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Margibi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Liberia • State Map | Fully Editable Vector Shape</a:t>
            </a:r>
          </a:p>
        </p:txBody>
      </p:sp>
      <p:sp>
        <p:nvSpPr>
          <p:cNvPr id="101" name="Margib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0160" y="43510"/>
                </a:moveTo>
                <a:lnTo>
                  <a:pt x="30870" y="43500"/>
                </a:lnTo>
                <a:lnTo>
                  <a:pt x="31330" y="43430"/>
                </a:lnTo>
                <a:lnTo>
                  <a:pt x="31660" y="43410"/>
                </a:lnTo>
                <a:lnTo>
                  <a:pt x="31800" y="43450"/>
                </a:lnTo>
                <a:lnTo>
                  <a:pt x="31970" y="43510"/>
                </a:lnTo>
                <a:lnTo>
                  <a:pt x="32260" y="43670"/>
                </a:lnTo>
                <a:lnTo>
                  <a:pt x="32410" y="43760"/>
                </a:lnTo>
                <a:lnTo>
                  <a:pt x="32520" y="43850"/>
                </a:lnTo>
                <a:lnTo>
                  <a:pt x="32880" y="44220"/>
                </a:lnTo>
                <a:lnTo>
                  <a:pt x="33060" y="44370"/>
                </a:lnTo>
                <a:lnTo>
                  <a:pt x="33240" y="44500"/>
                </a:lnTo>
                <a:lnTo>
                  <a:pt x="33420" y="44600"/>
                </a:lnTo>
                <a:lnTo>
                  <a:pt x="36060" y="45470"/>
                </a:lnTo>
                <a:lnTo>
                  <a:pt x="36230" y="45490"/>
                </a:lnTo>
                <a:lnTo>
                  <a:pt x="36410" y="45470"/>
                </a:lnTo>
                <a:lnTo>
                  <a:pt x="36700" y="45390"/>
                </a:lnTo>
                <a:lnTo>
                  <a:pt x="37190" y="45120"/>
                </a:lnTo>
                <a:lnTo>
                  <a:pt x="37430" y="45030"/>
                </a:lnTo>
                <a:lnTo>
                  <a:pt x="37510" y="45010"/>
                </a:lnTo>
                <a:lnTo>
                  <a:pt x="37700" y="45030"/>
                </a:lnTo>
                <a:lnTo>
                  <a:pt x="38610" y="45250"/>
                </a:lnTo>
                <a:lnTo>
                  <a:pt x="39090" y="45410"/>
                </a:lnTo>
                <a:lnTo>
                  <a:pt x="39170" y="45450"/>
                </a:lnTo>
                <a:lnTo>
                  <a:pt x="39320" y="45560"/>
                </a:lnTo>
                <a:lnTo>
                  <a:pt x="39400" y="45630"/>
                </a:lnTo>
                <a:lnTo>
                  <a:pt x="39770" y="46140"/>
                </a:lnTo>
                <a:lnTo>
                  <a:pt x="39920" y="46310"/>
                </a:lnTo>
                <a:lnTo>
                  <a:pt x="40000" y="46360"/>
                </a:lnTo>
                <a:lnTo>
                  <a:pt x="40070" y="46410"/>
                </a:lnTo>
                <a:lnTo>
                  <a:pt x="40180" y="46420"/>
                </a:lnTo>
                <a:lnTo>
                  <a:pt x="40330" y="46390"/>
                </a:lnTo>
                <a:lnTo>
                  <a:pt x="40580" y="46280"/>
                </a:lnTo>
                <a:lnTo>
                  <a:pt x="40700" y="46190"/>
                </a:lnTo>
                <a:lnTo>
                  <a:pt x="40770" y="46100"/>
                </a:lnTo>
                <a:lnTo>
                  <a:pt x="40800" y="46030"/>
                </a:lnTo>
                <a:lnTo>
                  <a:pt x="40860" y="45770"/>
                </a:lnTo>
                <a:lnTo>
                  <a:pt x="40890" y="45450"/>
                </a:lnTo>
                <a:lnTo>
                  <a:pt x="40930" y="45290"/>
                </a:lnTo>
                <a:lnTo>
                  <a:pt x="41000" y="45120"/>
                </a:lnTo>
                <a:lnTo>
                  <a:pt x="41070" y="44960"/>
                </a:lnTo>
                <a:lnTo>
                  <a:pt x="41130" y="44880"/>
                </a:lnTo>
                <a:lnTo>
                  <a:pt x="41440" y="44580"/>
                </a:lnTo>
                <a:lnTo>
                  <a:pt x="41500" y="44500"/>
                </a:lnTo>
                <a:lnTo>
                  <a:pt x="41520" y="44410"/>
                </a:lnTo>
                <a:lnTo>
                  <a:pt x="41530" y="44330"/>
                </a:lnTo>
                <a:lnTo>
                  <a:pt x="41470" y="43830"/>
                </a:lnTo>
                <a:lnTo>
                  <a:pt x="41470" y="43640"/>
                </a:lnTo>
                <a:lnTo>
                  <a:pt x="41490" y="43530"/>
                </a:lnTo>
                <a:lnTo>
                  <a:pt x="41520" y="43430"/>
                </a:lnTo>
                <a:lnTo>
                  <a:pt x="41550" y="43340"/>
                </a:lnTo>
                <a:lnTo>
                  <a:pt x="41590" y="43260"/>
                </a:lnTo>
                <a:lnTo>
                  <a:pt x="41700" y="43110"/>
                </a:lnTo>
                <a:lnTo>
                  <a:pt x="41850" y="42950"/>
                </a:lnTo>
                <a:lnTo>
                  <a:pt x="41940" y="42890"/>
                </a:lnTo>
                <a:lnTo>
                  <a:pt x="42020" y="42860"/>
                </a:lnTo>
                <a:lnTo>
                  <a:pt x="42100" y="42850"/>
                </a:lnTo>
                <a:lnTo>
                  <a:pt x="42190" y="42860"/>
                </a:lnTo>
                <a:lnTo>
                  <a:pt x="42390" y="42910"/>
                </a:lnTo>
                <a:lnTo>
                  <a:pt x="42570" y="42960"/>
                </a:lnTo>
                <a:lnTo>
                  <a:pt x="42740" y="43050"/>
                </a:lnTo>
                <a:lnTo>
                  <a:pt x="43090" y="43270"/>
                </a:lnTo>
                <a:lnTo>
                  <a:pt x="43380" y="43500"/>
                </a:lnTo>
                <a:lnTo>
                  <a:pt x="43530" y="43650"/>
                </a:lnTo>
                <a:lnTo>
                  <a:pt x="43600" y="43750"/>
                </a:lnTo>
                <a:lnTo>
                  <a:pt x="43660" y="43840"/>
                </a:lnTo>
                <a:lnTo>
                  <a:pt x="43710" y="43970"/>
                </a:lnTo>
                <a:lnTo>
                  <a:pt x="43750" y="44110"/>
                </a:lnTo>
                <a:lnTo>
                  <a:pt x="43790" y="44320"/>
                </a:lnTo>
                <a:lnTo>
                  <a:pt x="43800" y="44470"/>
                </a:lnTo>
                <a:lnTo>
                  <a:pt x="43790" y="44600"/>
                </a:lnTo>
                <a:lnTo>
                  <a:pt x="43680" y="44920"/>
                </a:lnTo>
                <a:lnTo>
                  <a:pt x="43250" y="45880"/>
                </a:lnTo>
                <a:lnTo>
                  <a:pt x="41650" y="47810"/>
                </a:lnTo>
                <a:lnTo>
                  <a:pt x="41190" y="48260"/>
                </a:lnTo>
                <a:lnTo>
                  <a:pt x="41100" y="48270"/>
                </a:lnTo>
                <a:lnTo>
                  <a:pt x="41020" y="48280"/>
                </a:lnTo>
                <a:lnTo>
                  <a:pt x="40940" y="48270"/>
                </a:lnTo>
                <a:lnTo>
                  <a:pt x="40860" y="48250"/>
                </a:lnTo>
                <a:lnTo>
                  <a:pt x="40790" y="48220"/>
                </a:lnTo>
                <a:lnTo>
                  <a:pt x="40370" y="48000"/>
                </a:lnTo>
                <a:lnTo>
                  <a:pt x="40270" y="47970"/>
                </a:lnTo>
                <a:lnTo>
                  <a:pt x="40150" y="47960"/>
                </a:lnTo>
                <a:lnTo>
                  <a:pt x="39970" y="47980"/>
                </a:lnTo>
                <a:lnTo>
                  <a:pt x="39850" y="48030"/>
                </a:lnTo>
                <a:lnTo>
                  <a:pt x="39740" y="48120"/>
                </a:lnTo>
                <a:lnTo>
                  <a:pt x="39540" y="48340"/>
                </a:lnTo>
                <a:lnTo>
                  <a:pt x="38980" y="48850"/>
                </a:lnTo>
                <a:lnTo>
                  <a:pt x="38780" y="48980"/>
                </a:lnTo>
                <a:lnTo>
                  <a:pt x="38630" y="49050"/>
                </a:lnTo>
                <a:lnTo>
                  <a:pt x="38460" y="49050"/>
                </a:lnTo>
                <a:lnTo>
                  <a:pt x="38290" y="49020"/>
                </a:lnTo>
                <a:lnTo>
                  <a:pt x="37700" y="48840"/>
                </a:lnTo>
                <a:lnTo>
                  <a:pt x="37390" y="48830"/>
                </a:lnTo>
                <a:lnTo>
                  <a:pt x="37130" y="48880"/>
                </a:lnTo>
                <a:lnTo>
                  <a:pt x="36780" y="48820"/>
                </a:lnTo>
                <a:lnTo>
                  <a:pt x="36710" y="48850"/>
                </a:lnTo>
                <a:lnTo>
                  <a:pt x="36530" y="49020"/>
                </a:lnTo>
                <a:lnTo>
                  <a:pt x="36460" y="49130"/>
                </a:lnTo>
                <a:lnTo>
                  <a:pt x="36360" y="49230"/>
                </a:lnTo>
                <a:lnTo>
                  <a:pt x="36180" y="49360"/>
                </a:lnTo>
                <a:lnTo>
                  <a:pt x="36010" y="49410"/>
                </a:lnTo>
                <a:lnTo>
                  <a:pt x="35710" y="49460"/>
                </a:lnTo>
                <a:lnTo>
                  <a:pt x="35540" y="49450"/>
                </a:lnTo>
                <a:lnTo>
                  <a:pt x="35410" y="49420"/>
                </a:lnTo>
                <a:lnTo>
                  <a:pt x="35340" y="49360"/>
                </a:lnTo>
                <a:lnTo>
                  <a:pt x="35210" y="49210"/>
                </a:lnTo>
                <a:lnTo>
                  <a:pt x="35150" y="49150"/>
                </a:lnTo>
                <a:lnTo>
                  <a:pt x="35070" y="49100"/>
                </a:lnTo>
                <a:lnTo>
                  <a:pt x="34740" y="49000"/>
                </a:lnTo>
                <a:lnTo>
                  <a:pt x="34680" y="48960"/>
                </a:lnTo>
                <a:lnTo>
                  <a:pt x="34640" y="48900"/>
                </a:lnTo>
                <a:lnTo>
                  <a:pt x="34610" y="48850"/>
                </a:lnTo>
                <a:lnTo>
                  <a:pt x="34580" y="48800"/>
                </a:lnTo>
                <a:lnTo>
                  <a:pt x="34520" y="48750"/>
                </a:lnTo>
                <a:lnTo>
                  <a:pt x="34370" y="48650"/>
                </a:lnTo>
                <a:lnTo>
                  <a:pt x="34310" y="48590"/>
                </a:lnTo>
                <a:lnTo>
                  <a:pt x="34270" y="48500"/>
                </a:lnTo>
                <a:lnTo>
                  <a:pt x="34260" y="48410"/>
                </a:lnTo>
                <a:lnTo>
                  <a:pt x="34280" y="48320"/>
                </a:lnTo>
                <a:lnTo>
                  <a:pt x="34300" y="48260"/>
                </a:lnTo>
                <a:lnTo>
                  <a:pt x="34310" y="48210"/>
                </a:lnTo>
                <a:lnTo>
                  <a:pt x="34300" y="48160"/>
                </a:lnTo>
                <a:lnTo>
                  <a:pt x="34210" y="48120"/>
                </a:lnTo>
                <a:lnTo>
                  <a:pt x="33980" y="48050"/>
                </a:lnTo>
                <a:lnTo>
                  <a:pt x="33640" y="48170"/>
                </a:lnTo>
                <a:lnTo>
                  <a:pt x="32870" y="48320"/>
                </a:lnTo>
                <a:lnTo>
                  <a:pt x="32690" y="48420"/>
                </a:lnTo>
                <a:lnTo>
                  <a:pt x="32590" y="48480"/>
                </a:lnTo>
                <a:lnTo>
                  <a:pt x="32640" y="48640"/>
                </a:lnTo>
                <a:lnTo>
                  <a:pt x="32700" y="48700"/>
                </a:lnTo>
                <a:lnTo>
                  <a:pt x="32790" y="48730"/>
                </a:lnTo>
                <a:lnTo>
                  <a:pt x="32860" y="48780"/>
                </a:lnTo>
                <a:lnTo>
                  <a:pt x="32890" y="48980"/>
                </a:lnTo>
                <a:lnTo>
                  <a:pt x="32940" y="49080"/>
                </a:lnTo>
                <a:lnTo>
                  <a:pt x="33120" y="49180"/>
                </a:lnTo>
                <a:lnTo>
                  <a:pt x="33180" y="49250"/>
                </a:lnTo>
                <a:lnTo>
                  <a:pt x="33180" y="49350"/>
                </a:lnTo>
                <a:lnTo>
                  <a:pt x="33100" y="49540"/>
                </a:lnTo>
                <a:lnTo>
                  <a:pt x="33040" y="49770"/>
                </a:lnTo>
                <a:lnTo>
                  <a:pt x="32940" y="49960"/>
                </a:lnTo>
                <a:lnTo>
                  <a:pt x="32840" y="50190"/>
                </a:lnTo>
                <a:lnTo>
                  <a:pt x="32180" y="50910"/>
                </a:lnTo>
                <a:lnTo>
                  <a:pt x="32130" y="51010"/>
                </a:lnTo>
                <a:lnTo>
                  <a:pt x="32120" y="51120"/>
                </a:lnTo>
                <a:lnTo>
                  <a:pt x="32130" y="51240"/>
                </a:lnTo>
                <a:lnTo>
                  <a:pt x="32230" y="51570"/>
                </a:lnTo>
                <a:lnTo>
                  <a:pt x="32230" y="51690"/>
                </a:lnTo>
                <a:lnTo>
                  <a:pt x="32160" y="51870"/>
                </a:lnTo>
                <a:lnTo>
                  <a:pt x="32030" y="52080"/>
                </a:lnTo>
                <a:lnTo>
                  <a:pt x="31660" y="52420"/>
                </a:lnTo>
                <a:lnTo>
                  <a:pt x="31420" y="52550"/>
                </a:lnTo>
                <a:lnTo>
                  <a:pt x="31210" y="52630"/>
                </a:lnTo>
                <a:lnTo>
                  <a:pt x="31130" y="52690"/>
                </a:lnTo>
                <a:lnTo>
                  <a:pt x="31130" y="52780"/>
                </a:lnTo>
                <a:lnTo>
                  <a:pt x="31140" y="52870"/>
                </a:lnTo>
                <a:lnTo>
                  <a:pt x="31140" y="52970"/>
                </a:lnTo>
                <a:lnTo>
                  <a:pt x="31150" y="53050"/>
                </a:lnTo>
                <a:lnTo>
                  <a:pt x="31190" y="53130"/>
                </a:lnTo>
                <a:lnTo>
                  <a:pt x="31260" y="53210"/>
                </a:lnTo>
                <a:lnTo>
                  <a:pt x="31300" y="53320"/>
                </a:lnTo>
                <a:lnTo>
                  <a:pt x="31300" y="53440"/>
                </a:lnTo>
                <a:lnTo>
                  <a:pt x="31230" y="53570"/>
                </a:lnTo>
                <a:lnTo>
                  <a:pt x="31120" y="53630"/>
                </a:lnTo>
                <a:lnTo>
                  <a:pt x="30990" y="53670"/>
                </a:lnTo>
                <a:lnTo>
                  <a:pt x="30920" y="53740"/>
                </a:lnTo>
                <a:lnTo>
                  <a:pt x="30820" y="53970"/>
                </a:lnTo>
                <a:lnTo>
                  <a:pt x="30500" y="54370"/>
                </a:lnTo>
                <a:lnTo>
                  <a:pt x="30450" y="54460"/>
                </a:lnTo>
                <a:lnTo>
                  <a:pt x="30410" y="54560"/>
                </a:lnTo>
                <a:lnTo>
                  <a:pt x="30330" y="55200"/>
                </a:lnTo>
                <a:lnTo>
                  <a:pt x="30340" y="55330"/>
                </a:lnTo>
                <a:lnTo>
                  <a:pt x="30420" y="55530"/>
                </a:lnTo>
                <a:lnTo>
                  <a:pt x="30440" y="55630"/>
                </a:lnTo>
                <a:lnTo>
                  <a:pt x="30420" y="55750"/>
                </a:lnTo>
                <a:lnTo>
                  <a:pt x="30260" y="55970"/>
                </a:lnTo>
                <a:lnTo>
                  <a:pt x="30190" y="56110"/>
                </a:lnTo>
                <a:lnTo>
                  <a:pt x="30170" y="56220"/>
                </a:lnTo>
                <a:lnTo>
                  <a:pt x="29950" y="56640"/>
                </a:lnTo>
                <a:lnTo>
                  <a:pt x="29940" y="56670"/>
                </a:lnTo>
                <a:lnTo>
                  <a:pt x="29920" y="56650"/>
                </a:lnTo>
                <a:lnTo>
                  <a:pt x="29650" y="56360"/>
                </a:lnTo>
                <a:lnTo>
                  <a:pt x="29330" y="56110"/>
                </a:lnTo>
                <a:lnTo>
                  <a:pt x="28630" y="55680"/>
                </a:lnTo>
                <a:lnTo>
                  <a:pt x="28280" y="55530"/>
                </a:lnTo>
                <a:lnTo>
                  <a:pt x="27870" y="55510"/>
                </a:lnTo>
                <a:lnTo>
                  <a:pt x="27870" y="55670"/>
                </a:lnTo>
                <a:lnTo>
                  <a:pt x="28970" y="56240"/>
                </a:lnTo>
                <a:lnTo>
                  <a:pt x="29460" y="56650"/>
                </a:lnTo>
                <a:lnTo>
                  <a:pt x="29620" y="57140"/>
                </a:lnTo>
                <a:lnTo>
                  <a:pt x="29300" y="56740"/>
                </a:lnTo>
                <a:lnTo>
                  <a:pt x="28700" y="56380"/>
                </a:lnTo>
                <a:lnTo>
                  <a:pt x="28020" y="56100"/>
                </a:lnTo>
                <a:lnTo>
                  <a:pt x="24170" y="55140"/>
                </a:lnTo>
                <a:lnTo>
                  <a:pt x="24610" y="53690"/>
                </a:lnTo>
                <a:lnTo>
                  <a:pt x="24670" y="53590"/>
                </a:lnTo>
                <a:lnTo>
                  <a:pt x="24750" y="53490"/>
                </a:lnTo>
                <a:lnTo>
                  <a:pt x="24910" y="53350"/>
                </a:lnTo>
                <a:lnTo>
                  <a:pt x="25010" y="53280"/>
                </a:lnTo>
                <a:lnTo>
                  <a:pt x="25110" y="53240"/>
                </a:lnTo>
                <a:lnTo>
                  <a:pt x="25360" y="53150"/>
                </a:lnTo>
                <a:lnTo>
                  <a:pt x="25530" y="53080"/>
                </a:lnTo>
                <a:lnTo>
                  <a:pt x="26220" y="52550"/>
                </a:lnTo>
                <a:lnTo>
                  <a:pt x="26390" y="52460"/>
                </a:lnTo>
                <a:lnTo>
                  <a:pt x="27380" y="52080"/>
                </a:lnTo>
                <a:lnTo>
                  <a:pt x="27560" y="51980"/>
                </a:lnTo>
                <a:lnTo>
                  <a:pt x="27640" y="51920"/>
                </a:lnTo>
                <a:lnTo>
                  <a:pt x="27780" y="51770"/>
                </a:lnTo>
                <a:lnTo>
                  <a:pt x="28130" y="51090"/>
                </a:lnTo>
                <a:lnTo>
                  <a:pt x="28250" y="50910"/>
                </a:lnTo>
                <a:lnTo>
                  <a:pt x="28350" y="50800"/>
                </a:lnTo>
                <a:lnTo>
                  <a:pt x="28420" y="50760"/>
                </a:lnTo>
                <a:lnTo>
                  <a:pt x="29170" y="50510"/>
                </a:lnTo>
                <a:lnTo>
                  <a:pt x="29270" y="50460"/>
                </a:lnTo>
                <a:lnTo>
                  <a:pt x="29360" y="50410"/>
                </a:lnTo>
                <a:lnTo>
                  <a:pt x="29520" y="50270"/>
                </a:lnTo>
                <a:lnTo>
                  <a:pt x="29590" y="50180"/>
                </a:lnTo>
                <a:lnTo>
                  <a:pt x="29640" y="49970"/>
                </a:lnTo>
                <a:lnTo>
                  <a:pt x="29680" y="49640"/>
                </a:lnTo>
                <a:lnTo>
                  <a:pt x="29650" y="48380"/>
                </a:lnTo>
                <a:lnTo>
                  <a:pt x="29570" y="47890"/>
                </a:lnTo>
                <a:lnTo>
                  <a:pt x="29520" y="47710"/>
                </a:lnTo>
                <a:lnTo>
                  <a:pt x="29450" y="47540"/>
                </a:lnTo>
                <a:lnTo>
                  <a:pt x="29360" y="47370"/>
                </a:lnTo>
                <a:lnTo>
                  <a:pt x="29110" y="47050"/>
                </a:lnTo>
                <a:lnTo>
                  <a:pt x="29070" y="46970"/>
                </a:lnTo>
                <a:lnTo>
                  <a:pt x="29010" y="46810"/>
                </a:lnTo>
                <a:lnTo>
                  <a:pt x="28990" y="46660"/>
                </a:lnTo>
                <a:lnTo>
                  <a:pt x="29030" y="46520"/>
                </a:lnTo>
                <a:lnTo>
                  <a:pt x="29110" y="46320"/>
                </a:lnTo>
                <a:lnTo>
                  <a:pt x="30190" y="44240"/>
                </a:lnTo>
                <a:lnTo>
                  <a:pt x="30230" y="44040"/>
                </a:lnTo>
                <a:lnTo>
                  <a:pt x="30160" y="43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