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Lo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800" y="33800"/>
                </a:moveTo>
                <a:lnTo>
                  <a:pt x="41370" y="31280"/>
                </a:lnTo>
                <a:lnTo>
                  <a:pt x="44550" y="23910"/>
                </a:lnTo>
                <a:lnTo>
                  <a:pt x="44310" y="22460"/>
                </a:lnTo>
                <a:lnTo>
                  <a:pt x="38900" y="20220"/>
                </a:lnTo>
                <a:lnTo>
                  <a:pt x="35490" y="21020"/>
                </a:lnTo>
                <a:lnTo>
                  <a:pt x="33500" y="18210"/>
                </a:lnTo>
                <a:lnTo>
                  <a:pt x="32940" y="19010"/>
                </a:lnTo>
                <a:lnTo>
                  <a:pt x="29050" y="17810"/>
                </a:lnTo>
                <a:lnTo>
                  <a:pt x="27850" y="16690"/>
                </a:lnTo>
                <a:lnTo>
                  <a:pt x="25710" y="17250"/>
                </a:lnTo>
                <a:lnTo>
                  <a:pt x="24610" y="16290"/>
                </a:lnTo>
                <a:lnTo>
                  <a:pt x="24690" y="16090"/>
                </a:lnTo>
                <a:lnTo>
                  <a:pt x="24890" y="15930"/>
                </a:lnTo>
                <a:lnTo>
                  <a:pt x="25430" y="15630"/>
                </a:lnTo>
                <a:lnTo>
                  <a:pt x="25660" y="15410"/>
                </a:lnTo>
                <a:lnTo>
                  <a:pt x="26150" y="14480"/>
                </a:lnTo>
                <a:lnTo>
                  <a:pt x="26470" y="14090"/>
                </a:lnTo>
                <a:lnTo>
                  <a:pt x="26970" y="13840"/>
                </a:lnTo>
                <a:lnTo>
                  <a:pt x="27400" y="13780"/>
                </a:lnTo>
                <a:lnTo>
                  <a:pt x="29130" y="13770"/>
                </a:lnTo>
                <a:lnTo>
                  <a:pt x="29570" y="13710"/>
                </a:lnTo>
                <a:lnTo>
                  <a:pt x="29990" y="13570"/>
                </a:lnTo>
                <a:lnTo>
                  <a:pt x="30400" y="13330"/>
                </a:lnTo>
                <a:lnTo>
                  <a:pt x="30930" y="12820"/>
                </a:lnTo>
                <a:lnTo>
                  <a:pt x="30990" y="12420"/>
                </a:lnTo>
                <a:lnTo>
                  <a:pt x="30820" y="11990"/>
                </a:lnTo>
                <a:lnTo>
                  <a:pt x="30660" y="11380"/>
                </a:lnTo>
                <a:lnTo>
                  <a:pt x="30710" y="10890"/>
                </a:lnTo>
                <a:lnTo>
                  <a:pt x="31080" y="10070"/>
                </a:lnTo>
                <a:lnTo>
                  <a:pt x="31740" y="7410"/>
                </a:lnTo>
                <a:lnTo>
                  <a:pt x="31760" y="6290"/>
                </a:lnTo>
                <a:lnTo>
                  <a:pt x="31990" y="6310"/>
                </a:lnTo>
                <a:lnTo>
                  <a:pt x="32210" y="6270"/>
                </a:lnTo>
                <a:lnTo>
                  <a:pt x="32660" y="6100"/>
                </a:lnTo>
                <a:lnTo>
                  <a:pt x="32820" y="6460"/>
                </a:lnTo>
                <a:lnTo>
                  <a:pt x="33180" y="6250"/>
                </a:lnTo>
                <a:lnTo>
                  <a:pt x="33910" y="5540"/>
                </a:lnTo>
                <a:lnTo>
                  <a:pt x="34270" y="5430"/>
                </a:lnTo>
                <a:lnTo>
                  <a:pt x="34630" y="5440"/>
                </a:lnTo>
                <a:lnTo>
                  <a:pt x="35850" y="5740"/>
                </a:lnTo>
                <a:lnTo>
                  <a:pt x="36170" y="5930"/>
                </a:lnTo>
                <a:lnTo>
                  <a:pt x="36320" y="6250"/>
                </a:lnTo>
                <a:lnTo>
                  <a:pt x="36100" y="7260"/>
                </a:lnTo>
                <a:lnTo>
                  <a:pt x="36190" y="7550"/>
                </a:lnTo>
                <a:lnTo>
                  <a:pt x="36480" y="7650"/>
                </a:lnTo>
                <a:lnTo>
                  <a:pt x="36930" y="7570"/>
                </a:lnTo>
                <a:lnTo>
                  <a:pt x="37800" y="7060"/>
                </a:lnTo>
                <a:lnTo>
                  <a:pt x="38630" y="6400"/>
                </a:lnTo>
                <a:lnTo>
                  <a:pt x="38990" y="6210"/>
                </a:lnTo>
                <a:lnTo>
                  <a:pt x="39340" y="6100"/>
                </a:lnTo>
                <a:lnTo>
                  <a:pt x="39700" y="6060"/>
                </a:lnTo>
                <a:lnTo>
                  <a:pt x="40110" y="6050"/>
                </a:lnTo>
                <a:lnTo>
                  <a:pt x="40220" y="6030"/>
                </a:lnTo>
                <a:lnTo>
                  <a:pt x="40520" y="5950"/>
                </a:lnTo>
                <a:lnTo>
                  <a:pt x="40620" y="6000"/>
                </a:lnTo>
                <a:lnTo>
                  <a:pt x="40720" y="6100"/>
                </a:lnTo>
                <a:lnTo>
                  <a:pt x="40830" y="6240"/>
                </a:lnTo>
                <a:lnTo>
                  <a:pt x="41020" y="6180"/>
                </a:lnTo>
                <a:lnTo>
                  <a:pt x="41400" y="5980"/>
                </a:lnTo>
                <a:lnTo>
                  <a:pt x="41940" y="5830"/>
                </a:lnTo>
                <a:lnTo>
                  <a:pt x="41960" y="5680"/>
                </a:lnTo>
                <a:lnTo>
                  <a:pt x="41890" y="5520"/>
                </a:lnTo>
                <a:lnTo>
                  <a:pt x="41890" y="5340"/>
                </a:lnTo>
                <a:lnTo>
                  <a:pt x="42040" y="5160"/>
                </a:lnTo>
                <a:lnTo>
                  <a:pt x="42190" y="5000"/>
                </a:lnTo>
                <a:lnTo>
                  <a:pt x="42300" y="4810"/>
                </a:lnTo>
                <a:lnTo>
                  <a:pt x="42280" y="4550"/>
                </a:lnTo>
                <a:lnTo>
                  <a:pt x="42650" y="4600"/>
                </a:lnTo>
                <a:lnTo>
                  <a:pt x="42870" y="4880"/>
                </a:lnTo>
                <a:lnTo>
                  <a:pt x="43000" y="5250"/>
                </a:lnTo>
                <a:lnTo>
                  <a:pt x="43130" y="6270"/>
                </a:lnTo>
                <a:lnTo>
                  <a:pt x="43230" y="6650"/>
                </a:lnTo>
                <a:lnTo>
                  <a:pt x="43450" y="7030"/>
                </a:lnTo>
                <a:lnTo>
                  <a:pt x="43750" y="7350"/>
                </a:lnTo>
                <a:lnTo>
                  <a:pt x="43830" y="7300"/>
                </a:lnTo>
                <a:lnTo>
                  <a:pt x="43840" y="6990"/>
                </a:lnTo>
                <a:lnTo>
                  <a:pt x="43890" y="6540"/>
                </a:lnTo>
                <a:lnTo>
                  <a:pt x="44150" y="6240"/>
                </a:lnTo>
                <a:lnTo>
                  <a:pt x="44580" y="6240"/>
                </a:lnTo>
                <a:lnTo>
                  <a:pt x="45000" y="6440"/>
                </a:lnTo>
                <a:lnTo>
                  <a:pt x="45280" y="6720"/>
                </a:lnTo>
                <a:lnTo>
                  <a:pt x="45400" y="7190"/>
                </a:lnTo>
                <a:lnTo>
                  <a:pt x="45220" y="7450"/>
                </a:lnTo>
                <a:lnTo>
                  <a:pt x="44940" y="7640"/>
                </a:lnTo>
                <a:lnTo>
                  <a:pt x="44740" y="7920"/>
                </a:lnTo>
                <a:lnTo>
                  <a:pt x="44710" y="8310"/>
                </a:lnTo>
                <a:lnTo>
                  <a:pt x="44900" y="8370"/>
                </a:lnTo>
                <a:lnTo>
                  <a:pt x="45220" y="8300"/>
                </a:lnTo>
                <a:lnTo>
                  <a:pt x="45590" y="8290"/>
                </a:lnTo>
                <a:lnTo>
                  <a:pt x="45760" y="8310"/>
                </a:lnTo>
                <a:lnTo>
                  <a:pt x="45950" y="8280"/>
                </a:lnTo>
                <a:lnTo>
                  <a:pt x="46100" y="8210"/>
                </a:lnTo>
                <a:lnTo>
                  <a:pt x="46210" y="8060"/>
                </a:lnTo>
                <a:lnTo>
                  <a:pt x="46360" y="7890"/>
                </a:lnTo>
                <a:lnTo>
                  <a:pt x="46530" y="8020"/>
                </a:lnTo>
                <a:lnTo>
                  <a:pt x="46810" y="8400"/>
                </a:lnTo>
                <a:lnTo>
                  <a:pt x="47880" y="8850"/>
                </a:lnTo>
                <a:lnTo>
                  <a:pt x="48260" y="9130"/>
                </a:lnTo>
                <a:lnTo>
                  <a:pt x="48410" y="9290"/>
                </a:lnTo>
                <a:lnTo>
                  <a:pt x="48520" y="9350"/>
                </a:lnTo>
                <a:lnTo>
                  <a:pt x="48260" y="9510"/>
                </a:lnTo>
                <a:lnTo>
                  <a:pt x="48170" y="9550"/>
                </a:lnTo>
                <a:lnTo>
                  <a:pt x="48030" y="9630"/>
                </a:lnTo>
                <a:lnTo>
                  <a:pt x="47890" y="9730"/>
                </a:lnTo>
                <a:lnTo>
                  <a:pt x="47660" y="9970"/>
                </a:lnTo>
                <a:lnTo>
                  <a:pt x="47860" y="10160"/>
                </a:lnTo>
                <a:lnTo>
                  <a:pt x="47970" y="10390"/>
                </a:lnTo>
                <a:lnTo>
                  <a:pt x="48050" y="10630"/>
                </a:lnTo>
                <a:lnTo>
                  <a:pt x="48170" y="10840"/>
                </a:lnTo>
                <a:lnTo>
                  <a:pt x="48270" y="10940"/>
                </a:lnTo>
                <a:lnTo>
                  <a:pt x="48310" y="11030"/>
                </a:lnTo>
                <a:lnTo>
                  <a:pt x="48270" y="11130"/>
                </a:lnTo>
                <a:lnTo>
                  <a:pt x="48170" y="11230"/>
                </a:lnTo>
                <a:lnTo>
                  <a:pt x="47960" y="11570"/>
                </a:lnTo>
                <a:lnTo>
                  <a:pt x="47820" y="12190"/>
                </a:lnTo>
                <a:lnTo>
                  <a:pt x="47860" y="12770"/>
                </a:lnTo>
                <a:lnTo>
                  <a:pt x="48170" y="13000"/>
                </a:lnTo>
                <a:lnTo>
                  <a:pt x="48690" y="13100"/>
                </a:lnTo>
                <a:lnTo>
                  <a:pt x="48900" y="13220"/>
                </a:lnTo>
                <a:lnTo>
                  <a:pt x="48970" y="13470"/>
                </a:lnTo>
                <a:lnTo>
                  <a:pt x="48970" y="13720"/>
                </a:lnTo>
                <a:lnTo>
                  <a:pt x="49370" y="15290"/>
                </a:lnTo>
                <a:lnTo>
                  <a:pt x="49320" y="15520"/>
                </a:lnTo>
                <a:lnTo>
                  <a:pt x="49090" y="15910"/>
                </a:lnTo>
                <a:lnTo>
                  <a:pt x="49060" y="16160"/>
                </a:lnTo>
                <a:lnTo>
                  <a:pt x="49310" y="15840"/>
                </a:lnTo>
                <a:lnTo>
                  <a:pt x="49540" y="15660"/>
                </a:lnTo>
                <a:lnTo>
                  <a:pt x="49770" y="15680"/>
                </a:lnTo>
                <a:lnTo>
                  <a:pt x="50020" y="15980"/>
                </a:lnTo>
                <a:lnTo>
                  <a:pt x="50130" y="16210"/>
                </a:lnTo>
                <a:lnTo>
                  <a:pt x="50170" y="16440"/>
                </a:lnTo>
                <a:lnTo>
                  <a:pt x="50120" y="16650"/>
                </a:lnTo>
                <a:lnTo>
                  <a:pt x="49970" y="16850"/>
                </a:lnTo>
                <a:lnTo>
                  <a:pt x="49940" y="16920"/>
                </a:lnTo>
                <a:lnTo>
                  <a:pt x="49660" y="17860"/>
                </a:lnTo>
                <a:lnTo>
                  <a:pt x="49610" y="18770"/>
                </a:lnTo>
                <a:lnTo>
                  <a:pt x="49820" y="19670"/>
                </a:lnTo>
                <a:lnTo>
                  <a:pt x="50310" y="20570"/>
                </a:lnTo>
                <a:lnTo>
                  <a:pt x="50870" y="21290"/>
                </a:lnTo>
                <a:lnTo>
                  <a:pt x="51050" y="21650"/>
                </a:lnTo>
                <a:lnTo>
                  <a:pt x="51340" y="22020"/>
                </a:lnTo>
                <a:lnTo>
                  <a:pt x="51600" y="22360"/>
                </a:lnTo>
                <a:lnTo>
                  <a:pt x="51370" y="22910"/>
                </a:lnTo>
                <a:lnTo>
                  <a:pt x="51150" y="23680"/>
                </a:lnTo>
                <a:lnTo>
                  <a:pt x="51190" y="24410"/>
                </a:lnTo>
                <a:lnTo>
                  <a:pt x="51640" y="24940"/>
                </a:lnTo>
                <a:lnTo>
                  <a:pt x="51410" y="25110"/>
                </a:lnTo>
                <a:lnTo>
                  <a:pt x="51220" y="25390"/>
                </a:lnTo>
                <a:lnTo>
                  <a:pt x="51100" y="25720"/>
                </a:lnTo>
                <a:lnTo>
                  <a:pt x="51000" y="26300"/>
                </a:lnTo>
                <a:lnTo>
                  <a:pt x="50840" y="26540"/>
                </a:lnTo>
                <a:lnTo>
                  <a:pt x="50460" y="26990"/>
                </a:lnTo>
                <a:lnTo>
                  <a:pt x="50540" y="27290"/>
                </a:lnTo>
                <a:lnTo>
                  <a:pt x="50360" y="27750"/>
                </a:lnTo>
                <a:lnTo>
                  <a:pt x="49870" y="28480"/>
                </a:lnTo>
                <a:lnTo>
                  <a:pt x="49430" y="28810"/>
                </a:lnTo>
                <a:lnTo>
                  <a:pt x="49230" y="29020"/>
                </a:lnTo>
                <a:lnTo>
                  <a:pt x="49140" y="29290"/>
                </a:lnTo>
                <a:lnTo>
                  <a:pt x="49130" y="29580"/>
                </a:lnTo>
                <a:lnTo>
                  <a:pt x="49070" y="29840"/>
                </a:lnTo>
                <a:lnTo>
                  <a:pt x="48940" y="30060"/>
                </a:lnTo>
                <a:lnTo>
                  <a:pt x="48700" y="30260"/>
                </a:lnTo>
                <a:lnTo>
                  <a:pt x="48780" y="30320"/>
                </a:lnTo>
                <a:lnTo>
                  <a:pt x="48810" y="30390"/>
                </a:lnTo>
                <a:lnTo>
                  <a:pt x="48820" y="30470"/>
                </a:lnTo>
                <a:lnTo>
                  <a:pt x="48850" y="30550"/>
                </a:lnTo>
                <a:lnTo>
                  <a:pt x="48340" y="31100"/>
                </a:lnTo>
                <a:lnTo>
                  <a:pt x="47510" y="31660"/>
                </a:lnTo>
                <a:lnTo>
                  <a:pt x="47170" y="31810"/>
                </a:lnTo>
                <a:lnTo>
                  <a:pt x="46690" y="31920"/>
                </a:lnTo>
                <a:lnTo>
                  <a:pt x="46280" y="32120"/>
                </a:lnTo>
                <a:lnTo>
                  <a:pt x="45690" y="32230"/>
                </a:lnTo>
                <a:lnTo>
                  <a:pt x="45470" y="32400"/>
                </a:lnTo>
                <a:lnTo>
                  <a:pt x="45310" y="32640"/>
                </a:lnTo>
                <a:lnTo>
                  <a:pt x="45190" y="32910"/>
                </a:lnTo>
                <a:lnTo>
                  <a:pt x="45300" y="33150"/>
                </a:lnTo>
                <a:lnTo>
                  <a:pt x="45160" y="33480"/>
                </a:lnTo>
                <a:lnTo>
                  <a:pt x="44880" y="33780"/>
                </a:lnTo>
                <a:lnTo>
                  <a:pt x="44590" y="33940"/>
                </a:lnTo>
                <a:lnTo>
                  <a:pt x="44590" y="33800"/>
                </a:lnTo>
                <a:lnTo>
                  <a:pt x="44400" y="33900"/>
                </a:lnTo>
                <a:lnTo>
                  <a:pt x="44040" y="34150"/>
                </a:lnTo>
                <a:lnTo>
                  <a:pt x="43860" y="34230"/>
                </a:lnTo>
                <a:lnTo>
                  <a:pt x="43660" y="34280"/>
                </a:lnTo>
                <a:lnTo>
                  <a:pt x="43510" y="34280"/>
                </a:lnTo>
                <a:lnTo>
                  <a:pt x="42740" y="34180"/>
                </a:lnTo>
                <a:lnTo>
                  <a:pt x="42430" y="34100"/>
                </a:lnTo>
                <a:lnTo>
                  <a:pt x="41800" y="3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