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Grand Kru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Liberia • State Map | Fully Editable Vector Shape</a:t>
            </a:r>
          </a:p>
        </p:txBody>
      </p:sp>
      <p:sp>
        <p:nvSpPr>
          <p:cNvPr id="101" name="Grand Kr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4000" y="77780"/>
                </a:moveTo>
                <a:lnTo>
                  <a:pt x="74950" y="77900"/>
                </a:lnTo>
                <a:lnTo>
                  <a:pt x="75260" y="77990"/>
                </a:lnTo>
                <a:lnTo>
                  <a:pt x="76020" y="78500"/>
                </a:lnTo>
                <a:lnTo>
                  <a:pt x="76150" y="78540"/>
                </a:lnTo>
                <a:lnTo>
                  <a:pt x="76250" y="78550"/>
                </a:lnTo>
                <a:lnTo>
                  <a:pt x="76390" y="78470"/>
                </a:lnTo>
                <a:lnTo>
                  <a:pt x="77100" y="78520"/>
                </a:lnTo>
                <a:lnTo>
                  <a:pt x="80090" y="79010"/>
                </a:lnTo>
                <a:lnTo>
                  <a:pt x="80320" y="79570"/>
                </a:lnTo>
                <a:lnTo>
                  <a:pt x="80340" y="79720"/>
                </a:lnTo>
                <a:lnTo>
                  <a:pt x="80350" y="80000"/>
                </a:lnTo>
                <a:lnTo>
                  <a:pt x="80310" y="80140"/>
                </a:lnTo>
                <a:lnTo>
                  <a:pt x="80260" y="80270"/>
                </a:lnTo>
                <a:lnTo>
                  <a:pt x="80190" y="80390"/>
                </a:lnTo>
                <a:lnTo>
                  <a:pt x="80050" y="80580"/>
                </a:lnTo>
                <a:lnTo>
                  <a:pt x="79540" y="81430"/>
                </a:lnTo>
                <a:lnTo>
                  <a:pt x="79220" y="82000"/>
                </a:lnTo>
                <a:lnTo>
                  <a:pt x="78470" y="83870"/>
                </a:lnTo>
                <a:lnTo>
                  <a:pt x="78470" y="84080"/>
                </a:lnTo>
                <a:lnTo>
                  <a:pt x="78500" y="84260"/>
                </a:lnTo>
                <a:lnTo>
                  <a:pt x="78530" y="84380"/>
                </a:lnTo>
                <a:lnTo>
                  <a:pt x="78560" y="84490"/>
                </a:lnTo>
                <a:lnTo>
                  <a:pt x="78610" y="84560"/>
                </a:lnTo>
                <a:lnTo>
                  <a:pt x="78720" y="84710"/>
                </a:lnTo>
                <a:lnTo>
                  <a:pt x="78880" y="84830"/>
                </a:lnTo>
                <a:lnTo>
                  <a:pt x="78960" y="84880"/>
                </a:lnTo>
                <a:lnTo>
                  <a:pt x="80490" y="85400"/>
                </a:lnTo>
                <a:lnTo>
                  <a:pt x="81880" y="86000"/>
                </a:lnTo>
                <a:lnTo>
                  <a:pt x="82190" y="86180"/>
                </a:lnTo>
                <a:lnTo>
                  <a:pt x="82350" y="86290"/>
                </a:lnTo>
                <a:lnTo>
                  <a:pt x="82530" y="86450"/>
                </a:lnTo>
                <a:lnTo>
                  <a:pt x="82690" y="86610"/>
                </a:lnTo>
                <a:lnTo>
                  <a:pt x="82830" y="86790"/>
                </a:lnTo>
                <a:lnTo>
                  <a:pt x="83770" y="88380"/>
                </a:lnTo>
                <a:lnTo>
                  <a:pt x="84080" y="88800"/>
                </a:lnTo>
                <a:lnTo>
                  <a:pt x="84580" y="89670"/>
                </a:lnTo>
                <a:lnTo>
                  <a:pt x="84670" y="89880"/>
                </a:lnTo>
                <a:lnTo>
                  <a:pt x="84710" y="90050"/>
                </a:lnTo>
                <a:lnTo>
                  <a:pt x="84680" y="90230"/>
                </a:lnTo>
                <a:lnTo>
                  <a:pt x="84530" y="90800"/>
                </a:lnTo>
                <a:lnTo>
                  <a:pt x="84500" y="91210"/>
                </a:lnTo>
                <a:lnTo>
                  <a:pt x="84510" y="91990"/>
                </a:lnTo>
                <a:lnTo>
                  <a:pt x="84480" y="92140"/>
                </a:lnTo>
                <a:lnTo>
                  <a:pt x="84420" y="92300"/>
                </a:lnTo>
                <a:lnTo>
                  <a:pt x="84350" y="92450"/>
                </a:lnTo>
                <a:lnTo>
                  <a:pt x="84030" y="92960"/>
                </a:lnTo>
                <a:lnTo>
                  <a:pt x="83960" y="93130"/>
                </a:lnTo>
                <a:lnTo>
                  <a:pt x="83560" y="93000"/>
                </a:lnTo>
                <a:lnTo>
                  <a:pt x="83040" y="92600"/>
                </a:lnTo>
                <a:lnTo>
                  <a:pt x="82800" y="92510"/>
                </a:lnTo>
                <a:lnTo>
                  <a:pt x="82450" y="92460"/>
                </a:lnTo>
                <a:lnTo>
                  <a:pt x="82240" y="92350"/>
                </a:lnTo>
                <a:lnTo>
                  <a:pt x="82070" y="92210"/>
                </a:lnTo>
                <a:lnTo>
                  <a:pt x="81860" y="92070"/>
                </a:lnTo>
                <a:lnTo>
                  <a:pt x="81480" y="91920"/>
                </a:lnTo>
                <a:lnTo>
                  <a:pt x="80550" y="91670"/>
                </a:lnTo>
                <a:lnTo>
                  <a:pt x="79820" y="91560"/>
                </a:lnTo>
                <a:lnTo>
                  <a:pt x="78470" y="91030"/>
                </a:lnTo>
                <a:lnTo>
                  <a:pt x="75870" y="90710"/>
                </a:lnTo>
                <a:lnTo>
                  <a:pt x="75110" y="90460"/>
                </a:lnTo>
                <a:lnTo>
                  <a:pt x="74190" y="89440"/>
                </a:lnTo>
                <a:lnTo>
                  <a:pt x="73850" y="89270"/>
                </a:lnTo>
                <a:lnTo>
                  <a:pt x="73440" y="89190"/>
                </a:lnTo>
                <a:lnTo>
                  <a:pt x="71230" y="88390"/>
                </a:lnTo>
                <a:lnTo>
                  <a:pt x="68850" y="86700"/>
                </a:lnTo>
                <a:lnTo>
                  <a:pt x="67610" y="86010"/>
                </a:lnTo>
                <a:lnTo>
                  <a:pt x="65560" y="85260"/>
                </a:lnTo>
                <a:lnTo>
                  <a:pt x="66120" y="84760"/>
                </a:lnTo>
                <a:lnTo>
                  <a:pt x="66310" y="84510"/>
                </a:lnTo>
                <a:lnTo>
                  <a:pt x="66410" y="84180"/>
                </a:lnTo>
                <a:lnTo>
                  <a:pt x="66460" y="83860"/>
                </a:lnTo>
                <a:lnTo>
                  <a:pt x="66610" y="83320"/>
                </a:lnTo>
                <a:lnTo>
                  <a:pt x="66690" y="83190"/>
                </a:lnTo>
                <a:lnTo>
                  <a:pt x="66770" y="83130"/>
                </a:lnTo>
                <a:lnTo>
                  <a:pt x="67310" y="83090"/>
                </a:lnTo>
                <a:lnTo>
                  <a:pt x="67420" y="83060"/>
                </a:lnTo>
                <a:lnTo>
                  <a:pt x="67600" y="82990"/>
                </a:lnTo>
                <a:lnTo>
                  <a:pt x="67690" y="82920"/>
                </a:lnTo>
                <a:lnTo>
                  <a:pt x="67750" y="82840"/>
                </a:lnTo>
                <a:lnTo>
                  <a:pt x="68050" y="82190"/>
                </a:lnTo>
                <a:lnTo>
                  <a:pt x="68550" y="81330"/>
                </a:lnTo>
                <a:lnTo>
                  <a:pt x="68690" y="81140"/>
                </a:lnTo>
                <a:lnTo>
                  <a:pt x="68790" y="81020"/>
                </a:lnTo>
                <a:lnTo>
                  <a:pt x="69430" y="80660"/>
                </a:lnTo>
                <a:lnTo>
                  <a:pt x="70850" y="79570"/>
                </a:lnTo>
                <a:lnTo>
                  <a:pt x="70930" y="79530"/>
                </a:lnTo>
                <a:lnTo>
                  <a:pt x="71010" y="79490"/>
                </a:lnTo>
                <a:lnTo>
                  <a:pt x="71180" y="79470"/>
                </a:lnTo>
                <a:lnTo>
                  <a:pt x="72100" y="79470"/>
                </a:lnTo>
                <a:lnTo>
                  <a:pt x="72220" y="79450"/>
                </a:lnTo>
                <a:lnTo>
                  <a:pt x="72390" y="79380"/>
                </a:lnTo>
                <a:lnTo>
                  <a:pt x="72490" y="79300"/>
                </a:lnTo>
                <a:lnTo>
                  <a:pt x="72570" y="79210"/>
                </a:lnTo>
                <a:lnTo>
                  <a:pt x="72750" y="78910"/>
                </a:lnTo>
                <a:lnTo>
                  <a:pt x="73430" y="78100"/>
                </a:lnTo>
                <a:lnTo>
                  <a:pt x="73550" y="77980"/>
                </a:lnTo>
                <a:lnTo>
                  <a:pt x="73730" y="77880"/>
                </a:lnTo>
                <a:lnTo>
                  <a:pt x="74000" y="77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