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Gedeh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Grand Gede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290" y="62610"/>
                </a:moveTo>
                <a:lnTo>
                  <a:pt x="61340" y="62210"/>
                </a:lnTo>
                <a:lnTo>
                  <a:pt x="61170" y="61880"/>
                </a:lnTo>
                <a:lnTo>
                  <a:pt x="60840" y="61580"/>
                </a:lnTo>
                <a:lnTo>
                  <a:pt x="60530" y="61880"/>
                </a:lnTo>
                <a:lnTo>
                  <a:pt x="60410" y="61650"/>
                </a:lnTo>
                <a:lnTo>
                  <a:pt x="60540" y="61150"/>
                </a:lnTo>
                <a:lnTo>
                  <a:pt x="60930" y="60650"/>
                </a:lnTo>
                <a:lnTo>
                  <a:pt x="60930" y="60450"/>
                </a:lnTo>
                <a:lnTo>
                  <a:pt x="60670" y="60240"/>
                </a:lnTo>
                <a:lnTo>
                  <a:pt x="60500" y="59980"/>
                </a:lnTo>
                <a:lnTo>
                  <a:pt x="60770" y="59610"/>
                </a:lnTo>
                <a:lnTo>
                  <a:pt x="61140" y="59490"/>
                </a:lnTo>
                <a:lnTo>
                  <a:pt x="62010" y="59390"/>
                </a:lnTo>
                <a:lnTo>
                  <a:pt x="62340" y="59160"/>
                </a:lnTo>
                <a:lnTo>
                  <a:pt x="62530" y="58750"/>
                </a:lnTo>
                <a:lnTo>
                  <a:pt x="62630" y="58190"/>
                </a:lnTo>
                <a:lnTo>
                  <a:pt x="62580" y="57660"/>
                </a:lnTo>
                <a:lnTo>
                  <a:pt x="62340" y="57310"/>
                </a:lnTo>
                <a:lnTo>
                  <a:pt x="62660" y="57040"/>
                </a:lnTo>
                <a:lnTo>
                  <a:pt x="62930" y="56340"/>
                </a:lnTo>
                <a:lnTo>
                  <a:pt x="63230" y="56180"/>
                </a:lnTo>
                <a:lnTo>
                  <a:pt x="63830" y="55950"/>
                </a:lnTo>
                <a:lnTo>
                  <a:pt x="64400" y="55490"/>
                </a:lnTo>
                <a:lnTo>
                  <a:pt x="64880" y="54920"/>
                </a:lnTo>
                <a:lnTo>
                  <a:pt x="65220" y="54400"/>
                </a:lnTo>
                <a:lnTo>
                  <a:pt x="66500" y="51820"/>
                </a:lnTo>
                <a:lnTo>
                  <a:pt x="67010" y="50100"/>
                </a:lnTo>
                <a:lnTo>
                  <a:pt x="67360" y="49310"/>
                </a:lnTo>
                <a:lnTo>
                  <a:pt x="67370" y="49310"/>
                </a:lnTo>
                <a:lnTo>
                  <a:pt x="67730" y="49330"/>
                </a:lnTo>
                <a:lnTo>
                  <a:pt x="67940" y="49380"/>
                </a:lnTo>
                <a:lnTo>
                  <a:pt x="68460" y="49360"/>
                </a:lnTo>
                <a:lnTo>
                  <a:pt x="68710" y="49430"/>
                </a:lnTo>
                <a:lnTo>
                  <a:pt x="68940" y="49640"/>
                </a:lnTo>
                <a:lnTo>
                  <a:pt x="69580" y="50500"/>
                </a:lnTo>
                <a:lnTo>
                  <a:pt x="69970" y="50630"/>
                </a:lnTo>
                <a:lnTo>
                  <a:pt x="70240" y="50410"/>
                </a:lnTo>
                <a:lnTo>
                  <a:pt x="70410" y="50010"/>
                </a:lnTo>
                <a:lnTo>
                  <a:pt x="70510" y="49610"/>
                </a:lnTo>
                <a:lnTo>
                  <a:pt x="70610" y="49430"/>
                </a:lnTo>
                <a:lnTo>
                  <a:pt x="70750" y="49520"/>
                </a:lnTo>
                <a:lnTo>
                  <a:pt x="70990" y="49840"/>
                </a:lnTo>
                <a:lnTo>
                  <a:pt x="71660" y="50200"/>
                </a:lnTo>
                <a:lnTo>
                  <a:pt x="71950" y="50530"/>
                </a:lnTo>
                <a:lnTo>
                  <a:pt x="71920" y="50650"/>
                </a:lnTo>
                <a:lnTo>
                  <a:pt x="71760" y="50790"/>
                </a:lnTo>
                <a:lnTo>
                  <a:pt x="71650" y="51140"/>
                </a:lnTo>
                <a:lnTo>
                  <a:pt x="71690" y="51350"/>
                </a:lnTo>
                <a:lnTo>
                  <a:pt x="71880" y="51740"/>
                </a:lnTo>
                <a:lnTo>
                  <a:pt x="71930" y="51910"/>
                </a:lnTo>
                <a:lnTo>
                  <a:pt x="71820" y="52100"/>
                </a:lnTo>
                <a:lnTo>
                  <a:pt x="71620" y="52210"/>
                </a:lnTo>
                <a:lnTo>
                  <a:pt x="71550" y="52340"/>
                </a:lnTo>
                <a:lnTo>
                  <a:pt x="71800" y="52600"/>
                </a:lnTo>
                <a:lnTo>
                  <a:pt x="72030" y="52380"/>
                </a:lnTo>
                <a:lnTo>
                  <a:pt x="72300" y="52280"/>
                </a:lnTo>
                <a:lnTo>
                  <a:pt x="72560" y="52280"/>
                </a:lnTo>
                <a:lnTo>
                  <a:pt x="72780" y="52380"/>
                </a:lnTo>
                <a:lnTo>
                  <a:pt x="73060" y="52150"/>
                </a:lnTo>
                <a:lnTo>
                  <a:pt x="73280" y="52240"/>
                </a:lnTo>
                <a:lnTo>
                  <a:pt x="73490" y="52470"/>
                </a:lnTo>
                <a:lnTo>
                  <a:pt x="73720" y="52680"/>
                </a:lnTo>
                <a:lnTo>
                  <a:pt x="73820" y="52670"/>
                </a:lnTo>
                <a:lnTo>
                  <a:pt x="73890" y="52570"/>
                </a:lnTo>
                <a:lnTo>
                  <a:pt x="73980" y="52500"/>
                </a:lnTo>
                <a:lnTo>
                  <a:pt x="74140" y="52590"/>
                </a:lnTo>
                <a:lnTo>
                  <a:pt x="74250" y="52760"/>
                </a:lnTo>
                <a:lnTo>
                  <a:pt x="74270" y="52940"/>
                </a:lnTo>
                <a:lnTo>
                  <a:pt x="74270" y="53090"/>
                </a:lnTo>
                <a:lnTo>
                  <a:pt x="74300" y="53170"/>
                </a:lnTo>
                <a:lnTo>
                  <a:pt x="74500" y="53250"/>
                </a:lnTo>
                <a:lnTo>
                  <a:pt x="76160" y="53620"/>
                </a:lnTo>
                <a:lnTo>
                  <a:pt x="76410" y="53720"/>
                </a:lnTo>
                <a:lnTo>
                  <a:pt x="76640" y="53850"/>
                </a:lnTo>
                <a:lnTo>
                  <a:pt x="76790" y="53960"/>
                </a:lnTo>
                <a:lnTo>
                  <a:pt x="76970" y="54020"/>
                </a:lnTo>
                <a:lnTo>
                  <a:pt x="77320" y="54020"/>
                </a:lnTo>
                <a:lnTo>
                  <a:pt x="77610" y="53950"/>
                </a:lnTo>
                <a:lnTo>
                  <a:pt x="78090" y="53680"/>
                </a:lnTo>
                <a:lnTo>
                  <a:pt x="78340" y="53580"/>
                </a:lnTo>
                <a:lnTo>
                  <a:pt x="79330" y="53440"/>
                </a:lnTo>
                <a:lnTo>
                  <a:pt x="79910" y="53420"/>
                </a:lnTo>
                <a:lnTo>
                  <a:pt x="80280" y="53510"/>
                </a:lnTo>
                <a:lnTo>
                  <a:pt x="80630" y="53750"/>
                </a:lnTo>
                <a:lnTo>
                  <a:pt x="82010" y="54080"/>
                </a:lnTo>
                <a:lnTo>
                  <a:pt x="82130" y="54090"/>
                </a:lnTo>
                <a:lnTo>
                  <a:pt x="82220" y="54050"/>
                </a:lnTo>
                <a:lnTo>
                  <a:pt x="82320" y="54030"/>
                </a:lnTo>
                <a:lnTo>
                  <a:pt x="82450" y="54070"/>
                </a:lnTo>
                <a:lnTo>
                  <a:pt x="82490" y="54140"/>
                </a:lnTo>
                <a:lnTo>
                  <a:pt x="82550" y="54390"/>
                </a:lnTo>
                <a:lnTo>
                  <a:pt x="82620" y="54500"/>
                </a:lnTo>
                <a:lnTo>
                  <a:pt x="83570" y="55260"/>
                </a:lnTo>
                <a:lnTo>
                  <a:pt x="83900" y="55670"/>
                </a:lnTo>
                <a:lnTo>
                  <a:pt x="83960" y="55960"/>
                </a:lnTo>
                <a:lnTo>
                  <a:pt x="83670" y="56790"/>
                </a:lnTo>
                <a:lnTo>
                  <a:pt x="83570" y="57240"/>
                </a:lnTo>
                <a:lnTo>
                  <a:pt x="83520" y="57730"/>
                </a:lnTo>
                <a:lnTo>
                  <a:pt x="83580" y="58170"/>
                </a:lnTo>
                <a:lnTo>
                  <a:pt x="83810" y="58470"/>
                </a:lnTo>
                <a:lnTo>
                  <a:pt x="83820" y="58370"/>
                </a:lnTo>
                <a:lnTo>
                  <a:pt x="84030" y="58260"/>
                </a:lnTo>
                <a:lnTo>
                  <a:pt x="84290" y="58180"/>
                </a:lnTo>
                <a:lnTo>
                  <a:pt x="84490" y="58200"/>
                </a:lnTo>
                <a:lnTo>
                  <a:pt x="84690" y="58390"/>
                </a:lnTo>
                <a:lnTo>
                  <a:pt x="84780" y="58590"/>
                </a:lnTo>
                <a:lnTo>
                  <a:pt x="84850" y="59080"/>
                </a:lnTo>
                <a:lnTo>
                  <a:pt x="84920" y="59150"/>
                </a:lnTo>
                <a:lnTo>
                  <a:pt x="85030" y="59190"/>
                </a:lnTo>
                <a:lnTo>
                  <a:pt x="85140" y="59240"/>
                </a:lnTo>
                <a:lnTo>
                  <a:pt x="85190" y="59380"/>
                </a:lnTo>
                <a:lnTo>
                  <a:pt x="85150" y="59500"/>
                </a:lnTo>
                <a:lnTo>
                  <a:pt x="84950" y="59600"/>
                </a:lnTo>
                <a:lnTo>
                  <a:pt x="84900" y="59700"/>
                </a:lnTo>
                <a:lnTo>
                  <a:pt x="84890" y="60320"/>
                </a:lnTo>
                <a:lnTo>
                  <a:pt x="84910" y="60470"/>
                </a:lnTo>
                <a:lnTo>
                  <a:pt x="85190" y="60820"/>
                </a:lnTo>
                <a:lnTo>
                  <a:pt x="86030" y="61270"/>
                </a:lnTo>
                <a:lnTo>
                  <a:pt x="86290" y="61520"/>
                </a:lnTo>
                <a:lnTo>
                  <a:pt x="86680" y="62060"/>
                </a:lnTo>
                <a:lnTo>
                  <a:pt x="86970" y="61910"/>
                </a:lnTo>
                <a:lnTo>
                  <a:pt x="87220" y="61480"/>
                </a:lnTo>
                <a:lnTo>
                  <a:pt x="87460" y="61190"/>
                </a:lnTo>
                <a:lnTo>
                  <a:pt x="87600" y="61310"/>
                </a:lnTo>
                <a:lnTo>
                  <a:pt x="87830" y="61580"/>
                </a:lnTo>
                <a:lnTo>
                  <a:pt x="88150" y="61830"/>
                </a:lnTo>
                <a:lnTo>
                  <a:pt x="88530" y="61890"/>
                </a:lnTo>
                <a:lnTo>
                  <a:pt x="88560" y="61970"/>
                </a:lnTo>
                <a:lnTo>
                  <a:pt x="89000" y="62210"/>
                </a:lnTo>
                <a:lnTo>
                  <a:pt x="89060" y="62220"/>
                </a:lnTo>
                <a:lnTo>
                  <a:pt x="89520" y="62430"/>
                </a:lnTo>
                <a:lnTo>
                  <a:pt x="89630" y="62570"/>
                </a:lnTo>
                <a:lnTo>
                  <a:pt x="89460" y="62790"/>
                </a:lnTo>
                <a:lnTo>
                  <a:pt x="89620" y="62930"/>
                </a:lnTo>
                <a:lnTo>
                  <a:pt x="89910" y="63290"/>
                </a:lnTo>
                <a:lnTo>
                  <a:pt x="90060" y="63370"/>
                </a:lnTo>
                <a:lnTo>
                  <a:pt x="90310" y="63250"/>
                </a:lnTo>
                <a:lnTo>
                  <a:pt x="90570" y="63030"/>
                </a:lnTo>
                <a:lnTo>
                  <a:pt x="90730" y="62960"/>
                </a:lnTo>
                <a:lnTo>
                  <a:pt x="90660" y="63320"/>
                </a:lnTo>
                <a:lnTo>
                  <a:pt x="90990" y="63380"/>
                </a:lnTo>
                <a:lnTo>
                  <a:pt x="91140" y="63660"/>
                </a:lnTo>
                <a:lnTo>
                  <a:pt x="91240" y="63970"/>
                </a:lnTo>
                <a:lnTo>
                  <a:pt x="91440" y="64090"/>
                </a:lnTo>
                <a:lnTo>
                  <a:pt x="91610" y="63930"/>
                </a:lnTo>
                <a:lnTo>
                  <a:pt x="91720" y="63580"/>
                </a:lnTo>
                <a:lnTo>
                  <a:pt x="91780" y="62940"/>
                </a:lnTo>
                <a:lnTo>
                  <a:pt x="92470" y="63240"/>
                </a:lnTo>
                <a:lnTo>
                  <a:pt x="92570" y="63980"/>
                </a:lnTo>
                <a:lnTo>
                  <a:pt x="92430" y="64890"/>
                </a:lnTo>
                <a:lnTo>
                  <a:pt x="92410" y="65680"/>
                </a:lnTo>
                <a:lnTo>
                  <a:pt x="92800" y="67370"/>
                </a:lnTo>
                <a:lnTo>
                  <a:pt x="93080" y="67930"/>
                </a:lnTo>
                <a:lnTo>
                  <a:pt x="93540" y="68850"/>
                </a:lnTo>
                <a:lnTo>
                  <a:pt x="93810" y="69200"/>
                </a:lnTo>
                <a:lnTo>
                  <a:pt x="93360" y="69120"/>
                </a:lnTo>
                <a:lnTo>
                  <a:pt x="93210" y="69380"/>
                </a:lnTo>
                <a:lnTo>
                  <a:pt x="93310" y="69790"/>
                </a:lnTo>
                <a:lnTo>
                  <a:pt x="93600" y="70170"/>
                </a:lnTo>
                <a:lnTo>
                  <a:pt x="93180" y="70190"/>
                </a:lnTo>
                <a:lnTo>
                  <a:pt x="93040" y="70180"/>
                </a:lnTo>
                <a:lnTo>
                  <a:pt x="93260" y="70390"/>
                </a:lnTo>
                <a:lnTo>
                  <a:pt x="93250" y="70390"/>
                </a:lnTo>
                <a:lnTo>
                  <a:pt x="78690" y="71000"/>
                </a:lnTo>
                <a:lnTo>
                  <a:pt x="77310" y="71270"/>
                </a:lnTo>
                <a:lnTo>
                  <a:pt x="74500" y="71580"/>
                </a:lnTo>
                <a:lnTo>
                  <a:pt x="72150" y="71610"/>
                </a:lnTo>
                <a:lnTo>
                  <a:pt x="71400" y="71330"/>
                </a:lnTo>
                <a:lnTo>
                  <a:pt x="71400" y="71320"/>
                </a:lnTo>
                <a:lnTo>
                  <a:pt x="71440" y="71100"/>
                </a:lnTo>
                <a:lnTo>
                  <a:pt x="71440" y="71020"/>
                </a:lnTo>
                <a:lnTo>
                  <a:pt x="71430" y="70930"/>
                </a:lnTo>
                <a:lnTo>
                  <a:pt x="71390" y="70860"/>
                </a:lnTo>
                <a:lnTo>
                  <a:pt x="71320" y="70780"/>
                </a:lnTo>
                <a:lnTo>
                  <a:pt x="71210" y="70700"/>
                </a:lnTo>
                <a:lnTo>
                  <a:pt x="70910" y="70600"/>
                </a:lnTo>
                <a:lnTo>
                  <a:pt x="70580" y="70530"/>
                </a:lnTo>
                <a:lnTo>
                  <a:pt x="70490" y="70470"/>
                </a:lnTo>
                <a:lnTo>
                  <a:pt x="70400" y="70390"/>
                </a:lnTo>
                <a:lnTo>
                  <a:pt x="70310" y="70210"/>
                </a:lnTo>
                <a:lnTo>
                  <a:pt x="70290" y="70100"/>
                </a:lnTo>
                <a:lnTo>
                  <a:pt x="70290" y="69990"/>
                </a:lnTo>
                <a:lnTo>
                  <a:pt x="70310" y="69910"/>
                </a:lnTo>
                <a:lnTo>
                  <a:pt x="70350" y="69820"/>
                </a:lnTo>
                <a:lnTo>
                  <a:pt x="70440" y="69660"/>
                </a:lnTo>
                <a:lnTo>
                  <a:pt x="70890" y="69030"/>
                </a:lnTo>
                <a:lnTo>
                  <a:pt x="70920" y="68950"/>
                </a:lnTo>
                <a:lnTo>
                  <a:pt x="70940" y="68880"/>
                </a:lnTo>
                <a:lnTo>
                  <a:pt x="70980" y="68650"/>
                </a:lnTo>
                <a:lnTo>
                  <a:pt x="71000" y="68570"/>
                </a:lnTo>
                <a:lnTo>
                  <a:pt x="71040" y="68490"/>
                </a:lnTo>
                <a:lnTo>
                  <a:pt x="71090" y="68420"/>
                </a:lnTo>
                <a:lnTo>
                  <a:pt x="71150" y="68360"/>
                </a:lnTo>
                <a:lnTo>
                  <a:pt x="71230" y="68320"/>
                </a:lnTo>
                <a:lnTo>
                  <a:pt x="71310" y="68290"/>
                </a:lnTo>
                <a:lnTo>
                  <a:pt x="71470" y="68250"/>
                </a:lnTo>
                <a:lnTo>
                  <a:pt x="71570" y="68240"/>
                </a:lnTo>
                <a:lnTo>
                  <a:pt x="72260" y="68220"/>
                </a:lnTo>
                <a:lnTo>
                  <a:pt x="72440" y="68200"/>
                </a:lnTo>
                <a:lnTo>
                  <a:pt x="72800" y="68110"/>
                </a:lnTo>
                <a:lnTo>
                  <a:pt x="72880" y="68070"/>
                </a:lnTo>
                <a:lnTo>
                  <a:pt x="72950" y="68020"/>
                </a:lnTo>
                <a:lnTo>
                  <a:pt x="73010" y="67950"/>
                </a:lnTo>
                <a:lnTo>
                  <a:pt x="73050" y="67880"/>
                </a:lnTo>
                <a:lnTo>
                  <a:pt x="73070" y="67810"/>
                </a:lnTo>
                <a:lnTo>
                  <a:pt x="73090" y="67730"/>
                </a:lnTo>
                <a:lnTo>
                  <a:pt x="73100" y="67500"/>
                </a:lnTo>
                <a:lnTo>
                  <a:pt x="73080" y="67350"/>
                </a:lnTo>
                <a:lnTo>
                  <a:pt x="73000" y="67040"/>
                </a:lnTo>
                <a:lnTo>
                  <a:pt x="72880" y="66700"/>
                </a:lnTo>
                <a:lnTo>
                  <a:pt x="72550" y="66100"/>
                </a:lnTo>
                <a:lnTo>
                  <a:pt x="72140" y="65510"/>
                </a:lnTo>
                <a:lnTo>
                  <a:pt x="71840" y="65200"/>
                </a:lnTo>
                <a:lnTo>
                  <a:pt x="71590" y="65010"/>
                </a:lnTo>
                <a:lnTo>
                  <a:pt x="70940" y="64610"/>
                </a:lnTo>
                <a:lnTo>
                  <a:pt x="70770" y="64550"/>
                </a:lnTo>
                <a:lnTo>
                  <a:pt x="70580" y="64510"/>
                </a:lnTo>
                <a:lnTo>
                  <a:pt x="69890" y="64470"/>
                </a:lnTo>
                <a:lnTo>
                  <a:pt x="69690" y="64490"/>
                </a:lnTo>
                <a:lnTo>
                  <a:pt x="69540" y="64540"/>
                </a:lnTo>
                <a:lnTo>
                  <a:pt x="69470" y="64600"/>
                </a:lnTo>
                <a:lnTo>
                  <a:pt x="68100" y="66270"/>
                </a:lnTo>
                <a:lnTo>
                  <a:pt x="66870" y="65740"/>
                </a:lnTo>
                <a:lnTo>
                  <a:pt x="61290" y="62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