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Cape Mount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Grand Cape Mou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300" y="26640"/>
                </a:moveTo>
                <a:lnTo>
                  <a:pt x="19590" y="26670"/>
                </a:lnTo>
                <a:lnTo>
                  <a:pt x="20350" y="26850"/>
                </a:lnTo>
                <a:lnTo>
                  <a:pt x="20420" y="26890"/>
                </a:lnTo>
                <a:lnTo>
                  <a:pt x="20520" y="26950"/>
                </a:lnTo>
                <a:lnTo>
                  <a:pt x="20580" y="27100"/>
                </a:lnTo>
                <a:lnTo>
                  <a:pt x="20650" y="27140"/>
                </a:lnTo>
                <a:lnTo>
                  <a:pt x="20710" y="27160"/>
                </a:lnTo>
                <a:lnTo>
                  <a:pt x="20840" y="27150"/>
                </a:lnTo>
                <a:lnTo>
                  <a:pt x="21140" y="27090"/>
                </a:lnTo>
                <a:lnTo>
                  <a:pt x="21190" y="27090"/>
                </a:lnTo>
                <a:lnTo>
                  <a:pt x="21240" y="27120"/>
                </a:lnTo>
                <a:lnTo>
                  <a:pt x="21420" y="27250"/>
                </a:lnTo>
                <a:lnTo>
                  <a:pt x="22960" y="27540"/>
                </a:lnTo>
                <a:lnTo>
                  <a:pt x="23080" y="27520"/>
                </a:lnTo>
                <a:lnTo>
                  <a:pt x="23390" y="27470"/>
                </a:lnTo>
                <a:lnTo>
                  <a:pt x="23570" y="27750"/>
                </a:lnTo>
                <a:lnTo>
                  <a:pt x="23700" y="27810"/>
                </a:lnTo>
                <a:lnTo>
                  <a:pt x="24060" y="27780"/>
                </a:lnTo>
                <a:lnTo>
                  <a:pt x="24400" y="27780"/>
                </a:lnTo>
                <a:lnTo>
                  <a:pt x="24830" y="27830"/>
                </a:lnTo>
                <a:lnTo>
                  <a:pt x="25050" y="27930"/>
                </a:lnTo>
                <a:lnTo>
                  <a:pt x="25240" y="28080"/>
                </a:lnTo>
                <a:lnTo>
                  <a:pt x="26490" y="29820"/>
                </a:lnTo>
                <a:lnTo>
                  <a:pt x="26540" y="29930"/>
                </a:lnTo>
                <a:lnTo>
                  <a:pt x="26610" y="30130"/>
                </a:lnTo>
                <a:lnTo>
                  <a:pt x="26690" y="30580"/>
                </a:lnTo>
                <a:lnTo>
                  <a:pt x="26700" y="31000"/>
                </a:lnTo>
                <a:lnTo>
                  <a:pt x="26680" y="31180"/>
                </a:lnTo>
                <a:lnTo>
                  <a:pt x="26780" y="31670"/>
                </a:lnTo>
                <a:lnTo>
                  <a:pt x="26750" y="31830"/>
                </a:lnTo>
                <a:lnTo>
                  <a:pt x="26670" y="31970"/>
                </a:lnTo>
                <a:lnTo>
                  <a:pt x="26380" y="32160"/>
                </a:lnTo>
                <a:lnTo>
                  <a:pt x="26230" y="32310"/>
                </a:lnTo>
                <a:lnTo>
                  <a:pt x="26160" y="32390"/>
                </a:lnTo>
                <a:lnTo>
                  <a:pt x="26090" y="32460"/>
                </a:lnTo>
                <a:lnTo>
                  <a:pt x="25990" y="32520"/>
                </a:lnTo>
                <a:lnTo>
                  <a:pt x="25540" y="32660"/>
                </a:lnTo>
                <a:lnTo>
                  <a:pt x="25440" y="32710"/>
                </a:lnTo>
                <a:lnTo>
                  <a:pt x="25350" y="32770"/>
                </a:lnTo>
                <a:lnTo>
                  <a:pt x="25040" y="33050"/>
                </a:lnTo>
                <a:lnTo>
                  <a:pt x="23490" y="34010"/>
                </a:lnTo>
                <a:lnTo>
                  <a:pt x="22980" y="34120"/>
                </a:lnTo>
                <a:lnTo>
                  <a:pt x="22860" y="34150"/>
                </a:lnTo>
                <a:lnTo>
                  <a:pt x="22760" y="34200"/>
                </a:lnTo>
                <a:lnTo>
                  <a:pt x="22680" y="34270"/>
                </a:lnTo>
                <a:lnTo>
                  <a:pt x="22620" y="34350"/>
                </a:lnTo>
                <a:lnTo>
                  <a:pt x="22540" y="34420"/>
                </a:lnTo>
                <a:lnTo>
                  <a:pt x="22100" y="34730"/>
                </a:lnTo>
                <a:lnTo>
                  <a:pt x="22020" y="34820"/>
                </a:lnTo>
                <a:lnTo>
                  <a:pt x="21930" y="34930"/>
                </a:lnTo>
                <a:lnTo>
                  <a:pt x="21600" y="35500"/>
                </a:lnTo>
                <a:lnTo>
                  <a:pt x="21550" y="35550"/>
                </a:lnTo>
                <a:lnTo>
                  <a:pt x="21490" y="35610"/>
                </a:lnTo>
                <a:lnTo>
                  <a:pt x="21310" y="35700"/>
                </a:lnTo>
                <a:lnTo>
                  <a:pt x="21150" y="35840"/>
                </a:lnTo>
                <a:lnTo>
                  <a:pt x="21080" y="35920"/>
                </a:lnTo>
                <a:lnTo>
                  <a:pt x="20990" y="35970"/>
                </a:lnTo>
                <a:lnTo>
                  <a:pt x="20900" y="36000"/>
                </a:lnTo>
                <a:lnTo>
                  <a:pt x="20680" y="36000"/>
                </a:lnTo>
                <a:lnTo>
                  <a:pt x="20580" y="36030"/>
                </a:lnTo>
                <a:lnTo>
                  <a:pt x="20190" y="36240"/>
                </a:lnTo>
                <a:lnTo>
                  <a:pt x="20090" y="36320"/>
                </a:lnTo>
                <a:lnTo>
                  <a:pt x="19920" y="36530"/>
                </a:lnTo>
                <a:lnTo>
                  <a:pt x="19840" y="36610"/>
                </a:lnTo>
                <a:lnTo>
                  <a:pt x="19730" y="36660"/>
                </a:lnTo>
                <a:lnTo>
                  <a:pt x="19390" y="36760"/>
                </a:lnTo>
                <a:lnTo>
                  <a:pt x="19290" y="36810"/>
                </a:lnTo>
                <a:lnTo>
                  <a:pt x="19210" y="36880"/>
                </a:lnTo>
                <a:lnTo>
                  <a:pt x="19080" y="37030"/>
                </a:lnTo>
                <a:lnTo>
                  <a:pt x="19010" y="37080"/>
                </a:lnTo>
                <a:lnTo>
                  <a:pt x="18890" y="37150"/>
                </a:lnTo>
                <a:lnTo>
                  <a:pt x="18690" y="37390"/>
                </a:lnTo>
                <a:lnTo>
                  <a:pt x="18450" y="37770"/>
                </a:lnTo>
                <a:lnTo>
                  <a:pt x="18310" y="37940"/>
                </a:lnTo>
                <a:lnTo>
                  <a:pt x="18160" y="38050"/>
                </a:lnTo>
                <a:lnTo>
                  <a:pt x="17890" y="38100"/>
                </a:lnTo>
                <a:lnTo>
                  <a:pt x="17750" y="38150"/>
                </a:lnTo>
                <a:lnTo>
                  <a:pt x="17600" y="38260"/>
                </a:lnTo>
                <a:lnTo>
                  <a:pt x="17530" y="38360"/>
                </a:lnTo>
                <a:lnTo>
                  <a:pt x="17540" y="38370"/>
                </a:lnTo>
                <a:lnTo>
                  <a:pt x="17690" y="38520"/>
                </a:lnTo>
                <a:lnTo>
                  <a:pt x="17770" y="38760"/>
                </a:lnTo>
                <a:lnTo>
                  <a:pt x="17680" y="39170"/>
                </a:lnTo>
                <a:lnTo>
                  <a:pt x="17670" y="39360"/>
                </a:lnTo>
                <a:lnTo>
                  <a:pt x="17700" y="39580"/>
                </a:lnTo>
                <a:lnTo>
                  <a:pt x="17680" y="39760"/>
                </a:lnTo>
                <a:lnTo>
                  <a:pt x="17120" y="41280"/>
                </a:lnTo>
                <a:lnTo>
                  <a:pt x="16840" y="41890"/>
                </a:lnTo>
                <a:lnTo>
                  <a:pt x="16820" y="42060"/>
                </a:lnTo>
                <a:lnTo>
                  <a:pt x="16850" y="42180"/>
                </a:lnTo>
                <a:lnTo>
                  <a:pt x="17070" y="42420"/>
                </a:lnTo>
                <a:lnTo>
                  <a:pt x="17140" y="42540"/>
                </a:lnTo>
                <a:lnTo>
                  <a:pt x="17200" y="42790"/>
                </a:lnTo>
                <a:lnTo>
                  <a:pt x="17150" y="43130"/>
                </a:lnTo>
                <a:lnTo>
                  <a:pt x="17120" y="43560"/>
                </a:lnTo>
                <a:lnTo>
                  <a:pt x="16950" y="44230"/>
                </a:lnTo>
                <a:lnTo>
                  <a:pt x="16900" y="44380"/>
                </a:lnTo>
                <a:lnTo>
                  <a:pt x="16870" y="44430"/>
                </a:lnTo>
                <a:lnTo>
                  <a:pt x="16820" y="44480"/>
                </a:lnTo>
                <a:lnTo>
                  <a:pt x="16740" y="44500"/>
                </a:lnTo>
                <a:lnTo>
                  <a:pt x="16560" y="44430"/>
                </a:lnTo>
                <a:lnTo>
                  <a:pt x="16460" y="44410"/>
                </a:lnTo>
                <a:lnTo>
                  <a:pt x="16390" y="44420"/>
                </a:lnTo>
                <a:lnTo>
                  <a:pt x="16310" y="44450"/>
                </a:lnTo>
                <a:lnTo>
                  <a:pt x="16230" y="44500"/>
                </a:lnTo>
                <a:lnTo>
                  <a:pt x="16120" y="44580"/>
                </a:lnTo>
                <a:lnTo>
                  <a:pt x="16020" y="44690"/>
                </a:lnTo>
                <a:lnTo>
                  <a:pt x="15870" y="44920"/>
                </a:lnTo>
                <a:lnTo>
                  <a:pt x="15810" y="45120"/>
                </a:lnTo>
                <a:lnTo>
                  <a:pt x="15780" y="45390"/>
                </a:lnTo>
                <a:lnTo>
                  <a:pt x="15740" y="45530"/>
                </a:lnTo>
                <a:lnTo>
                  <a:pt x="15650" y="45610"/>
                </a:lnTo>
                <a:lnTo>
                  <a:pt x="15430" y="45660"/>
                </a:lnTo>
                <a:lnTo>
                  <a:pt x="15220" y="45750"/>
                </a:lnTo>
                <a:lnTo>
                  <a:pt x="15130" y="45810"/>
                </a:lnTo>
                <a:lnTo>
                  <a:pt x="15020" y="45900"/>
                </a:lnTo>
                <a:lnTo>
                  <a:pt x="14900" y="46030"/>
                </a:lnTo>
                <a:lnTo>
                  <a:pt x="14730" y="46290"/>
                </a:lnTo>
                <a:lnTo>
                  <a:pt x="14670" y="46460"/>
                </a:lnTo>
                <a:lnTo>
                  <a:pt x="14640" y="46620"/>
                </a:lnTo>
                <a:lnTo>
                  <a:pt x="14670" y="46900"/>
                </a:lnTo>
                <a:lnTo>
                  <a:pt x="14740" y="47160"/>
                </a:lnTo>
                <a:lnTo>
                  <a:pt x="11400" y="45960"/>
                </a:lnTo>
                <a:lnTo>
                  <a:pt x="8830" y="44820"/>
                </a:lnTo>
                <a:lnTo>
                  <a:pt x="8360" y="44260"/>
                </a:lnTo>
                <a:lnTo>
                  <a:pt x="8340" y="43410"/>
                </a:lnTo>
                <a:lnTo>
                  <a:pt x="8470" y="42930"/>
                </a:lnTo>
                <a:lnTo>
                  <a:pt x="8500" y="42720"/>
                </a:lnTo>
                <a:lnTo>
                  <a:pt x="8500" y="42440"/>
                </a:lnTo>
                <a:lnTo>
                  <a:pt x="8210" y="41890"/>
                </a:lnTo>
                <a:lnTo>
                  <a:pt x="8130" y="41790"/>
                </a:lnTo>
                <a:lnTo>
                  <a:pt x="7730" y="41670"/>
                </a:lnTo>
                <a:lnTo>
                  <a:pt x="7310" y="41410"/>
                </a:lnTo>
                <a:lnTo>
                  <a:pt x="6950" y="41110"/>
                </a:lnTo>
                <a:lnTo>
                  <a:pt x="6740" y="40890"/>
                </a:lnTo>
                <a:lnTo>
                  <a:pt x="6190" y="40110"/>
                </a:lnTo>
                <a:lnTo>
                  <a:pt x="6870" y="39800"/>
                </a:lnTo>
                <a:lnTo>
                  <a:pt x="7040" y="39700"/>
                </a:lnTo>
                <a:lnTo>
                  <a:pt x="6990" y="39150"/>
                </a:lnTo>
                <a:lnTo>
                  <a:pt x="7080" y="38790"/>
                </a:lnTo>
                <a:lnTo>
                  <a:pt x="7670" y="38450"/>
                </a:lnTo>
                <a:lnTo>
                  <a:pt x="7870" y="38100"/>
                </a:lnTo>
                <a:lnTo>
                  <a:pt x="8010" y="37690"/>
                </a:lnTo>
                <a:lnTo>
                  <a:pt x="8050" y="37370"/>
                </a:lnTo>
                <a:lnTo>
                  <a:pt x="7980" y="36930"/>
                </a:lnTo>
                <a:lnTo>
                  <a:pt x="8050" y="36790"/>
                </a:lnTo>
                <a:lnTo>
                  <a:pt x="8510" y="36740"/>
                </a:lnTo>
                <a:lnTo>
                  <a:pt x="8670" y="36680"/>
                </a:lnTo>
                <a:lnTo>
                  <a:pt x="8790" y="36560"/>
                </a:lnTo>
                <a:lnTo>
                  <a:pt x="8830" y="36370"/>
                </a:lnTo>
                <a:lnTo>
                  <a:pt x="8760" y="36100"/>
                </a:lnTo>
                <a:lnTo>
                  <a:pt x="8450" y="35600"/>
                </a:lnTo>
                <a:lnTo>
                  <a:pt x="8400" y="35380"/>
                </a:lnTo>
                <a:lnTo>
                  <a:pt x="8460" y="35300"/>
                </a:lnTo>
                <a:lnTo>
                  <a:pt x="8850" y="34940"/>
                </a:lnTo>
                <a:lnTo>
                  <a:pt x="9600" y="33770"/>
                </a:lnTo>
                <a:lnTo>
                  <a:pt x="9960" y="33690"/>
                </a:lnTo>
                <a:lnTo>
                  <a:pt x="11720" y="32890"/>
                </a:lnTo>
                <a:lnTo>
                  <a:pt x="11910" y="32720"/>
                </a:lnTo>
                <a:lnTo>
                  <a:pt x="13300" y="30920"/>
                </a:lnTo>
                <a:lnTo>
                  <a:pt x="13680" y="30430"/>
                </a:lnTo>
                <a:lnTo>
                  <a:pt x="16860" y="27910"/>
                </a:lnTo>
                <a:lnTo>
                  <a:pt x="17740" y="27410"/>
                </a:lnTo>
                <a:lnTo>
                  <a:pt x="18550" y="27230"/>
                </a:lnTo>
                <a:lnTo>
                  <a:pt x="18840" y="27100"/>
                </a:lnTo>
                <a:lnTo>
                  <a:pt x="19070" y="26920"/>
                </a:lnTo>
                <a:lnTo>
                  <a:pt x="19300" y="2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