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Bassa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Grand Ba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260" y="46430"/>
                </a:moveTo>
                <a:lnTo>
                  <a:pt x="56230" y="46750"/>
                </a:lnTo>
                <a:lnTo>
                  <a:pt x="56480" y="46790"/>
                </a:lnTo>
                <a:lnTo>
                  <a:pt x="56600" y="46740"/>
                </a:lnTo>
                <a:lnTo>
                  <a:pt x="56650" y="46710"/>
                </a:lnTo>
                <a:lnTo>
                  <a:pt x="56840" y="46640"/>
                </a:lnTo>
                <a:lnTo>
                  <a:pt x="57000" y="46660"/>
                </a:lnTo>
                <a:lnTo>
                  <a:pt x="57090" y="46700"/>
                </a:lnTo>
                <a:lnTo>
                  <a:pt x="57220" y="46790"/>
                </a:lnTo>
                <a:lnTo>
                  <a:pt x="57260" y="46850"/>
                </a:lnTo>
                <a:lnTo>
                  <a:pt x="57270" y="46910"/>
                </a:lnTo>
                <a:lnTo>
                  <a:pt x="57210" y="47060"/>
                </a:lnTo>
                <a:lnTo>
                  <a:pt x="57170" y="47240"/>
                </a:lnTo>
                <a:lnTo>
                  <a:pt x="57160" y="47280"/>
                </a:lnTo>
                <a:lnTo>
                  <a:pt x="57150" y="47320"/>
                </a:lnTo>
                <a:lnTo>
                  <a:pt x="57100" y="47440"/>
                </a:lnTo>
                <a:lnTo>
                  <a:pt x="57070" y="47470"/>
                </a:lnTo>
                <a:lnTo>
                  <a:pt x="57030" y="47500"/>
                </a:lnTo>
                <a:lnTo>
                  <a:pt x="56730" y="47610"/>
                </a:lnTo>
                <a:lnTo>
                  <a:pt x="56680" y="47640"/>
                </a:lnTo>
                <a:lnTo>
                  <a:pt x="56650" y="47670"/>
                </a:lnTo>
                <a:lnTo>
                  <a:pt x="56410" y="47960"/>
                </a:lnTo>
                <a:lnTo>
                  <a:pt x="56380" y="48020"/>
                </a:lnTo>
                <a:lnTo>
                  <a:pt x="56300" y="48220"/>
                </a:lnTo>
                <a:lnTo>
                  <a:pt x="56200" y="48830"/>
                </a:lnTo>
                <a:lnTo>
                  <a:pt x="56170" y="48940"/>
                </a:lnTo>
                <a:lnTo>
                  <a:pt x="55990" y="49290"/>
                </a:lnTo>
                <a:lnTo>
                  <a:pt x="55980" y="49340"/>
                </a:lnTo>
                <a:lnTo>
                  <a:pt x="55990" y="49390"/>
                </a:lnTo>
                <a:lnTo>
                  <a:pt x="56010" y="49400"/>
                </a:lnTo>
                <a:lnTo>
                  <a:pt x="56050" y="49420"/>
                </a:lnTo>
                <a:lnTo>
                  <a:pt x="56100" y="49420"/>
                </a:lnTo>
                <a:lnTo>
                  <a:pt x="56140" y="49410"/>
                </a:lnTo>
                <a:lnTo>
                  <a:pt x="56260" y="49370"/>
                </a:lnTo>
                <a:lnTo>
                  <a:pt x="56310" y="49380"/>
                </a:lnTo>
                <a:lnTo>
                  <a:pt x="56370" y="49410"/>
                </a:lnTo>
                <a:lnTo>
                  <a:pt x="56450" y="49470"/>
                </a:lnTo>
                <a:lnTo>
                  <a:pt x="56480" y="49550"/>
                </a:lnTo>
                <a:lnTo>
                  <a:pt x="56480" y="49630"/>
                </a:lnTo>
                <a:lnTo>
                  <a:pt x="56380" y="50150"/>
                </a:lnTo>
                <a:lnTo>
                  <a:pt x="56220" y="50610"/>
                </a:lnTo>
                <a:lnTo>
                  <a:pt x="56190" y="50740"/>
                </a:lnTo>
                <a:lnTo>
                  <a:pt x="56180" y="50870"/>
                </a:lnTo>
                <a:lnTo>
                  <a:pt x="56210" y="51220"/>
                </a:lnTo>
                <a:lnTo>
                  <a:pt x="56200" y="51310"/>
                </a:lnTo>
                <a:lnTo>
                  <a:pt x="56150" y="51640"/>
                </a:lnTo>
                <a:lnTo>
                  <a:pt x="56130" y="52280"/>
                </a:lnTo>
                <a:lnTo>
                  <a:pt x="51610" y="52300"/>
                </a:lnTo>
                <a:lnTo>
                  <a:pt x="51310" y="52500"/>
                </a:lnTo>
                <a:lnTo>
                  <a:pt x="51150" y="52560"/>
                </a:lnTo>
                <a:lnTo>
                  <a:pt x="50830" y="52660"/>
                </a:lnTo>
                <a:lnTo>
                  <a:pt x="50670" y="52730"/>
                </a:lnTo>
                <a:lnTo>
                  <a:pt x="50570" y="52770"/>
                </a:lnTo>
                <a:lnTo>
                  <a:pt x="49710" y="52950"/>
                </a:lnTo>
                <a:lnTo>
                  <a:pt x="49620" y="52990"/>
                </a:lnTo>
                <a:lnTo>
                  <a:pt x="49540" y="53050"/>
                </a:lnTo>
                <a:lnTo>
                  <a:pt x="49440" y="53140"/>
                </a:lnTo>
                <a:lnTo>
                  <a:pt x="49380" y="53210"/>
                </a:lnTo>
                <a:lnTo>
                  <a:pt x="49340" y="53290"/>
                </a:lnTo>
                <a:lnTo>
                  <a:pt x="49330" y="53360"/>
                </a:lnTo>
                <a:lnTo>
                  <a:pt x="49330" y="53440"/>
                </a:lnTo>
                <a:lnTo>
                  <a:pt x="49350" y="53510"/>
                </a:lnTo>
                <a:lnTo>
                  <a:pt x="49410" y="53660"/>
                </a:lnTo>
                <a:lnTo>
                  <a:pt x="49430" y="53740"/>
                </a:lnTo>
                <a:lnTo>
                  <a:pt x="49450" y="53810"/>
                </a:lnTo>
                <a:lnTo>
                  <a:pt x="49450" y="53960"/>
                </a:lnTo>
                <a:lnTo>
                  <a:pt x="49420" y="54100"/>
                </a:lnTo>
                <a:lnTo>
                  <a:pt x="49270" y="54650"/>
                </a:lnTo>
                <a:lnTo>
                  <a:pt x="49260" y="54810"/>
                </a:lnTo>
                <a:lnTo>
                  <a:pt x="49270" y="55130"/>
                </a:lnTo>
                <a:lnTo>
                  <a:pt x="49480" y="56250"/>
                </a:lnTo>
                <a:lnTo>
                  <a:pt x="49440" y="56360"/>
                </a:lnTo>
                <a:lnTo>
                  <a:pt x="49340" y="56500"/>
                </a:lnTo>
                <a:lnTo>
                  <a:pt x="48680" y="57100"/>
                </a:lnTo>
                <a:lnTo>
                  <a:pt x="48560" y="57250"/>
                </a:lnTo>
                <a:lnTo>
                  <a:pt x="48090" y="58000"/>
                </a:lnTo>
                <a:lnTo>
                  <a:pt x="47970" y="58150"/>
                </a:lnTo>
                <a:lnTo>
                  <a:pt x="47880" y="58190"/>
                </a:lnTo>
                <a:lnTo>
                  <a:pt x="47800" y="58180"/>
                </a:lnTo>
                <a:lnTo>
                  <a:pt x="47730" y="58120"/>
                </a:lnTo>
                <a:lnTo>
                  <a:pt x="47670" y="58060"/>
                </a:lnTo>
                <a:lnTo>
                  <a:pt x="47570" y="57910"/>
                </a:lnTo>
                <a:lnTo>
                  <a:pt x="47500" y="57860"/>
                </a:lnTo>
                <a:lnTo>
                  <a:pt x="47420" y="57820"/>
                </a:lnTo>
                <a:lnTo>
                  <a:pt x="47270" y="57790"/>
                </a:lnTo>
                <a:lnTo>
                  <a:pt x="46970" y="57770"/>
                </a:lnTo>
                <a:lnTo>
                  <a:pt x="46720" y="57780"/>
                </a:lnTo>
                <a:lnTo>
                  <a:pt x="46490" y="57820"/>
                </a:lnTo>
                <a:lnTo>
                  <a:pt x="46360" y="57880"/>
                </a:lnTo>
                <a:lnTo>
                  <a:pt x="46260" y="57960"/>
                </a:lnTo>
                <a:lnTo>
                  <a:pt x="46200" y="58050"/>
                </a:lnTo>
                <a:lnTo>
                  <a:pt x="46160" y="58140"/>
                </a:lnTo>
                <a:lnTo>
                  <a:pt x="46130" y="58230"/>
                </a:lnTo>
                <a:lnTo>
                  <a:pt x="46120" y="58320"/>
                </a:lnTo>
                <a:lnTo>
                  <a:pt x="46140" y="58510"/>
                </a:lnTo>
                <a:lnTo>
                  <a:pt x="46130" y="58610"/>
                </a:lnTo>
                <a:lnTo>
                  <a:pt x="46070" y="58750"/>
                </a:lnTo>
                <a:lnTo>
                  <a:pt x="46000" y="58830"/>
                </a:lnTo>
                <a:lnTo>
                  <a:pt x="45460" y="59040"/>
                </a:lnTo>
                <a:lnTo>
                  <a:pt x="45330" y="59130"/>
                </a:lnTo>
                <a:lnTo>
                  <a:pt x="45250" y="59230"/>
                </a:lnTo>
                <a:lnTo>
                  <a:pt x="45230" y="59310"/>
                </a:lnTo>
                <a:lnTo>
                  <a:pt x="45230" y="59400"/>
                </a:lnTo>
                <a:lnTo>
                  <a:pt x="45250" y="59560"/>
                </a:lnTo>
                <a:lnTo>
                  <a:pt x="45270" y="59630"/>
                </a:lnTo>
                <a:lnTo>
                  <a:pt x="45280" y="59710"/>
                </a:lnTo>
                <a:lnTo>
                  <a:pt x="45280" y="59850"/>
                </a:lnTo>
                <a:lnTo>
                  <a:pt x="45270" y="59920"/>
                </a:lnTo>
                <a:lnTo>
                  <a:pt x="45010" y="60740"/>
                </a:lnTo>
                <a:lnTo>
                  <a:pt x="45000" y="60830"/>
                </a:lnTo>
                <a:lnTo>
                  <a:pt x="45000" y="60900"/>
                </a:lnTo>
                <a:lnTo>
                  <a:pt x="45070" y="61120"/>
                </a:lnTo>
                <a:lnTo>
                  <a:pt x="45070" y="61210"/>
                </a:lnTo>
                <a:lnTo>
                  <a:pt x="45040" y="61290"/>
                </a:lnTo>
                <a:lnTo>
                  <a:pt x="44930" y="61490"/>
                </a:lnTo>
                <a:lnTo>
                  <a:pt x="44900" y="61570"/>
                </a:lnTo>
                <a:lnTo>
                  <a:pt x="44900" y="61650"/>
                </a:lnTo>
                <a:lnTo>
                  <a:pt x="44940" y="61800"/>
                </a:lnTo>
                <a:lnTo>
                  <a:pt x="45130" y="62180"/>
                </a:lnTo>
                <a:lnTo>
                  <a:pt x="45140" y="62260"/>
                </a:lnTo>
                <a:lnTo>
                  <a:pt x="45140" y="62340"/>
                </a:lnTo>
                <a:lnTo>
                  <a:pt x="45110" y="62410"/>
                </a:lnTo>
                <a:lnTo>
                  <a:pt x="44410" y="63520"/>
                </a:lnTo>
                <a:lnTo>
                  <a:pt x="44350" y="63680"/>
                </a:lnTo>
                <a:lnTo>
                  <a:pt x="44280" y="63950"/>
                </a:lnTo>
                <a:lnTo>
                  <a:pt x="44270" y="64030"/>
                </a:lnTo>
                <a:lnTo>
                  <a:pt x="44270" y="64110"/>
                </a:lnTo>
                <a:lnTo>
                  <a:pt x="44310" y="64260"/>
                </a:lnTo>
                <a:lnTo>
                  <a:pt x="44500" y="64670"/>
                </a:lnTo>
                <a:lnTo>
                  <a:pt x="44540" y="64820"/>
                </a:lnTo>
                <a:lnTo>
                  <a:pt x="44550" y="64890"/>
                </a:lnTo>
                <a:lnTo>
                  <a:pt x="44550" y="65030"/>
                </a:lnTo>
                <a:lnTo>
                  <a:pt x="44550" y="65090"/>
                </a:lnTo>
                <a:lnTo>
                  <a:pt x="44530" y="65140"/>
                </a:lnTo>
                <a:lnTo>
                  <a:pt x="44400" y="65400"/>
                </a:lnTo>
                <a:lnTo>
                  <a:pt x="44360" y="65490"/>
                </a:lnTo>
                <a:lnTo>
                  <a:pt x="44350" y="65570"/>
                </a:lnTo>
                <a:lnTo>
                  <a:pt x="44350" y="65660"/>
                </a:lnTo>
                <a:lnTo>
                  <a:pt x="44360" y="65750"/>
                </a:lnTo>
                <a:lnTo>
                  <a:pt x="44380" y="65840"/>
                </a:lnTo>
                <a:lnTo>
                  <a:pt x="44420" y="65920"/>
                </a:lnTo>
                <a:lnTo>
                  <a:pt x="44570" y="66150"/>
                </a:lnTo>
                <a:lnTo>
                  <a:pt x="44640" y="66310"/>
                </a:lnTo>
                <a:lnTo>
                  <a:pt x="44780" y="66970"/>
                </a:lnTo>
                <a:lnTo>
                  <a:pt x="44790" y="67080"/>
                </a:lnTo>
                <a:lnTo>
                  <a:pt x="44780" y="67200"/>
                </a:lnTo>
                <a:lnTo>
                  <a:pt x="44720" y="67410"/>
                </a:lnTo>
                <a:lnTo>
                  <a:pt x="44650" y="67530"/>
                </a:lnTo>
                <a:lnTo>
                  <a:pt x="44160" y="68000"/>
                </a:lnTo>
                <a:lnTo>
                  <a:pt x="44060" y="68140"/>
                </a:lnTo>
                <a:lnTo>
                  <a:pt x="44000" y="68270"/>
                </a:lnTo>
                <a:lnTo>
                  <a:pt x="43960" y="68410"/>
                </a:lnTo>
                <a:lnTo>
                  <a:pt x="43890" y="68480"/>
                </a:lnTo>
                <a:lnTo>
                  <a:pt x="43790" y="68540"/>
                </a:lnTo>
                <a:lnTo>
                  <a:pt x="43650" y="68600"/>
                </a:lnTo>
                <a:lnTo>
                  <a:pt x="43570" y="68670"/>
                </a:lnTo>
                <a:lnTo>
                  <a:pt x="43530" y="68740"/>
                </a:lnTo>
                <a:lnTo>
                  <a:pt x="43510" y="68830"/>
                </a:lnTo>
                <a:lnTo>
                  <a:pt x="43510" y="68930"/>
                </a:lnTo>
                <a:lnTo>
                  <a:pt x="43510" y="68940"/>
                </a:lnTo>
                <a:lnTo>
                  <a:pt x="41180" y="66690"/>
                </a:lnTo>
                <a:lnTo>
                  <a:pt x="38240" y="64270"/>
                </a:lnTo>
                <a:lnTo>
                  <a:pt x="37470" y="63410"/>
                </a:lnTo>
                <a:lnTo>
                  <a:pt x="37320" y="63280"/>
                </a:lnTo>
                <a:lnTo>
                  <a:pt x="36940" y="63060"/>
                </a:lnTo>
                <a:lnTo>
                  <a:pt x="36810" y="62900"/>
                </a:lnTo>
                <a:lnTo>
                  <a:pt x="36750" y="62680"/>
                </a:lnTo>
                <a:lnTo>
                  <a:pt x="36840" y="62410"/>
                </a:lnTo>
                <a:lnTo>
                  <a:pt x="36810" y="62150"/>
                </a:lnTo>
                <a:lnTo>
                  <a:pt x="36610" y="61820"/>
                </a:lnTo>
                <a:lnTo>
                  <a:pt x="36270" y="61540"/>
                </a:lnTo>
                <a:lnTo>
                  <a:pt x="35890" y="61340"/>
                </a:lnTo>
                <a:lnTo>
                  <a:pt x="35570" y="61270"/>
                </a:lnTo>
                <a:lnTo>
                  <a:pt x="35340" y="61140"/>
                </a:lnTo>
                <a:lnTo>
                  <a:pt x="33820" y="59940"/>
                </a:lnTo>
                <a:lnTo>
                  <a:pt x="32950" y="58980"/>
                </a:lnTo>
                <a:lnTo>
                  <a:pt x="31810" y="58270"/>
                </a:lnTo>
                <a:lnTo>
                  <a:pt x="31420" y="58090"/>
                </a:lnTo>
                <a:lnTo>
                  <a:pt x="30610" y="57940"/>
                </a:lnTo>
                <a:lnTo>
                  <a:pt x="30230" y="57720"/>
                </a:lnTo>
                <a:lnTo>
                  <a:pt x="30000" y="57430"/>
                </a:lnTo>
                <a:lnTo>
                  <a:pt x="30060" y="57140"/>
                </a:lnTo>
                <a:lnTo>
                  <a:pt x="30260" y="57260"/>
                </a:lnTo>
                <a:lnTo>
                  <a:pt x="30420" y="57280"/>
                </a:lnTo>
                <a:lnTo>
                  <a:pt x="30560" y="57190"/>
                </a:lnTo>
                <a:lnTo>
                  <a:pt x="30660" y="56990"/>
                </a:lnTo>
                <a:lnTo>
                  <a:pt x="30230" y="56900"/>
                </a:lnTo>
                <a:lnTo>
                  <a:pt x="29940" y="56670"/>
                </a:lnTo>
                <a:lnTo>
                  <a:pt x="29950" y="56640"/>
                </a:lnTo>
                <a:lnTo>
                  <a:pt x="30170" y="56220"/>
                </a:lnTo>
                <a:lnTo>
                  <a:pt x="30190" y="56110"/>
                </a:lnTo>
                <a:lnTo>
                  <a:pt x="30260" y="55970"/>
                </a:lnTo>
                <a:lnTo>
                  <a:pt x="30420" y="55750"/>
                </a:lnTo>
                <a:lnTo>
                  <a:pt x="30440" y="55630"/>
                </a:lnTo>
                <a:lnTo>
                  <a:pt x="30420" y="55530"/>
                </a:lnTo>
                <a:lnTo>
                  <a:pt x="30340" y="55330"/>
                </a:lnTo>
                <a:lnTo>
                  <a:pt x="30330" y="55200"/>
                </a:lnTo>
                <a:lnTo>
                  <a:pt x="30410" y="54560"/>
                </a:lnTo>
                <a:lnTo>
                  <a:pt x="30450" y="54460"/>
                </a:lnTo>
                <a:lnTo>
                  <a:pt x="30500" y="54370"/>
                </a:lnTo>
                <a:lnTo>
                  <a:pt x="30820" y="53970"/>
                </a:lnTo>
                <a:lnTo>
                  <a:pt x="30920" y="53740"/>
                </a:lnTo>
                <a:lnTo>
                  <a:pt x="30990" y="53670"/>
                </a:lnTo>
                <a:lnTo>
                  <a:pt x="31120" y="53630"/>
                </a:lnTo>
                <a:lnTo>
                  <a:pt x="31230" y="53570"/>
                </a:lnTo>
                <a:lnTo>
                  <a:pt x="31300" y="53440"/>
                </a:lnTo>
                <a:lnTo>
                  <a:pt x="31300" y="53320"/>
                </a:lnTo>
                <a:lnTo>
                  <a:pt x="31260" y="53210"/>
                </a:lnTo>
                <a:lnTo>
                  <a:pt x="31190" y="53130"/>
                </a:lnTo>
                <a:lnTo>
                  <a:pt x="31150" y="53050"/>
                </a:lnTo>
                <a:lnTo>
                  <a:pt x="31140" y="52970"/>
                </a:lnTo>
                <a:lnTo>
                  <a:pt x="31140" y="52870"/>
                </a:lnTo>
                <a:lnTo>
                  <a:pt x="31130" y="52780"/>
                </a:lnTo>
                <a:lnTo>
                  <a:pt x="31130" y="52690"/>
                </a:lnTo>
                <a:lnTo>
                  <a:pt x="31210" y="52630"/>
                </a:lnTo>
                <a:lnTo>
                  <a:pt x="31420" y="52550"/>
                </a:lnTo>
                <a:lnTo>
                  <a:pt x="31660" y="52420"/>
                </a:lnTo>
                <a:lnTo>
                  <a:pt x="32030" y="52080"/>
                </a:lnTo>
                <a:lnTo>
                  <a:pt x="32160" y="51870"/>
                </a:lnTo>
                <a:lnTo>
                  <a:pt x="32230" y="51690"/>
                </a:lnTo>
                <a:lnTo>
                  <a:pt x="32230" y="51570"/>
                </a:lnTo>
                <a:lnTo>
                  <a:pt x="32130" y="51240"/>
                </a:lnTo>
                <a:lnTo>
                  <a:pt x="32120" y="51120"/>
                </a:lnTo>
                <a:lnTo>
                  <a:pt x="32130" y="51010"/>
                </a:lnTo>
                <a:lnTo>
                  <a:pt x="32180" y="50910"/>
                </a:lnTo>
                <a:lnTo>
                  <a:pt x="32840" y="50190"/>
                </a:lnTo>
                <a:lnTo>
                  <a:pt x="32940" y="49960"/>
                </a:lnTo>
                <a:lnTo>
                  <a:pt x="33040" y="49770"/>
                </a:lnTo>
                <a:lnTo>
                  <a:pt x="33100" y="49540"/>
                </a:lnTo>
                <a:lnTo>
                  <a:pt x="33180" y="49350"/>
                </a:lnTo>
                <a:lnTo>
                  <a:pt x="33180" y="49250"/>
                </a:lnTo>
                <a:lnTo>
                  <a:pt x="33120" y="49180"/>
                </a:lnTo>
                <a:lnTo>
                  <a:pt x="32940" y="49080"/>
                </a:lnTo>
                <a:lnTo>
                  <a:pt x="32890" y="48980"/>
                </a:lnTo>
                <a:lnTo>
                  <a:pt x="32860" y="48780"/>
                </a:lnTo>
                <a:lnTo>
                  <a:pt x="32790" y="48730"/>
                </a:lnTo>
                <a:lnTo>
                  <a:pt x="32700" y="48700"/>
                </a:lnTo>
                <a:lnTo>
                  <a:pt x="32640" y="48640"/>
                </a:lnTo>
                <a:lnTo>
                  <a:pt x="32590" y="48480"/>
                </a:lnTo>
                <a:lnTo>
                  <a:pt x="32690" y="48420"/>
                </a:lnTo>
                <a:lnTo>
                  <a:pt x="32870" y="48320"/>
                </a:lnTo>
                <a:lnTo>
                  <a:pt x="33640" y="48170"/>
                </a:lnTo>
                <a:lnTo>
                  <a:pt x="33980" y="48050"/>
                </a:lnTo>
                <a:lnTo>
                  <a:pt x="34210" y="48120"/>
                </a:lnTo>
                <a:lnTo>
                  <a:pt x="34300" y="48160"/>
                </a:lnTo>
                <a:lnTo>
                  <a:pt x="34310" y="48210"/>
                </a:lnTo>
                <a:lnTo>
                  <a:pt x="34300" y="48260"/>
                </a:lnTo>
                <a:lnTo>
                  <a:pt x="34280" y="48320"/>
                </a:lnTo>
                <a:lnTo>
                  <a:pt x="34260" y="48410"/>
                </a:lnTo>
                <a:lnTo>
                  <a:pt x="34270" y="48500"/>
                </a:lnTo>
                <a:lnTo>
                  <a:pt x="34310" y="48590"/>
                </a:lnTo>
                <a:lnTo>
                  <a:pt x="34370" y="48650"/>
                </a:lnTo>
                <a:lnTo>
                  <a:pt x="34520" y="48750"/>
                </a:lnTo>
                <a:lnTo>
                  <a:pt x="34580" y="48800"/>
                </a:lnTo>
                <a:lnTo>
                  <a:pt x="34610" y="48850"/>
                </a:lnTo>
                <a:lnTo>
                  <a:pt x="34640" y="48900"/>
                </a:lnTo>
                <a:lnTo>
                  <a:pt x="34680" y="48960"/>
                </a:lnTo>
                <a:lnTo>
                  <a:pt x="34740" y="49000"/>
                </a:lnTo>
                <a:lnTo>
                  <a:pt x="35070" y="49100"/>
                </a:lnTo>
                <a:lnTo>
                  <a:pt x="35150" y="49150"/>
                </a:lnTo>
                <a:lnTo>
                  <a:pt x="35210" y="49210"/>
                </a:lnTo>
                <a:lnTo>
                  <a:pt x="35340" y="49360"/>
                </a:lnTo>
                <a:lnTo>
                  <a:pt x="35410" y="49420"/>
                </a:lnTo>
                <a:lnTo>
                  <a:pt x="35540" y="49450"/>
                </a:lnTo>
                <a:lnTo>
                  <a:pt x="35710" y="49460"/>
                </a:lnTo>
                <a:lnTo>
                  <a:pt x="36010" y="49410"/>
                </a:lnTo>
                <a:lnTo>
                  <a:pt x="36180" y="49360"/>
                </a:lnTo>
                <a:lnTo>
                  <a:pt x="36360" y="49230"/>
                </a:lnTo>
                <a:lnTo>
                  <a:pt x="36460" y="49130"/>
                </a:lnTo>
                <a:lnTo>
                  <a:pt x="36530" y="49020"/>
                </a:lnTo>
                <a:lnTo>
                  <a:pt x="36710" y="48850"/>
                </a:lnTo>
                <a:lnTo>
                  <a:pt x="36780" y="48820"/>
                </a:lnTo>
                <a:lnTo>
                  <a:pt x="37130" y="48880"/>
                </a:lnTo>
                <a:lnTo>
                  <a:pt x="37390" y="48830"/>
                </a:lnTo>
                <a:lnTo>
                  <a:pt x="37700" y="48840"/>
                </a:lnTo>
                <a:lnTo>
                  <a:pt x="38290" y="49020"/>
                </a:lnTo>
                <a:lnTo>
                  <a:pt x="38460" y="49050"/>
                </a:lnTo>
                <a:lnTo>
                  <a:pt x="38630" y="49050"/>
                </a:lnTo>
                <a:lnTo>
                  <a:pt x="38780" y="48980"/>
                </a:lnTo>
                <a:lnTo>
                  <a:pt x="38980" y="48850"/>
                </a:lnTo>
                <a:lnTo>
                  <a:pt x="39540" y="48340"/>
                </a:lnTo>
                <a:lnTo>
                  <a:pt x="39740" y="48120"/>
                </a:lnTo>
                <a:lnTo>
                  <a:pt x="39850" y="48030"/>
                </a:lnTo>
                <a:lnTo>
                  <a:pt x="39970" y="47980"/>
                </a:lnTo>
                <a:lnTo>
                  <a:pt x="40150" y="47960"/>
                </a:lnTo>
                <a:lnTo>
                  <a:pt x="40270" y="47970"/>
                </a:lnTo>
                <a:lnTo>
                  <a:pt x="40370" y="48000"/>
                </a:lnTo>
                <a:lnTo>
                  <a:pt x="40790" y="48220"/>
                </a:lnTo>
                <a:lnTo>
                  <a:pt x="40860" y="48250"/>
                </a:lnTo>
                <a:lnTo>
                  <a:pt x="40940" y="48270"/>
                </a:lnTo>
                <a:lnTo>
                  <a:pt x="41020" y="48280"/>
                </a:lnTo>
                <a:lnTo>
                  <a:pt x="41100" y="48270"/>
                </a:lnTo>
                <a:lnTo>
                  <a:pt x="41190" y="48260"/>
                </a:lnTo>
                <a:lnTo>
                  <a:pt x="41650" y="47810"/>
                </a:lnTo>
                <a:lnTo>
                  <a:pt x="43250" y="45880"/>
                </a:lnTo>
                <a:lnTo>
                  <a:pt x="43360" y="46030"/>
                </a:lnTo>
                <a:lnTo>
                  <a:pt x="43420" y="46070"/>
                </a:lnTo>
                <a:lnTo>
                  <a:pt x="43510" y="46120"/>
                </a:lnTo>
                <a:lnTo>
                  <a:pt x="43660" y="46130"/>
                </a:lnTo>
                <a:lnTo>
                  <a:pt x="44720" y="46010"/>
                </a:lnTo>
                <a:lnTo>
                  <a:pt x="44800" y="45990"/>
                </a:lnTo>
                <a:lnTo>
                  <a:pt x="44900" y="45990"/>
                </a:lnTo>
                <a:lnTo>
                  <a:pt x="45030" y="46010"/>
                </a:lnTo>
                <a:lnTo>
                  <a:pt x="45240" y="46100"/>
                </a:lnTo>
                <a:lnTo>
                  <a:pt x="45360" y="46190"/>
                </a:lnTo>
                <a:lnTo>
                  <a:pt x="45460" y="46280"/>
                </a:lnTo>
                <a:lnTo>
                  <a:pt x="46020" y="46970"/>
                </a:lnTo>
                <a:lnTo>
                  <a:pt x="46530" y="47410"/>
                </a:lnTo>
                <a:lnTo>
                  <a:pt x="46630" y="47540"/>
                </a:lnTo>
                <a:lnTo>
                  <a:pt x="46710" y="47690"/>
                </a:lnTo>
                <a:lnTo>
                  <a:pt x="46740" y="47800"/>
                </a:lnTo>
                <a:lnTo>
                  <a:pt x="46750" y="47890"/>
                </a:lnTo>
                <a:lnTo>
                  <a:pt x="46750" y="47970"/>
                </a:lnTo>
                <a:lnTo>
                  <a:pt x="46740" y="48040"/>
                </a:lnTo>
                <a:lnTo>
                  <a:pt x="46710" y="48120"/>
                </a:lnTo>
                <a:lnTo>
                  <a:pt x="46660" y="48200"/>
                </a:lnTo>
                <a:lnTo>
                  <a:pt x="46400" y="48510"/>
                </a:lnTo>
                <a:lnTo>
                  <a:pt x="46100" y="48810"/>
                </a:lnTo>
                <a:lnTo>
                  <a:pt x="45560" y="49490"/>
                </a:lnTo>
                <a:lnTo>
                  <a:pt x="45360" y="49830"/>
                </a:lnTo>
                <a:lnTo>
                  <a:pt x="45330" y="49920"/>
                </a:lnTo>
                <a:lnTo>
                  <a:pt x="45300" y="50010"/>
                </a:lnTo>
                <a:lnTo>
                  <a:pt x="45290" y="50090"/>
                </a:lnTo>
                <a:lnTo>
                  <a:pt x="45290" y="50170"/>
                </a:lnTo>
                <a:lnTo>
                  <a:pt x="45310" y="50250"/>
                </a:lnTo>
                <a:lnTo>
                  <a:pt x="45340" y="50330"/>
                </a:lnTo>
                <a:lnTo>
                  <a:pt x="45390" y="50410"/>
                </a:lnTo>
                <a:lnTo>
                  <a:pt x="45460" y="50490"/>
                </a:lnTo>
                <a:lnTo>
                  <a:pt x="45630" y="50490"/>
                </a:lnTo>
                <a:lnTo>
                  <a:pt x="45890" y="50400"/>
                </a:lnTo>
                <a:lnTo>
                  <a:pt x="46470" y="50070"/>
                </a:lnTo>
                <a:lnTo>
                  <a:pt x="46860" y="49720"/>
                </a:lnTo>
                <a:lnTo>
                  <a:pt x="46960" y="49670"/>
                </a:lnTo>
                <a:lnTo>
                  <a:pt x="47140" y="49690"/>
                </a:lnTo>
                <a:lnTo>
                  <a:pt x="47390" y="49780"/>
                </a:lnTo>
                <a:lnTo>
                  <a:pt x="47500" y="49780"/>
                </a:lnTo>
                <a:lnTo>
                  <a:pt x="47680" y="49760"/>
                </a:lnTo>
                <a:lnTo>
                  <a:pt x="47770" y="49760"/>
                </a:lnTo>
                <a:lnTo>
                  <a:pt x="47980" y="49780"/>
                </a:lnTo>
                <a:lnTo>
                  <a:pt x="48080" y="49750"/>
                </a:lnTo>
                <a:lnTo>
                  <a:pt x="48150" y="49700"/>
                </a:lnTo>
                <a:lnTo>
                  <a:pt x="48280" y="49560"/>
                </a:lnTo>
                <a:lnTo>
                  <a:pt x="48410" y="49350"/>
                </a:lnTo>
                <a:lnTo>
                  <a:pt x="48440" y="49240"/>
                </a:lnTo>
                <a:lnTo>
                  <a:pt x="48480" y="49150"/>
                </a:lnTo>
                <a:lnTo>
                  <a:pt x="48550" y="49100"/>
                </a:lnTo>
                <a:lnTo>
                  <a:pt x="48700" y="49110"/>
                </a:lnTo>
                <a:lnTo>
                  <a:pt x="48800" y="49130"/>
                </a:lnTo>
                <a:lnTo>
                  <a:pt x="48920" y="49120"/>
                </a:lnTo>
                <a:lnTo>
                  <a:pt x="49010" y="49020"/>
                </a:lnTo>
                <a:lnTo>
                  <a:pt x="49120" y="48950"/>
                </a:lnTo>
                <a:lnTo>
                  <a:pt x="49240" y="48910"/>
                </a:lnTo>
                <a:lnTo>
                  <a:pt x="49430" y="48950"/>
                </a:lnTo>
                <a:lnTo>
                  <a:pt x="49540" y="48980"/>
                </a:lnTo>
                <a:lnTo>
                  <a:pt x="49640" y="48970"/>
                </a:lnTo>
                <a:lnTo>
                  <a:pt x="49780" y="48710"/>
                </a:lnTo>
                <a:lnTo>
                  <a:pt x="49890" y="48530"/>
                </a:lnTo>
                <a:lnTo>
                  <a:pt x="50210" y="48310"/>
                </a:lnTo>
                <a:lnTo>
                  <a:pt x="50630" y="47900"/>
                </a:lnTo>
                <a:lnTo>
                  <a:pt x="50730" y="47870"/>
                </a:lnTo>
                <a:lnTo>
                  <a:pt x="50920" y="47870"/>
                </a:lnTo>
                <a:lnTo>
                  <a:pt x="51070" y="47840"/>
                </a:lnTo>
                <a:lnTo>
                  <a:pt x="51220" y="47710"/>
                </a:lnTo>
                <a:lnTo>
                  <a:pt x="51300" y="47600"/>
                </a:lnTo>
                <a:lnTo>
                  <a:pt x="51350" y="47480"/>
                </a:lnTo>
                <a:lnTo>
                  <a:pt x="51380" y="47360"/>
                </a:lnTo>
                <a:lnTo>
                  <a:pt x="51430" y="47240"/>
                </a:lnTo>
                <a:lnTo>
                  <a:pt x="51530" y="47130"/>
                </a:lnTo>
                <a:lnTo>
                  <a:pt x="51850" y="46900"/>
                </a:lnTo>
                <a:lnTo>
                  <a:pt x="51990" y="46780"/>
                </a:lnTo>
                <a:lnTo>
                  <a:pt x="52050" y="46700"/>
                </a:lnTo>
                <a:lnTo>
                  <a:pt x="52140" y="46660"/>
                </a:lnTo>
                <a:lnTo>
                  <a:pt x="52300" y="46730"/>
                </a:lnTo>
                <a:lnTo>
                  <a:pt x="52360" y="46830"/>
                </a:lnTo>
                <a:lnTo>
                  <a:pt x="52390" y="46940"/>
                </a:lnTo>
                <a:lnTo>
                  <a:pt x="52640" y="46970"/>
                </a:lnTo>
                <a:lnTo>
                  <a:pt x="54670" y="46460"/>
                </a:lnTo>
                <a:lnTo>
                  <a:pt x="55020" y="46460"/>
                </a:lnTo>
                <a:lnTo>
                  <a:pt x="55260" y="46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