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Gbarpolu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Gbarpol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7690" y="38520"/>
                </a:moveTo>
                <a:lnTo>
                  <a:pt x="17540" y="38370"/>
                </a:lnTo>
                <a:lnTo>
                  <a:pt x="17530" y="38360"/>
                </a:lnTo>
                <a:lnTo>
                  <a:pt x="17600" y="38260"/>
                </a:lnTo>
                <a:lnTo>
                  <a:pt x="17750" y="38150"/>
                </a:lnTo>
                <a:lnTo>
                  <a:pt x="17890" y="38100"/>
                </a:lnTo>
                <a:lnTo>
                  <a:pt x="18160" y="38050"/>
                </a:lnTo>
                <a:lnTo>
                  <a:pt x="18310" y="37940"/>
                </a:lnTo>
                <a:lnTo>
                  <a:pt x="18450" y="37770"/>
                </a:lnTo>
                <a:lnTo>
                  <a:pt x="18690" y="37390"/>
                </a:lnTo>
                <a:lnTo>
                  <a:pt x="18890" y="37150"/>
                </a:lnTo>
                <a:lnTo>
                  <a:pt x="19010" y="37080"/>
                </a:lnTo>
                <a:lnTo>
                  <a:pt x="19080" y="37030"/>
                </a:lnTo>
                <a:lnTo>
                  <a:pt x="19210" y="36880"/>
                </a:lnTo>
                <a:lnTo>
                  <a:pt x="19290" y="36810"/>
                </a:lnTo>
                <a:lnTo>
                  <a:pt x="19390" y="36760"/>
                </a:lnTo>
                <a:lnTo>
                  <a:pt x="19730" y="36660"/>
                </a:lnTo>
                <a:lnTo>
                  <a:pt x="19840" y="36610"/>
                </a:lnTo>
                <a:lnTo>
                  <a:pt x="19920" y="36530"/>
                </a:lnTo>
                <a:lnTo>
                  <a:pt x="20090" y="36320"/>
                </a:lnTo>
                <a:lnTo>
                  <a:pt x="20190" y="36240"/>
                </a:lnTo>
                <a:lnTo>
                  <a:pt x="20580" y="36030"/>
                </a:lnTo>
                <a:lnTo>
                  <a:pt x="20680" y="36000"/>
                </a:lnTo>
                <a:lnTo>
                  <a:pt x="20900" y="36000"/>
                </a:lnTo>
                <a:lnTo>
                  <a:pt x="20990" y="35970"/>
                </a:lnTo>
                <a:lnTo>
                  <a:pt x="21080" y="35920"/>
                </a:lnTo>
                <a:lnTo>
                  <a:pt x="21150" y="35840"/>
                </a:lnTo>
                <a:lnTo>
                  <a:pt x="21310" y="35700"/>
                </a:lnTo>
                <a:lnTo>
                  <a:pt x="21490" y="35610"/>
                </a:lnTo>
                <a:lnTo>
                  <a:pt x="21550" y="35550"/>
                </a:lnTo>
                <a:lnTo>
                  <a:pt x="21600" y="35500"/>
                </a:lnTo>
                <a:lnTo>
                  <a:pt x="21930" y="34930"/>
                </a:lnTo>
                <a:lnTo>
                  <a:pt x="22020" y="34820"/>
                </a:lnTo>
                <a:lnTo>
                  <a:pt x="22100" y="34730"/>
                </a:lnTo>
                <a:lnTo>
                  <a:pt x="22540" y="34420"/>
                </a:lnTo>
                <a:lnTo>
                  <a:pt x="22620" y="34350"/>
                </a:lnTo>
                <a:lnTo>
                  <a:pt x="22680" y="34270"/>
                </a:lnTo>
                <a:lnTo>
                  <a:pt x="22760" y="34200"/>
                </a:lnTo>
                <a:lnTo>
                  <a:pt x="22860" y="34150"/>
                </a:lnTo>
                <a:lnTo>
                  <a:pt x="22980" y="34120"/>
                </a:lnTo>
                <a:lnTo>
                  <a:pt x="23490" y="34010"/>
                </a:lnTo>
                <a:lnTo>
                  <a:pt x="25040" y="33050"/>
                </a:lnTo>
                <a:lnTo>
                  <a:pt x="25350" y="32770"/>
                </a:lnTo>
                <a:lnTo>
                  <a:pt x="25440" y="32710"/>
                </a:lnTo>
                <a:lnTo>
                  <a:pt x="25540" y="32660"/>
                </a:lnTo>
                <a:lnTo>
                  <a:pt x="25990" y="32520"/>
                </a:lnTo>
                <a:lnTo>
                  <a:pt x="26090" y="32460"/>
                </a:lnTo>
                <a:lnTo>
                  <a:pt x="26160" y="32390"/>
                </a:lnTo>
                <a:lnTo>
                  <a:pt x="26230" y="32310"/>
                </a:lnTo>
                <a:lnTo>
                  <a:pt x="26380" y="32160"/>
                </a:lnTo>
                <a:lnTo>
                  <a:pt x="26670" y="31970"/>
                </a:lnTo>
                <a:lnTo>
                  <a:pt x="26750" y="31830"/>
                </a:lnTo>
                <a:lnTo>
                  <a:pt x="26780" y="31670"/>
                </a:lnTo>
                <a:lnTo>
                  <a:pt x="26680" y="31180"/>
                </a:lnTo>
                <a:lnTo>
                  <a:pt x="26700" y="31000"/>
                </a:lnTo>
                <a:lnTo>
                  <a:pt x="26690" y="30580"/>
                </a:lnTo>
                <a:lnTo>
                  <a:pt x="26610" y="30130"/>
                </a:lnTo>
                <a:lnTo>
                  <a:pt x="26540" y="29930"/>
                </a:lnTo>
                <a:lnTo>
                  <a:pt x="26490" y="29820"/>
                </a:lnTo>
                <a:lnTo>
                  <a:pt x="25240" y="28080"/>
                </a:lnTo>
                <a:lnTo>
                  <a:pt x="25050" y="27930"/>
                </a:lnTo>
                <a:lnTo>
                  <a:pt x="24830" y="27830"/>
                </a:lnTo>
                <a:lnTo>
                  <a:pt x="24400" y="27780"/>
                </a:lnTo>
                <a:lnTo>
                  <a:pt x="24060" y="27780"/>
                </a:lnTo>
                <a:lnTo>
                  <a:pt x="23700" y="27810"/>
                </a:lnTo>
                <a:lnTo>
                  <a:pt x="23570" y="27750"/>
                </a:lnTo>
                <a:lnTo>
                  <a:pt x="23390" y="27470"/>
                </a:lnTo>
                <a:lnTo>
                  <a:pt x="23080" y="27520"/>
                </a:lnTo>
                <a:lnTo>
                  <a:pt x="22960" y="27540"/>
                </a:lnTo>
                <a:lnTo>
                  <a:pt x="21420" y="27250"/>
                </a:lnTo>
                <a:lnTo>
                  <a:pt x="21240" y="27120"/>
                </a:lnTo>
                <a:lnTo>
                  <a:pt x="21190" y="27090"/>
                </a:lnTo>
                <a:lnTo>
                  <a:pt x="21140" y="27090"/>
                </a:lnTo>
                <a:lnTo>
                  <a:pt x="20840" y="27150"/>
                </a:lnTo>
                <a:lnTo>
                  <a:pt x="20710" y="27160"/>
                </a:lnTo>
                <a:lnTo>
                  <a:pt x="20650" y="27140"/>
                </a:lnTo>
                <a:lnTo>
                  <a:pt x="20580" y="27100"/>
                </a:lnTo>
                <a:lnTo>
                  <a:pt x="20520" y="26950"/>
                </a:lnTo>
                <a:lnTo>
                  <a:pt x="20420" y="26890"/>
                </a:lnTo>
                <a:lnTo>
                  <a:pt x="20350" y="26850"/>
                </a:lnTo>
                <a:lnTo>
                  <a:pt x="19590" y="26670"/>
                </a:lnTo>
                <a:lnTo>
                  <a:pt x="19300" y="26640"/>
                </a:lnTo>
                <a:lnTo>
                  <a:pt x="22160" y="23140"/>
                </a:lnTo>
                <a:lnTo>
                  <a:pt x="22970" y="22450"/>
                </a:lnTo>
                <a:lnTo>
                  <a:pt x="23980" y="21900"/>
                </a:lnTo>
                <a:lnTo>
                  <a:pt x="24140" y="21850"/>
                </a:lnTo>
                <a:lnTo>
                  <a:pt x="24630" y="21770"/>
                </a:lnTo>
                <a:lnTo>
                  <a:pt x="24580" y="16550"/>
                </a:lnTo>
                <a:lnTo>
                  <a:pt x="24610" y="16290"/>
                </a:lnTo>
                <a:lnTo>
                  <a:pt x="25710" y="17250"/>
                </a:lnTo>
                <a:lnTo>
                  <a:pt x="27850" y="16690"/>
                </a:lnTo>
                <a:lnTo>
                  <a:pt x="29050" y="17810"/>
                </a:lnTo>
                <a:lnTo>
                  <a:pt x="32940" y="19010"/>
                </a:lnTo>
                <a:lnTo>
                  <a:pt x="33500" y="18210"/>
                </a:lnTo>
                <a:lnTo>
                  <a:pt x="35490" y="21020"/>
                </a:lnTo>
                <a:lnTo>
                  <a:pt x="38900" y="20220"/>
                </a:lnTo>
                <a:lnTo>
                  <a:pt x="44310" y="22460"/>
                </a:lnTo>
                <a:lnTo>
                  <a:pt x="44550" y="23910"/>
                </a:lnTo>
                <a:lnTo>
                  <a:pt x="41370" y="31280"/>
                </a:lnTo>
                <a:lnTo>
                  <a:pt x="41800" y="33800"/>
                </a:lnTo>
                <a:lnTo>
                  <a:pt x="41500" y="34100"/>
                </a:lnTo>
                <a:lnTo>
                  <a:pt x="40700" y="34560"/>
                </a:lnTo>
                <a:lnTo>
                  <a:pt x="40350" y="34820"/>
                </a:lnTo>
                <a:lnTo>
                  <a:pt x="39940" y="35330"/>
                </a:lnTo>
                <a:lnTo>
                  <a:pt x="39830" y="35420"/>
                </a:lnTo>
                <a:lnTo>
                  <a:pt x="39700" y="35480"/>
                </a:lnTo>
                <a:lnTo>
                  <a:pt x="39600" y="35600"/>
                </a:lnTo>
                <a:lnTo>
                  <a:pt x="39500" y="35680"/>
                </a:lnTo>
                <a:lnTo>
                  <a:pt x="39380" y="35650"/>
                </a:lnTo>
                <a:lnTo>
                  <a:pt x="39270" y="35600"/>
                </a:lnTo>
                <a:lnTo>
                  <a:pt x="39140" y="35570"/>
                </a:lnTo>
                <a:lnTo>
                  <a:pt x="39000" y="35570"/>
                </a:lnTo>
                <a:lnTo>
                  <a:pt x="38870" y="35590"/>
                </a:lnTo>
                <a:lnTo>
                  <a:pt x="38370" y="35730"/>
                </a:lnTo>
                <a:lnTo>
                  <a:pt x="37910" y="35930"/>
                </a:lnTo>
                <a:lnTo>
                  <a:pt x="37120" y="36470"/>
                </a:lnTo>
                <a:lnTo>
                  <a:pt x="36450" y="37140"/>
                </a:lnTo>
                <a:lnTo>
                  <a:pt x="36090" y="37410"/>
                </a:lnTo>
                <a:lnTo>
                  <a:pt x="35760" y="37470"/>
                </a:lnTo>
                <a:lnTo>
                  <a:pt x="35520" y="37360"/>
                </a:lnTo>
                <a:lnTo>
                  <a:pt x="35460" y="37330"/>
                </a:lnTo>
                <a:lnTo>
                  <a:pt x="35410" y="37290"/>
                </a:lnTo>
                <a:lnTo>
                  <a:pt x="35400" y="37240"/>
                </a:lnTo>
                <a:lnTo>
                  <a:pt x="35430" y="37190"/>
                </a:lnTo>
                <a:lnTo>
                  <a:pt x="35480" y="37150"/>
                </a:lnTo>
                <a:lnTo>
                  <a:pt x="35500" y="37100"/>
                </a:lnTo>
                <a:lnTo>
                  <a:pt x="35490" y="37050"/>
                </a:lnTo>
                <a:lnTo>
                  <a:pt x="35440" y="36840"/>
                </a:lnTo>
                <a:lnTo>
                  <a:pt x="35400" y="36760"/>
                </a:lnTo>
                <a:lnTo>
                  <a:pt x="35340" y="36530"/>
                </a:lnTo>
                <a:lnTo>
                  <a:pt x="35300" y="36450"/>
                </a:lnTo>
                <a:lnTo>
                  <a:pt x="35240" y="36380"/>
                </a:lnTo>
                <a:lnTo>
                  <a:pt x="35200" y="36310"/>
                </a:lnTo>
                <a:lnTo>
                  <a:pt x="35210" y="36230"/>
                </a:lnTo>
                <a:lnTo>
                  <a:pt x="35270" y="36150"/>
                </a:lnTo>
                <a:lnTo>
                  <a:pt x="35360" y="36060"/>
                </a:lnTo>
                <a:lnTo>
                  <a:pt x="35410" y="36000"/>
                </a:lnTo>
                <a:lnTo>
                  <a:pt x="35440" y="35870"/>
                </a:lnTo>
                <a:lnTo>
                  <a:pt x="35450" y="35820"/>
                </a:lnTo>
                <a:lnTo>
                  <a:pt x="35440" y="35760"/>
                </a:lnTo>
                <a:lnTo>
                  <a:pt x="35400" y="35720"/>
                </a:lnTo>
                <a:lnTo>
                  <a:pt x="35100" y="35600"/>
                </a:lnTo>
                <a:lnTo>
                  <a:pt x="34350" y="35420"/>
                </a:lnTo>
                <a:lnTo>
                  <a:pt x="33790" y="35400"/>
                </a:lnTo>
                <a:lnTo>
                  <a:pt x="33570" y="35490"/>
                </a:lnTo>
                <a:lnTo>
                  <a:pt x="33500" y="35560"/>
                </a:lnTo>
                <a:lnTo>
                  <a:pt x="33320" y="35790"/>
                </a:lnTo>
                <a:lnTo>
                  <a:pt x="31920" y="36930"/>
                </a:lnTo>
                <a:lnTo>
                  <a:pt x="31810" y="37080"/>
                </a:lnTo>
                <a:lnTo>
                  <a:pt x="31600" y="37470"/>
                </a:lnTo>
                <a:lnTo>
                  <a:pt x="31270" y="37920"/>
                </a:lnTo>
                <a:lnTo>
                  <a:pt x="30590" y="38630"/>
                </a:lnTo>
                <a:lnTo>
                  <a:pt x="30430" y="38750"/>
                </a:lnTo>
                <a:lnTo>
                  <a:pt x="30260" y="38800"/>
                </a:lnTo>
                <a:lnTo>
                  <a:pt x="30100" y="38830"/>
                </a:lnTo>
                <a:lnTo>
                  <a:pt x="29940" y="38830"/>
                </a:lnTo>
                <a:lnTo>
                  <a:pt x="29390" y="38730"/>
                </a:lnTo>
                <a:lnTo>
                  <a:pt x="29310" y="38730"/>
                </a:lnTo>
                <a:lnTo>
                  <a:pt x="29150" y="38780"/>
                </a:lnTo>
                <a:lnTo>
                  <a:pt x="28440" y="39100"/>
                </a:lnTo>
                <a:lnTo>
                  <a:pt x="28230" y="39230"/>
                </a:lnTo>
                <a:lnTo>
                  <a:pt x="28090" y="39340"/>
                </a:lnTo>
                <a:lnTo>
                  <a:pt x="28060" y="39410"/>
                </a:lnTo>
                <a:lnTo>
                  <a:pt x="28030" y="39490"/>
                </a:lnTo>
                <a:lnTo>
                  <a:pt x="28010" y="39970"/>
                </a:lnTo>
                <a:lnTo>
                  <a:pt x="27950" y="40340"/>
                </a:lnTo>
                <a:lnTo>
                  <a:pt x="27760" y="41020"/>
                </a:lnTo>
                <a:lnTo>
                  <a:pt x="27130" y="41160"/>
                </a:lnTo>
                <a:lnTo>
                  <a:pt x="24780" y="41170"/>
                </a:lnTo>
                <a:lnTo>
                  <a:pt x="23660" y="41610"/>
                </a:lnTo>
                <a:lnTo>
                  <a:pt x="23490" y="41710"/>
                </a:lnTo>
                <a:lnTo>
                  <a:pt x="23270" y="41900"/>
                </a:lnTo>
                <a:lnTo>
                  <a:pt x="23100" y="42030"/>
                </a:lnTo>
                <a:lnTo>
                  <a:pt x="22880" y="42150"/>
                </a:lnTo>
                <a:lnTo>
                  <a:pt x="22490" y="42320"/>
                </a:lnTo>
                <a:lnTo>
                  <a:pt x="22310" y="42350"/>
                </a:lnTo>
                <a:lnTo>
                  <a:pt x="22180" y="42340"/>
                </a:lnTo>
                <a:lnTo>
                  <a:pt x="22030" y="42190"/>
                </a:lnTo>
                <a:lnTo>
                  <a:pt x="21880" y="42020"/>
                </a:lnTo>
                <a:lnTo>
                  <a:pt x="21800" y="41910"/>
                </a:lnTo>
                <a:lnTo>
                  <a:pt x="21760" y="41820"/>
                </a:lnTo>
                <a:lnTo>
                  <a:pt x="21730" y="41730"/>
                </a:lnTo>
                <a:lnTo>
                  <a:pt x="21680" y="41680"/>
                </a:lnTo>
                <a:lnTo>
                  <a:pt x="21530" y="41530"/>
                </a:lnTo>
                <a:lnTo>
                  <a:pt x="21500" y="41410"/>
                </a:lnTo>
                <a:lnTo>
                  <a:pt x="21510" y="41350"/>
                </a:lnTo>
                <a:lnTo>
                  <a:pt x="21570" y="41220"/>
                </a:lnTo>
                <a:lnTo>
                  <a:pt x="21570" y="41160"/>
                </a:lnTo>
                <a:lnTo>
                  <a:pt x="21540" y="41010"/>
                </a:lnTo>
                <a:lnTo>
                  <a:pt x="21550" y="40940"/>
                </a:lnTo>
                <a:lnTo>
                  <a:pt x="21600" y="40860"/>
                </a:lnTo>
                <a:lnTo>
                  <a:pt x="21610" y="40770"/>
                </a:lnTo>
                <a:lnTo>
                  <a:pt x="21580" y="40680"/>
                </a:lnTo>
                <a:lnTo>
                  <a:pt x="21540" y="40610"/>
                </a:lnTo>
                <a:lnTo>
                  <a:pt x="21490" y="40460"/>
                </a:lnTo>
                <a:lnTo>
                  <a:pt x="21480" y="40400"/>
                </a:lnTo>
                <a:lnTo>
                  <a:pt x="21500" y="40340"/>
                </a:lnTo>
                <a:lnTo>
                  <a:pt x="21530" y="40270"/>
                </a:lnTo>
                <a:lnTo>
                  <a:pt x="21550" y="40200"/>
                </a:lnTo>
                <a:lnTo>
                  <a:pt x="21580" y="40120"/>
                </a:lnTo>
                <a:lnTo>
                  <a:pt x="21620" y="39970"/>
                </a:lnTo>
                <a:lnTo>
                  <a:pt x="21620" y="39910"/>
                </a:lnTo>
                <a:lnTo>
                  <a:pt x="21610" y="39850"/>
                </a:lnTo>
                <a:lnTo>
                  <a:pt x="21580" y="39780"/>
                </a:lnTo>
                <a:lnTo>
                  <a:pt x="21540" y="39690"/>
                </a:lnTo>
                <a:lnTo>
                  <a:pt x="21530" y="39620"/>
                </a:lnTo>
                <a:lnTo>
                  <a:pt x="21530" y="39570"/>
                </a:lnTo>
                <a:lnTo>
                  <a:pt x="21580" y="39530"/>
                </a:lnTo>
                <a:lnTo>
                  <a:pt x="21660" y="39520"/>
                </a:lnTo>
                <a:lnTo>
                  <a:pt x="21990" y="39530"/>
                </a:lnTo>
                <a:lnTo>
                  <a:pt x="22060" y="39510"/>
                </a:lnTo>
                <a:lnTo>
                  <a:pt x="22080" y="39470"/>
                </a:lnTo>
                <a:lnTo>
                  <a:pt x="22030" y="39420"/>
                </a:lnTo>
                <a:lnTo>
                  <a:pt x="22000" y="39380"/>
                </a:lnTo>
                <a:lnTo>
                  <a:pt x="21970" y="39320"/>
                </a:lnTo>
                <a:lnTo>
                  <a:pt x="21980" y="39230"/>
                </a:lnTo>
                <a:lnTo>
                  <a:pt x="21950" y="39150"/>
                </a:lnTo>
                <a:lnTo>
                  <a:pt x="21830" y="39040"/>
                </a:lnTo>
                <a:lnTo>
                  <a:pt x="20490" y="38760"/>
                </a:lnTo>
                <a:lnTo>
                  <a:pt x="20400" y="38760"/>
                </a:lnTo>
                <a:lnTo>
                  <a:pt x="20290" y="38760"/>
                </a:lnTo>
                <a:lnTo>
                  <a:pt x="19890" y="38870"/>
                </a:lnTo>
                <a:lnTo>
                  <a:pt x="19430" y="38900"/>
                </a:lnTo>
                <a:lnTo>
                  <a:pt x="19180" y="38870"/>
                </a:lnTo>
                <a:lnTo>
                  <a:pt x="17990" y="38460"/>
                </a:lnTo>
                <a:lnTo>
                  <a:pt x="17850" y="38460"/>
                </a:lnTo>
                <a:lnTo>
                  <a:pt x="17690" y="38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