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B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760" y="41020"/>
                </a:moveTo>
                <a:lnTo>
                  <a:pt x="27950" y="40340"/>
                </a:lnTo>
                <a:lnTo>
                  <a:pt x="28010" y="39970"/>
                </a:lnTo>
                <a:lnTo>
                  <a:pt x="28030" y="39490"/>
                </a:lnTo>
                <a:lnTo>
                  <a:pt x="28060" y="39410"/>
                </a:lnTo>
                <a:lnTo>
                  <a:pt x="28090" y="39340"/>
                </a:lnTo>
                <a:lnTo>
                  <a:pt x="28230" y="39230"/>
                </a:lnTo>
                <a:lnTo>
                  <a:pt x="28440" y="39100"/>
                </a:lnTo>
                <a:lnTo>
                  <a:pt x="29150" y="38780"/>
                </a:lnTo>
                <a:lnTo>
                  <a:pt x="29310" y="38730"/>
                </a:lnTo>
                <a:lnTo>
                  <a:pt x="29390" y="38730"/>
                </a:lnTo>
                <a:lnTo>
                  <a:pt x="29940" y="38830"/>
                </a:lnTo>
                <a:lnTo>
                  <a:pt x="30100" y="38830"/>
                </a:lnTo>
                <a:lnTo>
                  <a:pt x="30260" y="38800"/>
                </a:lnTo>
                <a:lnTo>
                  <a:pt x="30430" y="38750"/>
                </a:lnTo>
                <a:lnTo>
                  <a:pt x="30590" y="38630"/>
                </a:lnTo>
                <a:lnTo>
                  <a:pt x="31270" y="37920"/>
                </a:lnTo>
                <a:lnTo>
                  <a:pt x="31600" y="37470"/>
                </a:lnTo>
                <a:lnTo>
                  <a:pt x="31810" y="37080"/>
                </a:lnTo>
                <a:lnTo>
                  <a:pt x="31920" y="36930"/>
                </a:lnTo>
                <a:lnTo>
                  <a:pt x="33320" y="35790"/>
                </a:lnTo>
                <a:lnTo>
                  <a:pt x="33500" y="35560"/>
                </a:lnTo>
                <a:lnTo>
                  <a:pt x="33570" y="35490"/>
                </a:lnTo>
                <a:lnTo>
                  <a:pt x="33790" y="35400"/>
                </a:lnTo>
                <a:lnTo>
                  <a:pt x="34350" y="35420"/>
                </a:lnTo>
                <a:lnTo>
                  <a:pt x="35100" y="35600"/>
                </a:lnTo>
                <a:lnTo>
                  <a:pt x="35400" y="35720"/>
                </a:lnTo>
                <a:lnTo>
                  <a:pt x="35440" y="35760"/>
                </a:lnTo>
                <a:lnTo>
                  <a:pt x="35450" y="35820"/>
                </a:lnTo>
                <a:lnTo>
                  <a:pt x="35440" y="35870"/>
                </a:lnTo>
                <a:lnTo>
                  <a:pt x="35410" y="36000"/>
                </a:lnTo>
                <a:lnTo>
                  <a:pt x="35360" y="36060"/>
                </a:lnTo>
                <a:lnTo>
                  <a:pt x="35270" y="36150"/>
                </a:lnTo>
                <a:lnTo>
                  <a:pt x="35210" y="36230"/>
                </a:lnTo>
                <a:lnTo>
                  <a:pt x="35200" y="36310"/>
                </a:lnTo>
                <a:lnTo>
                  <a:pt x="35240" y="36380"/>
                </a:lnTo>
                <a:lnTo>
                  <a:pt x="35300" y="36450"/>
                </a:lnTo>
                <a:lnTo>
                  <a:pt x="35340" y="36530"/>
                </a:lnTo>
                <a:lnTo>
                  <a:pt x="35400" y="36760"/>
                </a:lnTo>
                <a:lnTo>
                  <a:pt x="35440" y="36840"/>
                </a:lnTo>
                <a:lnTo>
                  <a:pt x="35490" y="37050"/>
                </a:lnTo>
                <a:lnTo>
                  <a:pt x="35500" y="37100"/>
                </a:lnTo>
                <a:lnTo>
                  <a:pt x="35480" y="37150"/>
                </a:lnTo>
                <a:lnTo>
                  <a:pt x="35430" y="37190"/>
                </a:lnTo>
                <a:lnTo>
                  <a:pt x="35400" y="37240"/>
                </a:lnTo>
                <a:lnTo>
                  <a:pt x="35410" y="37290"/>
                </a:lnTo>
                <a:lnTo>
                  <a:pt x="35460" y="37330"/>
                </a:lnTo>
                <a:lnTo>
                  <a:pt x="35520" y="37360"/>
                </a:lnTo>
                <a:lnTo>
                  <a:pt x="35760" y="37470"/>
                </a:lnTo>
                <a:lnTo>
                  <a:pt x="36090" y="37410"/>
                </a:lnTo>
                <a:lnTo>
                  <a:pt x="36450" y="37140"/>
                </a:lnTo>
                <a:lnTo>
                  <a:pt x="37120" y="36470"/>
                </a:lnTo>
                <a:lnTo>
                  <a:pt x="37910" y="35930"/>
                </a:lnTo>
                <a:lnTo>
                  <a:pt x="38370" y="35730"/>
                </a:lnTo>
                <a:lnTo>
                  <a:pt x="38870" y="35590"/>
                </a:lnTo>
                <a:lnTo>
                  <a:pt x="39000" y="35570"/>
                </a:lnTo>
                <a:lnTo>
                  <a:pt x="39140" y="35570"/>
                </a:lnTo>
                <a:lnTo>
                  <a:pt x="39270" y="35600"/>
                </a:lnTo>
                <a:lnTo>
                  <a:pt x="39380" y="35650"/>
                </a:lnTo>
                <a:lnTo>
                  <a:pt x="39500" y="35680"/>
                </a:lnTo>
                <a:lnTo>
                  <a:pt x="39600" y="35600"/>
                </a:lnTo>
                <a:lnTo>
                  <a:pt x="39700" y="35480"/>
                </a:lnTo>
                <a:lnTo>
                  <a:pt x="39830" y="35420"/>
                </a:lnTo>
                <a:lnTo>
                  <a:pt x="39940" y="35330"/>
                </a:lnTo>
                <a:lnTo>
                  <a:pt x="40350" y="34820"/>
                </a:lnTo>
                <a:lnTo>
                  <a:pt x="40700" y="34560"/>
                </a:lnTo>
                <a:lnTo>
                  <a:pt x="41500" y="34100"/>
                </a:lnTo>
                <a:lnTo>
                  <a:pt x="41800" y="33800"/>
                </a:lnTo>
                <a:lnTo>
                  <a:pt x="42430" y="34100"/>
                </a:lnTo>
                <a:lnTo>
                  <a:pt x="42740" y="34180"/>
                </a:lnTo>
                <a:lnTo>
                  <a:pt x="43510" y="34280"/>
                </a:lnTo>
                <a:lnTo>
                  <a:pt x="43660" y="34280"/>
                </a:lnTo>
                <a:lnTo>
                  <a:pt x="43860" y="34230"/>
                </a:lnTo>
                <a:lnTo>
                  <a:pt x="44040" y="34150"/>
                </a:lnTo>
                <a:lnTo>
                  <a:pt x="44400" y="33900"/>
                </a:lnTo>
                <a:lnTo>
                  <a:pt x="44590" y="33800"/>
                </a:lnTo>
                <a:lnTo>
                  <a:pt x="44590" y="33940"/>
                </a:lnTo>
                <a:lnTo>
                  <a:pt x="44880" y="33780"/>
                </a:lnTo>
                <a:lnTo>
                  <a:pt x="45160" y="33480"/>
                </a:lnTo>
                <a:lnTo>
                  <a:pt x="45300" y="33150"/>
                </a:lnTo>
                <a:lnTo>
                  <a:pt x="45190" y="32910"/>
                </a:lnTo>
                <a:lnTo>
                  <a:pt x="45310" y="32640"/>
                </a:lnTo>
                <a:lnTo>
                  <a:pt x="45470" y="32400"/>
                </a:lnTo>
                <a:lnTo>
                  <a:pt x="45690" y="32230"/>
                </a:lnTo>
                <a:lnTo>
                  <a:pt x="46280" y="32120"/>
                </a:lnTo>
                <a:lnTo>
                  <a:pt x="46690" y="31920"/>
                </a:lnTo>
                <a:lnTo>
                  <a:pt x="47170" y="31810"/>
                </a:lnTo>
                <a:lnTo>
                  <a:pt x="47510" y="31660"/>
                </a:lnTo>
                <a:lnTo>
                  <a:pt x="48340" y="31100"/>
                </a:lnTo>
                <a:lnTo>
                  <a:pt x="48850" y="30550"/>
                </a:lnTo>
                <a:lnTo>
                  <a:pt x="48820" y="30470"/>
                </a:lnTo>
                <a:lnTo>
                  <a:pt x="48810" y="30390"/>
                </a:lnTo>
                <a:lnTo>
                  <a:pt x="48780" y="30320"/>
                </a:lnTo>
                <a:lnTo>
                  <a:pt x="48790" y="30330"/>
                </a:lnTo>
                <a:lnTo>
                  <a:pt x="48970" y="30240"/>
                </a:lnTo>
                <a:lnTo>
                  <a:pt x="49590" y="29630"/>
                </a:lnTo>
                <a:lnTo>
                  <a:pt x="49830" y="29280"/>
                </a:lnTo>
                <a:lnTo>
                  <a:pt x="50240" y="30010"/>
                </a:lnTo>
                <a:lnTo>
                  <a:pt x="50490" y="30220"/>
                </a:lnTo>
                <a:lnTo>
                  <a:pt x="50810" y="29740"/>
                </a:lnTo>
                <a:lnTo>
                  <a:pt x="50940" y="29710"/>
                </a:lnTo>
                <a:lnTo>
                  <a:pt x="51040" y="29630"/>
                </a:lnTo>
                <a:lnTo>
                  <a:pt x="51090" y="29400"/>
                </a:lnTo>
                <a:lnTo>
                  <a:pt x="51180" y="29320"/>
                </a:lnTo>
                <a:lnTo>
                  <a:pt x="51370" y="29290"/>
                </a:lnTo>
                <a:lnTo>
                  <a:pt x="51730" y="29280"/>
                </a:lnTo>
                <a:lnTo>
                  <a:pt x="52040" y="29320"/>
                </a:lnTo>
                <a:lnTo>
                  <a:pt x="52190" y="29370"/>
                </a:lnTo>
                <a:lnTo>
                  <a:pt x="52370" y="29480"/>
                </a:lnTo>
                <a:lnTo>
                  <a:pt x="52520" y="29670"/>
                </a:lnTo>
                <a:lnTo>
                  <a:pt x="52670" y="30100"/>
                </a:lnTo>
                <a:lnTo>
                  <a:pt x="52800" y="30250"/>
                </a:lnTo>
                <a:lnTo>
                  <a:pt x="53130" y="30300"/>
                </a:lnTo>
                <a:lnTo>
                  <a:pt x="53860" y="30110"/>
                </a:lnTo>
                <a:lnTo>
                  <a:pt x="54190" y="30140"/>
                </a:lnTo>
                <a:lnTo>
                  <a:pt x="54500" y="30580"/>
                </a:lnTo>
                <a:lnTo>
                  <a:pt x="54790" y="31940"/>
                </a:lnTo>
                <a:lnTo>
                  <a:pt x="55320" y="32430"/>
                </a:lnTo>
                <a:lnTo>
                  <a:pt x="55450" y="32450"/>
                </a:lnTo>
                <a:lnTo>
                  <a:pt x="55930" y="32430"/>
                </a:lnTo>
                <a:lnTo>
                  <a:pt x="56050" y="32520"/>
                </a:lnTo>
                <a:lnTo>
                  <a:pt x="56060" y="32890"/>
                </a:lnTo>
                <a:lnTo>
                  <a:pt x="56230" y="33030"/>
                </a:lnTo>
                <a:lnTo>
                  <a:pt x="56650" y="33240"/>
                </a:lnTo>
                <a:lnTo>
                  <a:pt x="56720" y="33530"/>
                </a:lnTo>
                <a:lnTo>
                  <a:pt x="56520" y="34270"/>
                </a:lnTo>
                <a:lnTo>
                  <a:pt x="56770" y="34050"/>
                </a:lnTo>
                <a:lnTo>
                  <a:pt x="56940" y="33990"/>
                </a:lnTo>
                <a:lnTo>
                  <a:pt x="56860" y="34190"/>
                </a:lnTo>
                <a:lnTo>
                  <a:pt x="56160" y="36540"/>
                </a:lnTo>
                <a:lnTo>
                  <a:pt x="55780" y="37070"/>
                </a:lnTo>
                <a:lnTo>
                  <a:pt x="55730" y="37400"/>
                </a:lnTo>
                <a:lnTo>
                  <a:pt x="55720" y="37610"/>
                </a:lnTo>
                <a:lnTo>
                  <a:pt x="55630" y="37880"/>
                </a:lnTo>
                <a:lnTo>
                  <a:pt x="55600" y="38070"/>
                </a:lnTo>
                <a:lnTo>
                  <a:pt x="55590" y="38370"/>
                </a:lnTo>
                <a:lnTo>
                  <a:pt x="55590" y="38380"/>
                </a:lnTo>
                <a:lnTo>
                  <a:pt x="55540" y="38440"/>
                </a:lnTo>
                <a:lnTo>
                  <a:pt x="55180" y="38810"/>
                </a:lnTo>
                <a:lnTo>
                  <a:pt x="55190" y="38900"/>
                </a:lnTo>
                <a:lnTo>
                  <a:pt x="55320" y="39050"/>
                </a:lnTo>
                <a:lnTo>
                  <a:pt x="55440" y="39220"/>
                </a:lnTo>
                <a:lnTo>
                  <a:pt x="55530" y="39280"/>
                </a:lnTo>
                <a:lnTo>
                  <a:pt x="55720" y="39380"/>
                </a:lnTo>
                <a:lnTo>
                  <a:pt x="55790" y="39470"/>
                </a:lnTo>
                <a:lnTo>
                  <a:pt x="55850" y="39590"/>
                </a:lnTo>
                <a:lnTo>
                  <a:pt x="55900" y="39760"/>
                </a:lnTo>
                <a:lnTo>
                  <a:pt x="55970" y="39860"/>
                </a:lnTo>
                <a:lnTo>
                  <a:pt x="56050" y="39950"/>
                </a:lnTo>
                <a:lnTo>
                  <a:pt x="56100" y="40040"/>
                </a:lnTo>
                <a:lnTo>
                  <a:pt x="56170" y="40280"/>
                </a:lnTo>
                <a:lnTo>
                  <a:pt x="56220" y="40360"/>
                </a:lnTo>
                <a:lnTo>
                  <a:pt x="56320" y="40400"/>
                </a:lnTo>
                <a:lnTo>
                  <a:pt x="56380" y="40410"/>
                </a:lnTo>
                <a:lnTo>
                  <a:pt x="56480" y="40420"/>
                </a:lnTo>
                <a:lnTo>
                  <a:pt x="56520" y="40430"/>
                </a:lnTo>
                <a:lnTo>
                  <a:pt x="56570" y="40470"/>
                </a:lnTo>
                <a:lnTo>
                  <a:pt x="56680" y="40660"/>
                </a:lnTo>
                <a:lnTo>
                  <a:pt x="56860" y="40840"/>
                </a:lnTo>
                <a:lnTo>
                  <a:pt x="56860" y="41010"/>
                </a:lnTo>
                <a:lnTo>
                  <a:pt x="56750" y="41620"/>
                </a:lnTo>
                <a:lnTo>
                  <a:pt x="56730" y="41850"/>
                </a:lnTo>
                <a:lnTo>
                  <a:pt x="56750" y="42060"/>
                </a:lnTo>
                <a:lnTo>
                  <a:pt x="56840" y="42500"/>
                </a:lnTo>
                <a:lnTo>
                  <a:pt x="56830" y="42650"/>
                </a:lnTo>
                <a:lnTo>
                  <a:pt x="56760" y="42760"/>
                </a:lnTo>
                <a:lnTo>
                  <a:pt x="56600" y="42890"/>
                </a:lnTo>
                <a:lnTo>
                  <a:pt x="56530" y="42970"/>
                </a:lnTo>
                <a:lnTo>
                  <a:pt x="56440" y="43040"/>
                </a:lnTo>
                <a:lnTo>
                  <a:pt x="56360" y="43130"/>
                </a:lnTo>
                <a:lnTo>
                  <a:pt x="56290" y="43240"/>
                </a:lnTo>
                <a:lnTo>
                  <a:pt x="56300" y="43340"/>
                </a:lnTo>
                <a:lnTo>
                  <a:pt x="56370" y="43420"/>
                </a:lnTo>
                <a:lnTo>
                  <a:pt x="56440" y="43560"/>
                </a:lnTo>
                <a:lnTo>
                  <a:pt x="56440" y="43680"/>
                </a:lnTo>
                <a:lnTo>
                  <a:pt x="56400" y="43770"/>
                </a:lnTo>
                <a:lnTo>
                  <a:pt x="56240" y="43910"/>
                </a:lnTo>
                <a:lnTo>
                  <a:pt x="56190" y="44010"/>
                </a:lnTo>
                <a:lnTo>
                  <a:pt x="56160" y="44120"/>
                </a:lnTo>
                <a:lnTo>
                  <a:pt x="56100" y="44220"/>
                </a:lnTo>
                <a:lnTo>
                  <a:pt x="55960" y="44430"/>
                </a:lnTo>
                <a:lnTo>
                  <a:pt x="55960" y="44530"/>
                </a:lnTo>
                <a:lnTo>
                  <a:pt x="56000" y="44670"/>
                </a:lnTo>
                <a:lnTo>
                  <a:pt x="55920" y="44980"/>
                </a:lnTo>
                <a:lnTo>
                  <a:pt x="55860" y="45120"/>
                </a:lnTo>
                <a:lnTo>
                  <a:pt x="55790" y="45230"/>
                </a:lnTo>
                <a:lnTo>
                  <a:pt x="55630" y="45420"/>
                </a:lnTo>
                <a:lnTo>
                  <a:pt x="55630" y="45540"/>
                </a:lnTo>
                <a:lnTo>
                  <a:pt x="55780" y="45800"/>
                </a:lnTo>
                <a:lnTo>
                  <a:pt x="55790" y="45940"/>
                </a:lnTo>
                <a:lnTo>
                  <a:pt x="55670" y="46290"/>
                </a:lnTo>
                <a:lnTo>
                  <a:pt x="55570" y="46390"/>
                </a:lnTo>
                <a:lnTo>
                  <a:pt x="55480" y="46440"/>
                </a:lnTo>
                <a:lnTo>
                  <a:pt x="55260" y="46430"/>
                </a:lnTo>
                <a:lnTo>
                  <a:pt x="55020" y="46460"/>
                </a:lnTo>
                <a:lnTo>
                  <a:pt x="54670" y="46460"/>
                </a:lnTo>
                <a:lnTo>
                  <a:pt x="52640" y="46970"/>
                </a:lnTo>
                <a:lnTo>
                  <a:pt x="52390" y="46940"/>
                </a:lnTo>
                <a:lnTo>
                  <a:pt x="52360" y="46830"/>
                </a:lnTo>
                <a:lnTo>
                  <a:pt x="52300" y="46730"/>
                </a:lnTo>
                <a:lnTo>
                  <a:pt x="52140" y="46660"/>
                </a:lnTo>
                <a:lnTo>
                  <a:pt x="52050" y="46700"/>
                </a:lnTo>
                <a:lnTo>
                  <a:pt x="51990" y="46780"/>
                </a:lnTo>
                <a:lnTo>
                  <a:pt x="51850" y="46900"/>
                </a:lnTo>
                <a:lnTo>
                  <a:pt x="51530" y="47130"/>
                </a:lnTo>
                <a:lnTo>
                  <a:pt x="51430" y="47240"/>
                </a:lnTo>
                <a:lnTo>
                  <a:pt x="51380" y="47360"/>
                </a:lnTo>
                <a:lnTo>
                  <a:pt x="51350" y="47480"/>
                </a:lnTo>
                <a:lnTo>
                  <a:pt x="51300" y="47600"/>
                </a:lnTo>
                <a:lnTo>
                  <a:pt x="51220" y="47710"/>
                </a:lnTo>
                <a:lnTo>
                  <a:pt x="51070" y="47840"/>
                </a:lnTo>
                <a:lnTo>
                  <a:pt x="50920" y="47870"/>
                </a:lnTo>
                <a:lnTo>
                  <a:pt x="50730" y="47870"/>
                </a:lnTo>
                <a:lnTo>
                  <a:pt x="50630" y="47900"/>
                </a:lnTo>
                <a:lnTo>
                  <a:pt x="50210" y="48310"/>
                </a:lnTo>
                <a:lnTo>
                  <a:pt x="49890" y="48530"/>
                </a:lnTo>
                <a:lnTo>
                  <a:pt x="49780" y="48710"/>
                </a:lnTo>
                <a:lnTo>
                  <a:pt x="49640" y="48970"/>
                </a:lnTo>
                <a:lnTo>
                  <a:pt x="49540" y="48980"/>
                </a:lnTo>
                <a:lnTo>
                  <a:pt x="49430" y="48950"/>
                </a:lnTo>
                <a:lnTo>
                  <a:pt x="49240" y="48910"/>
                </a:lnTo>
                <a:lnTo>
                  <a:pt x="49120" y="48950"/>
                </a:lnTo>
                <a:lnTo>
                  <a:pt x="49010" y="49020"/>
                </a:lnTo>
                <a:lnTo>
                  <a:pt x="48920" y="49120"/>
                </a:lnTo>
                <a:lnTo>
                  <a:pt x="48800" y="49130"/>
                </a:lnTo>
                <a:lnTo>
                  <a:pt x="48700" y="49110"/>
                </a:lnTo>
                <a:lnTo>
                  <a:pt x="48550" y="49100"/>
                </a:lnTo>
                <a:lnTo>
                  <a:pt x="48480" y="49150"/>
                </a:lnTo>
                <a:lnTo>
                  <a:pt x="48440" y="49240"/>
                </a:lnTo>
                <a:lnTo>
                  <a:pt x="48410" y="49350"/>
                </a:lnTo>
                <a:lnTo>
                  <a:pt x="48280" y="49560"/>
                </a:lnTo>
                <a:lnTo>
                  <a:pt x="48150" y="49700"/>
                </a:lnTo>
                <a:lnTo>
                  <a:pt x="48080" y="49750"/>
                </a:lnTo>
                <a:lnTo>
                  <a:pt x="47980" y="49780"/>
                </a:lnTo>
                <a:lnTo>
                  <a:pt x="47770" y="49760"/>
                </a:lnTo>
                <a:lnTo>
                  <a:pt x="47680" y="49760"/>
                </a:lnTo>
                <a:lnTo>
                  <a:pt x="47500" y="49780"/>
                </a:lnTo>
                <a:lnTo>
                  <a:pt x="47390" y="49780"/>
                </a:lnTo>
                <a:lnTo>
                  <a:pt x="47140" y="49690"/>
                </a:lnTo>
                <a:lnTo>
                  <a:pt x="46960" y="49670"/>
                </a:lnTo>
                <a:lnTo>
                  <a:pt x="46860" y="49720"/>
                </a:lnTo>
                <a:lnTo>
                  <a:pt x="46470" y="50070"/>
                </a:lnTo>
                <a:lnTo>
                  <a:pt x="45890" y="50400"/>
                </a:lnTo>
                <a:lnTo>
                  <a:pt x="45630" y="50490"/>
                </a:lnTo>
                <a:lnTo>
                  <a:pt x="45460" y="50490"/>
                </a:lnTo>
                <a:lnTo>
                  <a:pt x="45390" y="50410"/>
                </a:lnTo>
                <a:lnTo>
                  <a:pt x="45340" y="50330"/>
                </a:lnTo>
                <a:lnTo>
                  <a:pt x="45310" y="50250"/>
                </a:lnTo>
                <a:lnTo>
                  <a:pt x="45290" y="50170"/>
                </a:lnTo>
                <a:lnTo>
                  <a:pt x="45290" y="50090"/>
                </a:lnTo>
                <a:lnTo>
                  <a:pt x="45300" y="50010"/>
                </a:lnTo>
                <a:lnTo>
                  <a:pt x="45330" y="49920"/>
                </a:lnTo>
                <a:lnTo>
                  <a:pt x="45360" y="49830"/>
                </a:lnTo>
                <a:lnTo>
                  <a:pt x="45560" y="49490"/>
                </a:lnTo>
                <a:lnTo>
                  <a:pt x="46100" y="48810"/>
                </a:lnTo>
                <a:lnTo>
                  <a:pt x="46400" y="48510"/>
                </a:lnTo>
                <a:lnTo>
                  <a:pt x="46660" y="48200"/>
                </a:lnTo>
                <a:lnTo>
                  <a:pt x="46710" y="48120"/>
                </a:lnTo>
                <a:lnTo>
                  <a:pt x="46740" y="48040"/>
                </a:lnTo>
                <a:lnTo>
                  <a:pt x="46750" y="47970"/>
                </a:lnTo>
                <a:lnTo>
                  <a:pt x="46750" y="47890"/>
                </a:lnTo>
                <a:lnTo>
                  <a:pt x="46740" y="47800"/>
                </a:lnTo>
                <a:lnTo>
                  <a:pt x="46710" y="47690"/>
                </a:lnTo>
                <a:lnTo>
                  <a:pt x="46630" y="47540"/>
                </a:lnTo>
                <a:lnTo>
                  <a:pt x="46530" y="47410"/>
                </a:lnTo>
                <a:lnTo>
                  <a:pt x="46020" y="46970"/>
                </a:lnTo>
                <a:lnTo>
                  <a:pt x="45460" y="46280"/>
                </a:lnTo>
                <a:lnTo>
                  <a:pt x="45360" y="46190"/>
                </a:lnTo>
                <a:lnTo>
                  <a:pt x="45240" y="46100"/>
                </a:lnTo>
                <a:lnTo>
                  <a:pt x="45030" y="46010"/>
                </a:lnTo>
                <a:lnTo>
                  <a:pt x="44900" y="45990"/>
                </a:lnTo>
                <a:lnTo>
                  <a:pt x="44800" y="45990"/>
                </a:lnTo>
                <a:lnTo>
                  <a:pt x="44720" y="46010"/>
                </a:lnTo>
                <a:lnTo>
                  <a:pt x="43660" y="46130"/>
                </a:lnTo>
                <a:lnTo>
                  <a:pt x="43510" y="46120"/>
                </a:lnTo>
                <a:lnTo>
                  <a:pt x="43420" y="46070"/>
                </a:lnTo>
                <a:lnTo>
                  <a:pt x="43360" y="46030"/>
                </a:lnTo>
                <a:lnTo>
                  <a:pt x="43250" y="45880"/>
                </a:lnTo>
                <a:lnTo>
                  <a:pt x="43680" y="44920"/>
                </a:lnTo>
                <a:lnTo>
                  <a:pt x="43790" y="44600"/>
                </a:lnTo>
                <a:lnTo>
                  <a:pt x="43800" y="44470"/>
                </a:lnTo>
                <a:lnTo>
                  <a:pt x="43790" y="44320"/>
                </a:lnTo>
                <a:lnTo>
                  <a:pt x="43750" y="44110"/>
                </a:lnTo>
                <a:lnTo>
                  <a:pt x="43710" y="43970"/>
                </a:lnTo>
                <a:lnTo>
                  <a:pt x="43660" y="43840"/>
                </a:lnTo>
                <a:lnTo>
                  <a:pt x="43600" y="43750"/>
                </a:lnTo>
                <a:lnTo>
                  <a:pt x="43530" y="43650"/>
                </a:lnTo>
                <a:lnTo>
                  <a:pt x="43380" y="43500"/>
                </a:lnTo>
                <a:lnTo>
                  <a:pt x="43090" y="43270"/>
                </a:lnTo>
                <a:lnTo>
                  <a:pt x="42740" y="43050"/>
                </a:lnTo>
                <a:lnTo>
                  <a:pt x="42570" y="42960"/>
                </a:lnTo>
                <a:lnTo>
                  <a:pt x="42390" y="42910"/>
                </a:lnTo>
                <a:lnTo>
                  <a:pt x="42190" y="42860"/>
                </a:lnTo>
                <a:lnTo>
                  <a:pt x="42100" y="42850"/>
                </a:lnTo>
                <a:lnTo>
                  <a:pt x="42020" y="42860"/>
                </a:lnTo>
                <a:lnTo>
                  <a:pt x="41940" y="42890"/>
                </a:lnTo>
                <a:lnTo>
                  <a:pt x="41850" y="42950"/>
                </a:lnTo>
                <a:lnTo>
                  <a:pt x="41700" y="43110"/>
                </a:lnTo>
                <a:lnTo>
                  <a:pt x="41590" y="43260"/>
                </a:lnTo>
                <a:lnTo>
                  <a:pt x="41550" y="43340"/>
                </a:lnTo>
                <a:lnTo>
                  <a:pt x="41520" y="43430"/>
                </a:lnTo>
                <a:lnTo>
                  <a:pt x="41490" y="43530"/>
                </a:lnTo>
                <a:lnTo>
                  <a:pt x="41470" y="43640"/>
                </a:lnTo>
                <a:lnTo>
                  <a:pt x="41470" y="43830"/>
                </a:lnTo>
                <a:lnTo>
                  <a:pt x="41530" y="44330"/>
                </a:lnTo>
                <a:lnTo>
                  <a:pt x="41520" y="44410"/>
                </a:lnTo>
                <a:lnTo>
                  <a:pt x="41500" y="44500"/>
                </a:lnTo>
                <a:lnTo>
                  <a:pt x="41440" y="44580"/>
                </a:lnTo>
                <a:lnTo>
                  <a:pt x="41130" y="44880"/>
                </a:lnTo>
                <a:lnTo>
                  <a:pt x="41070" y="44960"/>
                </a:lnTo>
                <a:lnTo>
                  <a:pt x="41000" y="45120"/>
                </a:lnTo>
                <a:lnTo>
                  <a:pt x="40930" y="45290"/>
                </a:lnTo>
                <a:lnTo>
                  <a:pt x="40890" y="45450"/>
                </a:lnTo>
                <a:lnTo>
                  <a:pt x="40860" y="45770"/>
                </a:lnTo>
                <a:lnTo>
                  <a:pt x="40800" y="46030"/>
                </a:lnTo>
                <a:lnTo>
                  <a:pt x="40770" y="46100"/>
                </a:lnTo>
                <a:lnTo>
                  <a:pt x="40700" y="46190"/>
                </a:lnTo>
                <a:lnTo>
                  <a:pt x="40580" y="46280"/>
                </a:lnTo>
                <a:lnTo>
                  <a:pt x="40330" y="46390"/>
                </a:lnTo>
                <a:lnTo>
                  <a:pt x="40180" y="46420"/>
                </a:lnTo>
                <a:lnTo>
                  <a:pt x="40070" y="46410"/>
                </a:lnTo>
                <a:lnTo>
                  <a:pt x="40000" y="46360"/>
                </a:lnTo>
                <a:lnTo>
                  <a:pt x="39920" y="46310"/>
                </a:lnTo>
                <a:lnTo>
                  <a:pt x="39770" y="46140"/>
                </a:lnTo>
                <a:lnTo>
                  <a:pt x="39400" y="45630"/>
                </a:lnTo>
                <a:lnTo>
                  <a:pt x="39320" y="45560"/>
                </a:lnTo>
                <a:lnTo>
                  <a:pt x="39170" y="45450"/>
                </a:lnTo>
                <a:lnTo>
                  <a:pt x="39090" y="45410"/>
                </a:lnTo>
                <a:lnTo>
                  <a:pt x="38610" y="45250"/>
                </a:lnTo>
                <a:lnTo>
                  <a:pt x="37700" y="45030"/>
                </a:lnTo>
                <a:lnTo>
                  <a:pt x="37510" y="45010"/>
                </a:lnTo>
                <a:lnTo>
                  <a:pt x="37430" y="45030"/>
                </a:lnTo>
                <a:lnTo>
                  <a:pt x="37190" y="45120"/>
                </a:lnTo>
                <a:lnTo>
                  <a:pt x="36700" y="45390"/>
                </a:lnTo>
                <a:lnTo>
                  <a:pt x="36410" y="45470"/>
                </a:lnTo>
                <a:lnTo>
                  <a:pt x="36230" y="45490"/>
                </a:lnTo>
                <a:lnTo>
                  <a:pt x="36060" y="45470"/>
                </a:lnTo>
                <a:lnTo>
                  <a:pt x="33420" y="44600"/>
                </a:lnTo>
                <a:lnTo>
                  <a:pt x="33240" y="44500"/>
                </a:lnTo>
                <a:lnTo>
                  <a:pt x="33060" y="44370"/>
                </a:lnTo>
                <a:lnTo>
                  <a:pt x="32880" y="44220"/>
                </a:lnTo>
                <a:lnTo>
                  <a:pt x="32520" y="43850"/>
                </a:lnTo>
                <a:lnTo>
                  <a:pt x="32410" y="43760"/>
                </a:lnTo>
                <a:lnTo>
                  <a:pt x="32260" y="43670"/>
                </a:lnTo>
                <a:lnTo>
                  <a:pt x="31970" y="43510"/>
                </a:lnTo>
                <a:lnTo>
                  <a:pt x="31800" y="43450"/>
                </a:lnTo>
                <a:lnTo>
                  <a:pt x="31660" y="43410"/>
                </a:lnTo>
                <a:lnTo>
                  <a:pt x="31330" y="43430"/>
                </a:lnTo>
                <a:lnTo>
                  <a:pt x="30870" y="43500"/>
                </a:lnTo>
                <a:lnTo>
                  <a:pt x="30160" y="43510"/>
                </a:lnTo>
                <a:lnTo>
                  <a:pt x="29810" y="43210"/>
                </a:lnTo>
                <a:lnTo>
                  <a:pt x="29590" y="43140"/>
                </a:lnTo>
                <a:lnTo>
                  <a:pt x="29490" y="43150"/>
                </a:lnTo>
                <a:lnTo>
                  <a:pt x="29310" y="43180"/>
                </a:lnTo>
                <a:lnTo>
                  <a:pt x="29110" y="43190"/>
                </a:lnTo>
                <a:lnTo>
                  <a:pt x="28180" y="43140"/>
                </a:lnTo>
                <a:lnTo>
                  <a:pt x="27920" y="43050"/>
                </a:lnTo>
                <a:lnTo>
                  <a:pt x="27700" y="42880"/>
                </a:lnTo>
                <a:lnTo>
                  <a:pt x="27630" y="42700"/>
                </a:lnTo>
                <a:lnTo>
                  <a:pt x="26960" y="41910"/>
                </a:lnTo>
                <a:lnTo>
                  <a:pt x="26980" y="41900"/>
                </a:lnTo>
                <a:lnTo>
                  <a:pt x="27280" y="41780"/>
                </a:lnTo>
                <a:lnTo>
                  <a:pt x="27420" y="41620"/>
                </a:lnTo>
                <a:lnTo>
                  <a:pt x="27760" y="41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