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Bo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740" y="47160"/>
                </a:moveTo>
                <a:lnTo>
                  <a:pt x="14670" y="46900"/>
                </a:lnTo>
                <a:lnTo>
                  <a:pt x="14640" y="46620"/>
                </a:lnTo>
                <a:lnTo>
                  <a:pt x="14670" y="46460"/>
                </a:lnTo>
                <a:lnTo>
                  <a:pt x="14730" y="46290"/>
                </a:lnTo>
                <a:lnTo>
                  <a:pt x="14900" y="46030"/>
                </a:lnTo>
                <a:lnTo>
                  <a:pt x="15020" y="45900"/>
                </a:lnTo>
                <a:lnTo>
                  <a:pt x="15130" y="45810"/>
                </a:lnTo>
                <a:lnTo>
                  <a:pt x="15220" y="45750"/>
                </a:lnTo>
                <a:lnTo>
                  <a:pt x="15430" y="45660"/>
                </a:lnTo>
                <a:lnTo>
                  <a:pt x="15650" y="45610"/>
                </a:lnTo>
                <a:lnTo>
                  <a:pt x="15740" y="45530"/>
                </a:lnTo>
                <a:lnTo>
                  <a:pt x="15780" y="45390"/>
                </a:lnTo>
                <a:lnTo>
                  <a:pt x="15810" y="45120"/>
                </a:lnTo>
                <a:lnTo>
                  <a:pt x="15870" y="44920"/>
                </a:lnTo>
                <a:lnTo>
                  <a:pt x="16020" y="44690"/>
                </a:lnTo>
                <a:lnTo>
                  <a:pt x="16120" y="44580"/>
                </a:lnTo>
                <a:lnTo>
                  <a:pt x="16230" y="44500"/>
                </a:lnTo>
                <a:lnTo>
                  <a:pt x="16310" y="44450"/>
                </a:lnTo>
                <a:lnTo>
                  <a:pt x="16390" y="44420"/>
                </a:lnTo>
                <a:lnTo>
                  <a:pt x="16460" y="44410"/>
                </a:lnTo>
                <a:lnTo>
                  <a:pt x="16560" y="44430"/>
                </a:lnTo>
                <a:lnTo>
                  <a:pt x="16740" y="44500"/>
                </a:lnTo>
                <a:lnTo>
                  <a:pt x="16820" y="44480"/>
                </a:lnTo>
                <a:lnTo>
                  <a:pt x="16870" y="44430"/>
                </a:lnTo>
                <a:lnTo>
                  <a:pt x="16900" y="44380"/>
                </a:lnTo>
                <a:lnTo>
                  <a:pt x="16950" y="44230"/>
                </a:lnTo>
                <a:lnTo>
                  <a:pt x="17120" y="43560"/>
                </a:lnTo>
                <a:lnTo>
                  <a:pt x="17150" y="43130"/>
                </a:lnTo>
                <a:lnTo>
                  <a:pt x="17200" y="42790"/>
                </a:lnTo>
                <a:lnTo>
                  <a:pt x="17140" y="42540"/>
                </a:lnTo>
                <a:lnTo>
                  <a:pt x="17070" y="42420"/>
                </a:lnTo>
                <a:lnTo>
                  <a:pt x="16850" y="42180"/>
                </a:lnTo>
                <a:lnTo>
                  <a:pt x="16820" y="42060"/>
                </a:lnTo>
                <a:lnTo>
                  <a:pt x="16840" y="41890"/>
                </a:lnTo>
                <a:lnTo>
                  <a:pt x="17120" y="41280"/>
                </a:lnTo>
                <a:lnTo>
                  <a:pt x="17680" y="39760"/>
                </a:lnTo>
                <a:lnTo>
                  <a:pt x="17700" y="39580"/>
                </a:lnTo>
                <a:lnTo>
                  <a:pt x="17670" y="39360"/>
                </a:lnTo>
                <a:lnTo>
                  <a:pt x="17680" y="39170"/>
                </a:lnTo>
                <a:lnTo>
                  <a:pt x="17770" y="38760"/>
                </a:lnTo>
                <a:lnTo>
                  <a:pt x="17690" y="38520"/>
                </a:lnTo>
                <a:lnTo>
                  <a:pt x="17850" y="38460"/>
                </a:lnTo>
                <a:lnTo>
                  <a:pt x="17990" y="38460"/>
                </a:lnTo>
                <a:lnTo>
                  <a:pt x="19180" y="38870"/>
                </a:lnTo>
                <a:lnTo>
                  <a:pt x="19430" y="38900"/>
                </a:lnTo>
                <a:lnTo>
                  <a:pt x="19890" y="38870"/>
                </a:lnTo>
                <a:lnTo>
                  <a:pt x="20290" y="38760"/>
                </a:lnTo>
                <a:lnTo>
                  <a:pt x="20400" y="38760"/>
                </a:lnTo>
                <a:lnTo>
                  <a:pt x="20490" y="38760"/>
                </a:lnTo>
                <a:lnTo>
                  <a:pt x="21830" y="39040"/>
                </a:lnTo>
                <a:lnTo>
                  <a:pt x="21950" y="39150"/>
                </a:lnTo>
                <a:lnTo>
                  <a:pt x="21980" y="39230"/>
                </a:lnTo>
                <a:lnTo>
                  <a:pt x="21970" y="39320"/>
                </a:lnTo>
                <a:lnTo>
                  <a:pt x="22000" y="39380"/>
                </a:lnTo>
                <a:lnTo>
                  <a:pt x="22030" y="39420"/>
                </a:lnTo>
                <a:lnTo>
                  <a:pt x="22080" y="39470"/>
                </a:lnTo>
                <a:lnTo>
                  <a:pt x="22060" y="39510"/>
                </a:lnTo>
                <a:lnTo>
                  <a:pt x="21990" y="39530"/>
                </a:lnTo>
                <a:lnTo>
                  <a:pt x="21660" y="39520"/>
                </a:lnTo>
                <a:lnTo>
                  <a:pt x="21580" y="39530"/>
                </a:lnTo>
                <a:lnTo>
                  <a:pt x="21530" y="39570"/>
                </a:lnTo>
                <a:lnTo>
                  <a:pt x="21530" y="39620"/>
                </a:lnTo>
                <a:lnTo>
                  <a:pt x="21540" y="39690"/>
                </a:lnTo>
                <a:lnTo>
                  <a:pt x="21580" y="39780"/>
                </a:lnTo>
                <a:lnTo>
                  <a:pt x="21610" y="39850"/>
                </a:lnTo>
                <a:lnTo>
                  <a:pt x="21620" y="39910"/>
                </a:lnTo>
                <a:lnTo>
                  <a:pt x="21620" y="39970"/>
                </a:lnTo>
                <a:lnTo>
                  <a:pt x="21580" y="40120"/>
                </a:lnTo>
                <a:lnTo>
                  <a:pt x="21550" y="40200"/>
                </a:lnTo>
                <a:lnTo>
                  <a:pt x="21530" y="40270"/>
                </a:lnTo>
                <a:lnTo>
                  <a:pt x="21500" y="40340"/>
                </a:lnTo>
                <a:lnTo>
                  <a:pt x="21480" y="40400"/>
                </a:lnTo>
                <a:lnTo>
                  <a:pt x="21490" y="40460"/>
                </a:lnTo>
                <a:lnTo>
                  <a:pt x="21540" y="40610"/>
                </a:lnTo>
                <a:lnTo>
                  <a:pt x="21580" y="40680"/>
                </a:lnTo>
                <a:lnTo>
                  <a:pt x="21610" y="40770"/>
                </a:lnTo>
                <a:lnTo>
                  <a:pt x="21600" y="40860"/>
                </a:lnTo>
                <a:lnTo>
                  <a:pt x="21550" y="40940"/>
                </a:lnTo>
                <a:lnTo>
                  <a:pt x="21540" y="41010"/>
                </a:lnTo>
                <a:lnTo>
                  <a:pt x="21570" y="41160"/>
                </a:lnTo>
                <a:lnTo>
                  <a:pt x="21570" y="41220"/>
                </a:lnTo>
                <a:lnTo>
                  <a:pt x="21510" y="41350"/>
                </a:lnTo>
                <a:lnTo>
                  <a:pt x="21500" y="41410"/>
                </a:lnTo>
                <a:lnTo>
                  <a:pt x="21530" y="41530"/>
                </a:lnTo>
                <a:lnTo>
                  <a:pt x="21680" y="41680"/>
                </a:lnTo>
                <a:lnTo>
                  <a:pt x="21730" y="41730"/>
                </a:lnTo>
                <a:lnTo>
                  <a:pt x="21760" y="41820"/>
                </a:lnTo>
                <a:lnTo>
                  <a:pt x="21800" y="41910"/>
                </a:lnTo>
                <a:lnTo>
                  <a:pt x="21880" y="42020"/>
                </a:lnTo>
                <a:lnTo>
                  <a:pt x="22030" y="42190"/>
                </a:lnTo>
                <a:lnTo>
                  <a:pt x="22180" y="42340"/>
                </a:lnTo>
                <a:lnTo>
                  <a:pt x="22310" y="42350"/>
                </a:lnTo>
                <a:lnTo>
                  <a:pt x="22490" y="42320"/>
                </a:lnTo>
                <a:lnTo>
                  <a:pt x="22880" y="42150"/>
                </a:lnTo>
                <a:lnTo>
                  <a:pt x="23100" y="42030"/>
                </a:lnTo>
                <a:lnTo>
                  <a:pt x="23270" y="41900"/>
                </a:lnTo>
                <a:lnTo>
                  <a:pt x="23490" y="41710"/>
                </a:lnTo>
                <a:lnTo>
                  <a:pt x="23660" y="41610"/>
                </a:lnTo>
                <a:lnTo>
                  <a:pt x="24780" y="41170"/>
                </a:lnTo>
                <a:lnTo>
                  <a:pt x="27130" y="41160"/>
                </a:lnTo>
                <a:lnTo>
                  <a:pt x="27760" y="41020"/>
                </a:lnTo>
                <a:lnTo>
                  <a:pt x="27420" y="41620"/>
                </a:lnTo>
                <a:lnTo>
                  <a:pt x="27280" y="41780"/>
                </a:lnTo>
                <a:lnTo>
                  <a:pt x="26980" y="41900"/>
                </a:lnTo>
                <a:lnTo>
                  <a:pt x="26960" y="41910"/>
                </a:lnTo>
                <a:lnTo>
                  <a:pt x="26540" y="42080"/>
                </a:lnTo>
                <a:lnTo>
                  <a:pt x="25950" y="42150"/>
                </a:lnTo>
                <a:lnTo>
                  <a:pt x="25810" y="42230"/>
                </a:lnTo>
                <a:lnTo>
                  <a:pt x="25770" y="42430"/>
                </a:lnTo>
                <a:lnTo>
                  <a:pt x="25780" y="42720"/>
                </a:lnTo>
                <a:lnTo>
                  <a:pt x="25750" y="42990"/>
                </a:lnTo>
                <a:lnTo>
                  <a:pt x="25590" y="43110"/>
                </a:lnTo>
                <a:lnTo>
                  <a:pt x="25510" y="43220"/>
                </a:lnTo>
                <a:lnTo>
                  <a:pt x="25540" y="43480"/>
                </a:lnTo>
                <a:lnTo>
                  <a:pt x="25650" y="43930"/>
                </a:lnTo>
                <a:lnTo>
                  <a:pt x="25580" y="44120"/>
                </a:lnTo>
                <a:lnTo>
                  <a:pt x="25210" y="44550"/>
                </a:lnTo>
                <a:lnTo>
                  <a:pt x="25080" y="44740"/>
                </a:lnTo>
                <a:lnTo>
                  <a:pt x="25110" y="44750"/>
                </a:lnTo>
                <a:lnTo>
                  <a:pt x="25080" y="45170"/>
                </a:lnTo>
                <a:lnTo>
                  <a:pt x="25050" y="45300"/>
                </a:lnTo>
                <a:lnTo>
                  <a:pt x="24970" y="45500"/>
                </a:lnTo>
                <a:lnTo>
                  <a:pt x="24930" y="45630"/>
                </a:lnTo>
                <a:lnTo>
                  <a:pt x="24910" y="45860"/>
                </a:lnTo>
                <a:lnTo>
                  <a:pt x="24930" y="46580"/>
                </a:lnTo>
                <a:lnTo>
                  <a:pt x="25020" y="46740"/>
                </a:lnTo>
                <a:lnTo>
                  <a:pt x="25590" y="47320"/>
                </a:lnTo>
                <a:lnTo>
                  <a:pt x="25770" y="47580"/>
                </a:lnTo>
                <a:lnTo>
                  <a:pt x="25770" y="47730"/>
                </a:lnTo>
                <a:lnTo>
                  <a:pt x="25520" y="47980"/>
                </a:lnTo>
                <a:lnTo>
                  <a:pt x="25020" y="48370"/>
                </a:lnTo>
                <a:lnTo>
                  <a:pt x="24780" y="48420"/>
                </a:lnTo>
                <a:lnTo>
                  <a:pt x="24420" y="48250"/>
                </a:lnTo>
                <a:lnTo>
                  <a:pt x="24350" y="48180"/>
                </a:lnTo>
                <a:lnTo>
                  <a:pt x="24280" y="48110"/>
                </a:lnTo>
                <a:lnTo>
                  <a:pt x="23410" y="47550"/>
                </a:lnTo>
                <a:lnTo>
                  <a:pt x="23220" y="47460"/>
                </a:lnTo>
                <a:lnTo>
                  <a:pt x="23110" y="47450"/>
                </a:lnTo>
                <a:lnTo>
                  <a:pt x="22990" y="47460"/>
                </a:lnTo>
                <a:lnTo>
                  <a:pt x="22830" y="47520"/>
                </a:lnTo>
                <a:lnTo>
                  <a:pt x="22640" y="47640"/>
                </a:lnTo>
                <a:lnTo>
                  <a:pt x="22450" y="47800"/>
                </a:lnTo>
                <a:lnTo>
                  <a:pt x="22110" y="48110"/>
                </a:lnTo>
                <a:lnTo>
                  <a:pt x="21790" y="48350"/>
                </a:lnTo>
                <a:lnTo>
                  <a:pt x="21720" y="48380"/>
                </a:lnTo>
                <a:lnTo>
                  <a:pt x="21210" y="48480"/>
                </a:lnTo>
                <a:lnTo>
                  <a:pt x="20940" y="48570"/>
                </a:lnTo>
                <a:lnTo>
                  <a:pt x="20710" y="48710"/>
                </a:lnTo>
                <a:lnTo>
                  <a:pt x="20600" y="48820"/>
                </a:lnTo>
                <a:lnTo>
                  <a:pt x="20540" y="48930"/>
                </a:lnTo>
                <a:lnTo>
                  <a:pt x="20520" y="49070"/>
                </a:lnTo>
                <a:lnTo>
                  <a:pt x="20510" y="49280"/>
                </a:lnTo>
                <a:lnTo>
                  <a:pt x="20530" y="49450"/>
                </a:lnTo>
                <a:lnTo>
                  <a:pt x="20560" y="49620"/>
                </a:lnTo>
                <a:lnTo>
                  <a:pt x="20760" y="50210"/>
                </a:lnTo>
                <a:lnTo>
                  <a:pt x="20810" y="50390"/>
                </a:lnTo>
                <a:lnTo>
                  <a:pt x="20780" y="50650"/>
                </a:lnTo>
                <a:lnTo>
                  <a:pt x="20540" y="51240"/>
                </a:lnTo>
                <a:lnTo>
                  <a:pt x="20530" y="51250"/>
                </a:lnTo>
                <a:lnTo>
                  <a:pt x="20530" y="51260"/>
                </a:lnTo>
                <a:lnTo>
                  <a:pt x="20150" y="50500"/>
                </a:lnTo>
                <a:lnTo>
                  <a:pt x="19440" y="49740"/>
                </a:lnTo>
                <a:lnTo>
                  <a:pt x="18620" y="49170"/>
                </a:lnTo>
                <a:lnTo>
                  <a:pt x="15240" y="47340"/>
                </a:lnTo>
                <a:lnTo>
                  <a:pt x="14740" y="4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