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Liberia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rand Cape Mou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300" y="26640"/>
                </a:moveTo>
                <a:lnTo>
                  <a:pt x="19590" y="26670"/>
                </a:lnTo>
                <a:lnTo>
                  <a:pt x="20350" y="26850"/>
                </a:lnTo>
                <a:lnTo>
                  <a:pt x="20420" y="26890"/>
                </a:lnTo>
                <a:lnTo>
                  <a:pt x="20520" y="26950"/>
                </a:lnTo>
                <a:lnTo>
                  <a:pt x="20580" y="27100"/>
                </a:lnTo>
                <a:lnTo>
                  <a:pt x="20650" y="27140"/>
                </a:lnTo>
                <a:lnTo>
                  <a:pt x="20710" y="27160"/>
                </a:lnTo>
                <a:lnTo>
                  <a:pt x="20840" y="27150"/>
                </a:lnTo>
                <a:lnTo>
                  <a:pt x="21140" y="27090"/>
                </a:lnTo>
                <a:lnTo>
                  <a:pt x="21190" y="27090"/>
                </a:lnTo>
                <a:lnTo>
                  <a:pt x="21240" y="27120"/>
                </a:lnTo>
                <a:lnTo>
                  <a:pt x="21420" y="27250"/>
                </a:lnTo>
                <a:lnTo>
                  <a:pt x="22960" y="27540"/>
                </a:lnTo>
                <a:lnTo>
                  <a:pt x="23080" y="27520"/>
                </a:lnTo>
                <a:lnTo>
                  <a:pt x="23390" y="27470"/>
                </a:lnTo>
                <a:lnTo>
                  <a:pt x="23570" y="27750"/>
                </a:lnTo>
                <a:lnTo>
                  <a:pt x="23700" y="27810"/>
                </a:lnTo>
                <a:lnTo>
                  <a:pt x="24060" y="27780"/>
                </a:lnTo>
                <a:lnTo>
                  <a:pt x="24400" y="27780"/>
                </a:lnTo>
                <a:lnTo>
                  <a:pt x="24830" y="27830"/>
                </a:lnTo>
                <a:lnTo>
                  <a:pt x="25050" y="27930"/>
                </a:lnTo>
                <a:lnTo>
                  <a:pt x="25240" y="28080"/>
                </a:lnTo>
                <a:lnTo>
                  <a:pt x="26490" y="29820"/>
                </a:lnTo>
                <a:lnTo>
                  <a:pt x="26540" y="29930"/>
                </a:lnTo>
                <a:lnTo>
                  <a:pt x="26610" y="30130"/>
                </a:lnTo>
                <a:lnTo>
                  <a:pt x="26690" y="30580"/>
                </a:lnTo>
                <a:lnTo>
                  <a:pt x="26700" y="31000"/>
                </a:lnTo>
                <a:lnTo>
                  <a:pt x="26680" y="31180"/>
                </a:lnTo>
                <a:lnTo>
                  <a:pt x="26780" y="31670"/>
                </a:lnTo>
                <a:lnTo>
                  <a:pt x="26750" y="31830"/>
                </a:lnTo>
                <a:lnTo>
                  <a:pt x="26670" y="31970"/>
                </a:lnTo>
                <a:lnTo>
                  <a:pt x="26380" y="32160"/>
                </a:lnTo>
                <a:lnTo>
                  <a:pt x="26230" y="32310"/>
                </a:lnTo>
                <a:lnTo>
                  <a:pt x="26160" y="32390"/>
                </a:lnTo>
                <a:lnTo>
                  <a:pt x="26090" y="32460"/>
                </a:lnTo>
                <a:lnTo>
                  <a:pt x="25990" y="32520"/>
                </a:lnTo>
                <a:lnTo>
                  <a:pt x="25540" y="32660"/>
                </a:lnTo>
                <a:lnTo>
                  <a:pt x="25440" y="32710"/>
                </a:lnTo>
                <a:lnTo>
                  <a:pt x="25350" y="32770"/>
                </a:lnTo>
                <a:lnTo>
                  <a:pt x="25040" y="33050"/>
                </a:lnTo>
                <a:lnTo>
                  <a:pt x="23490" y="34010"/>
                </a:lnTo>
                <a:lnTo>
                  <a:pt x="22980" y="34120"/>
                </a:lnTo>
                <a:lnTo>
                  <a:pt x="22860" y="34150"/>
                </a:lnTo>
                <a:lnTo>
                  <a:pt x="22760" y="34200"/>
                </a:lnTo>
                <a:lnTo>
                  <a:pt x="22680" y="34270"/>
                </a:lnTo>
                <a:lnTo>
                  <a:pt x="22620" y="34350"/>
                </a:lnTo>
                <a:lnTo>
                  <a:pt x="22540" y="34420"/>
                </a:lnTo>
                <a:lnTo>
                  <a:pt x="22100" y="34730"/>
                </a:lnTo>
                <a:lnTo>
                  <a:pt x="22020" y="34820"/>
                </a:lnTo>
                <a:lnTo>
                  <a:pt x="21930" y="34930"/>
                </a:lnTo>
                <a:lnTo>
                  <a:pt x="21600" y="35500"/>
                </a:lnTo>
                <a:lnTo>
                  <a:pt x="21550" y="35550"/>
                </a:lnTo>
                <a:lnTo>
                  <a:pt x="21490" y="35610"/>
                </a:lnTo>
                <a:lnTo>
                  <a:pt x="21310" y="35700"/>
                </a:lnTo>
                <a:lnTo>
                  <a:pt x="21150" y="35840"/>
                </a:lnTo>
                <a:lnTo>
                  <a:pt x="21080" y="35920"/>
                </a:lnTo>
                <a:lnTo>
                  <a:pt x="20990" y="35970"/>
                </a:lnTo>
                <a:lnTo>
                  <a:pt x="20900" y="36000"/>
                </a:lnTo>
                <a:lnTo>
                  <a:pt x="20680" y="36000"/>
                </a:lnTo>
                <a:lnTo>
                  <a:pt x="20580" y="36030"/>
                </a:lnTo>
                <a:lnTo>
                  <a:pt x="20190" y="36240"/>
                </a:lnTo>
                <a:lnTo>
                  <a:pt x="20090" y="36320"/>
                </a:lnTo>
                <a:lnTo>
                  <a:pt x="19920" y="36530"/>
                </a:lnTo>
                <a:lnTo>
                  <a:pt x="19840" y="36610"/>
                </a:lnTo>
                <a:lnTo>
                  <a:pt x="19730" y="36660"/>
                </a:lnTo>
                <a:lnTo>
                  <a:pt x="19390" y="36760"/>
                </a:lnTo>
                <a:lnTo>
                  <a:pt x="19290" y="36810"/>
                </a:lnTo>
                <a:lnTo>
                  <a:pt x="19210" y="36880"/>
                </a:lnTo>
                <a:lnTo>
                  <a:pt x="19080" y="37030"/>
                </a:lnTo>
                <a:lnTo>
                  <a:pt x="19010" y="37080"/>
                </a:lnTo>
                <a:lnTo>
                  <a:pt x="18890" y="37150"/>
                </a:lnTo>
                <a:lnTo>
                  <a:pt x="18690" y="37390"/>
                </a:lnTo>
                <a:lnTo>
                  <a:pt x="18450" y="37770"/>
                </a:lnTo>
                <a:lnTo>
                  <a:pt x="18310" y="37940"/>
                </a:lnTo>
                <a:lnTo>
                  <a:pt x="18160" y="38050"/>
                </a:lnTo>
                <a:lnTo>
                  <a:pt x="17890" y="38100"/>
                </a:lnTo>
                <a:lnTo>
                  <a:pt x="17750" y="38150"/>
                </a:lnTo>
                <a:lnTo>
                  <a:pt x="17600" y="38260"/>
                </a:lnTo>
                <a:lnTo>
                  <a:pt x="17530" y="38360"/>
                </a:lnTo>
                <a:lnTo>
                  <a:pt x="17540" y="38370"/>
                </a:lnTo>
                <a:lnTo>
                  <a:pt x="17690" y="38520"/>
                </a:lnTo>
                <a:lnTo>
                  <a:pt x="17770" y="38760"/>
                </a:lnTo>
                <a:lnTo>
                  <a:pt x="17680" y="39170"/>
                </a:lnTo>
                <a:lnTo>
                  <a:pt x="17670" y="39360"/>
                </a:lnTo>
                <a:lnTo>
                  <a:pt x="17700" y="39580"/>
                </a:lnTo>
                <a:lnTo>
                  <a:pt x="17680" y="39760"/>
                </a:lnTo>
                <a:lnTo>
                  <a:pt x="17120" y="41280"/>
                </a:lnTo>
                <a:lnTo>
                  <a:pt x="16840" y="41890"/>
                </a:lnTo>
                <a:lnTo>
                  <a:pt x="16820" y="42060"/>
                </a:lnTo>
                <a:lnTo>
                  <a:pt x="16850" y="42180"/>
                </a:lnTo>
                <a:lnTo>
                  <a:pt x="17070" y="42420"/>
                </a:lnTo>
                <a:lnTo>
                  <a:pt x="17140" y="42540"/>
                </a:lnTo>
                <a:lnTo>
                  <a:pt x="17200" y="42790"/>
                </a:lnTo>
                <a:lnTo>
                  <a:pt x="17150" y="43130"/>
                </a:lnTo>
                <a:lnTo>
                  <a:pt x="17120" y="43560"/>
                </a:lnTo>
                <a:lnTo>
                  <a:pt x="16950" y="44230"/>
                </a:lnTo>
                <a:lnTo>
                  <a:pt x="16900" y="44380"/>
                </a:lnTo>
                <a:lnTo>
                  <a:pt x="16870" y="44430"/>
                </a:lnTo>
                <a:lnTo>
                  <a:pt x="16820" y="44480"/>
                </a:lnTo>
                <a:lnTo>
                  <a:pt x="16740" y="44500"/>
                </a:lnTo>
                <a:lnTo>
                  <a:pt x="16560" y="44430"/>
                </a:lnTo>
                <a:lnTo>
                  <a:pt x="16460" y="44410"/>
                </a:lnTo>
                <a:lnTo>
                  <a:pt x="16390" y="44420"/>
                </a:lnTo>
                <a:lnTo>
                  <a:pt x="16310" y="44450"/>
                </a:lnTo>
                <a:lnTo>
                  <a:pt x="16230" y="44500"/>
                </a:lnTo>
                <a:lnTo>
                  <a:pt x="16120" y="44580"/>
                </a:lnTo>
                <a:lnTo>
                  <a:pt x="16020" y="44690"/>
                </a:lnTo>
                <a:lnTo>
                  <a:pt x="15870" y="44920"/>
                </a:lnTo>
                <a:lnTo>
                  <a:pt x="15810" y="45120"/>
                </a:lnTo>
                <a:lnTo>
                  <a:pt x="15780" y="45390"/>
                </a:lnTo>
                <a:lnTo>
                  <a:pt x="15740" y="45530"/>
                </a:lnTo>
                <a:lnTo>
                  <a:pt x="15650" y="45610"/>
                </a:lnTo>
                <a:lnTo>
                  <a:pt x="15430" y="45660"/>
                </a:lnTo>
                <a:lnTo>
                  <a:pt x="15220" y="45750"/>
                </a:lnTo>
                <a:lnTo>
                  <a:pt x="15130" y="45810"/>
                </a:lnTo>
                <a:lnTo>
                  <a:pt x="15020" y="45900"/>
                </a:lnTo>
                <a:lnTo>
                  <a:pt x="14900" y="46030"/>
                </a:lnTo>
                <a:lnTo>
                  <a:pt x="14730" y="46290"/>
                </a:lnTo>
                <a:lnTo>
                  <a:pt x="14670" y="46460"/>
                </a:lnTo>
                <a:lnTo>
                  <a:pt x="14640" y="46620"/>
                </a:lnTo>
                <a:lnTo>
                  <a:pt x="14670" y="46900"/>
                </a:lnTo>
                <a:lnTo>
                  <a:pt x="14740" y="47160"/>
                </a:lnTo>
                <a:lnTo>
                  <a:pt x="11400" y="45960"/>
                </a:lnTo>
                <a:lnTo>
                  <a:pt x="8830" y="44820"/>
                </a:lnTo>
                <a:lnTo>
                  <a:pt x="8360" y="44260"/>
                </a:lnTo>
                <a:lnTo>
                  <a:pt x="8340" y="43410"/>
                </a:lnTo>
                <a:lnTo>
                  <a:pt x="8470" y="42930"/>
                </a:lnTo>
                <a:lnTo>
                  <a:pt x="8500" y="42720"/>
                </a:lnTo>
                <a:lnTo>
                  <a:pt x="8500" y="42440"/>
                </a:lnTo>
                <a:lnTo>
                  <a:pt x="8210" y="41890"/>
                </a:lnTo>
                <a:lnTo>
                  <a:pt x="8130" y="41790"/>
                </a:lnTo>
                <a:lnTo>
                  <a:pt x="7730" y="41670"/>
                </a:lnTo>
                <a:lnTo>
                  <a:pt x="7310" y="41410"/>
                </a:lnTo>
                <a:lnTo>
                  <a:pt x="6950" y="41110"/>
                </a:lnTo>
                <a:lnTo>
                  <a:pt x="6740" y="40890"/>
                </a:lnTo>
                <a:lnTo>
                  <a:pt x="6190" y="40110"/>
                </a:lnTo>
                <a:lnTo>
                  <a:pt x="6870" y="39800"/>
                </a:lnTo>
                <a:lnTo>
                  <a:pt x="7040" y="39700"/>
                </a:lnTo>
                <a:lnTo>
                  <a:pt x="6990" y="39150"/>
                </a:lnTo>
                <a:lnTo>
                  <a:pt x="7080" y="38790"/>
                </a:lnTo>
                <a:lnTo>
                  <a:pt x="7670" y="38450"/>
                </a:lnTo>
                <a:lnTo>
                  <a:pt x="7870" y="38100"/>
                </a:lnTo>
                <a:lnTo>
                  <a:pt x="8010" y="37690"/>
                </a:lnTo>
                <a:lnTo>
                  <a:pt x="8050" y="37370"/>
                </a:lnTo>
                <a:lnTo>
                  <a:pt x="7980" y="36930"/>
                </a:lnTo>
                <a:lnTo>
                  <a:pt x="8050" y="36790"/>
                </a:lnTo>
                <a:lnTo>
                  <a:pt x="8510" y="36740"/>
                </a:lnTo>
                <a:lnTo>
                  <a:pt x="8670" y="36680"/>
                </a:lnTo>
                <a:lnTo>
                  <a:pt x="8790" y="36560"/>
                </a:lnTo>
                <a:lnTo>
                  <a:pt x="8830" y="36370"/>
                </a:lnTo>
                <a:lnTo>
                  <a:pt x="8760" y="36100"/>
                </a:lnTo>
                <a:lnTo>
                  <a:pt x="8450" y="35600"/>
                </a:lnTo>
                <a:lnTo>
                  <a:pt x="8400" y="35380"/>
                </a:lnTo>
                <a:lnTo>
                  <a:pt x="8460" y="35300"/>
                </a:lnTo>
                <a:lnTo>
                  <a:pt x="8850" y="34940"/>
                </a:lnTo>
                <a:lnTo>
                  <a:pt x="9600" y="33770"/>
                </a:lnTo>
                <a:lnTo>
                  <a:pt x="9960" y="33690"/>
                </a:lnTo>
                <a:lnTo>
                  <a:pt x="11720" y="32890"/>
                </a:lnTo>
                <a:lnTo>
                  <a:pt x="11910" y="32720"/>
                </a:lnTo>
                <a:lnTo>
                  <a:pt x="13300" y="30920"/>
                </a:lnTo>
                <a:lnTo>
                  <a:pt x="13680" y="30430"/>
                </a:lnTo>
                <a:lnTo>
                  <a:pt x="16860" y="27910"/>
                </a:lnTo>
                <a:lnTo>
                  <a:pt x="17740" y="27410"/>
                </a:lnTo>
                <a:lnTo>
                  <a:pt x="18550" y="27230"/>
                </a:lnTo>
                <a:lnTo>
                  <a:pt x="18840" y="27100"/>
                </a:lnTo>
                <a:lnTo>
                  <a:pt x="19070" y="26920"/>
                </a:lnTo>
                <a:lnTo>
                  <a:pt x="19300" y="2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Gbarpo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690" y="38520"/>
                </a:moveTo>
                <a:lnTo>
                  <a:pt x="17540" y="38370"/>
                </a:lnTo>
                <a:lnTo>
                  <a:pt x="17530" y="38360"/>
                </a:lnTo>
                <a:lnTo>
                  <a:pt x="17600" y="38260"/>
                </a:lnTo>
                <a:lnTo>
                  <a:pt x="17750" y="38150"/>
                </a:lnTo>
                <a:lnTo>
                  <a:pt x="17890" y="38100"/>
                </a:lnTo>
                <a:lnTo>
                  <a:pt x="18160" y="38050"/>
                </a:lnTo>
                <a:lnTo>
                  <a:pt x="18310" y="37940"/>
                </a:lnTo>
                <a:lnTo>
                  <a:pt x="18450" y="37770"/>
                </a:lnTo>
                <a:lnTo>
                  <a:pt x="18690" y="37390"/>
                </a:lnTo>
                <a:lnTo>
                  <a:pt x="18890" y="37150"/>
                </a:lnTo>
                <a:lnTo>
                  <a:pt x="19010" y="37080"/>
                </a:lnTo>
                <a:lnTo>
                  <a:pt x="19080" y="37030"/>
                </a:lnTo>
                <a:lnTo>
                  <a:pt x="19210" y="36880"/>
                </a:lnTo>
                <a:lnTo>
                  <a:pt x="19290" y="36810"/>
                </a:lnTo>
                <a:lnTo>
                  <a:pt x="19390" y="36760"/>
                </a:lnTo>
                <a:lnTo>
                  <a:pt x="19730" y="36660"/>
                </a:lnTo>
                <a:lnTo>
                  <a:pt x="19840" y="36610"/>
                </a:lnTo>
                <a:lnTo>
                  <a:pt x="19920" y="36530"/>
                </a:lnTo>
                <a:lnTo>
                  <a:pt x="20090" y="36320"/>
                </a:lnTo>
                <a:lnTo>
                  <a:pt x="20190" y="36240"/>
                </a:lnTo>
                <a:lnTo>
                  <a:pt x="20580" y="36030"/>
                </a:lnTo>
                <a:lnTo>
                  <a:pt x="20680" y="36000"/>
                </a:lnTo>
                <a:lnTo>
                  <a:pt x="20900" y="36000"/>
                </a:lnTo>
                <a:lnTo>
                  <a:pt x="20990" y="35970"/>
                </a:lnTo>
                <a:lnTo>
                  <a:pt x="21080" y="35920"/>
                </a:lnTo>
                <a:lnTo>
                  <a:pt x="21150" y="35840"/>
                </a:lnTo>
                <a:lnTo>
                  <a:pt x="21310" y="35700"/>
                </a:lnTo>
                <a:lnTo>
                  <a:pt x="21490" y="35610"/>
                </a:lnTo>
                <a:lnTo>
                  <a:pt x="21550" y="35550"/>
                </a:lnTo>
                <a:lnTo>
                  <a:pt x="21600" y="35500"/>
                </a:lnTo>
                <a:lnTo>
                  <a:pt x="21930" y="34930"/>
                </a:lnTo>
                <a:lnTo>
                  <a:pt x="22020" y="34820"/>
                </a:lnTo>
                <a:lnTo>
                  <a:pt x="22100" y="34730"/>
                </a:lnTo>
                <a:lnTo>
                  <a:pt x="22540" y="34420"/>
                </a:lnTo>
                <a:lnTo>
                  <a:pt x="22620" y="34350"/>
                </a:lnTo>
                <a:lnTo>
                  <a:pt x="22680" y="34270"/>
                </a:lnTo>
                <a:lnTo>
                  <a:pt x="22760" y="34200"/>
                </a:lnTo>
                <a:lnTo>
                  <a:pt x="22860" y="34150"/>
                </a:lnTo>
                <a:lnTo>
                  <a:pt x="22980" y="34120"/>
                </a:lnTo>
                <a:lnTo>
                  <a:pt x="23490" y="34010"/>
                </a:lnTo>
                <a:lnTo>
                  <a:pt x="25040" y="33050"/>
                </a:lnTo>
                <a:lnTo>
                  <a:pt x="25350" y="32770"/>
                </a:lnTo>
                <a:lnTo>
                  <a:pt x="25440" y="32710"/>
                </a:lnTo>
                <a:lnTo>
                  <a:pt x="25540" y="32660"/>
                </a:lnTo>
                <a:lnTo>
                  <a:pt x="25990" y="32520"/>
                </a:lnTo>
                <a:lnTo>
                  <a:pt x="26090" y="32460"/>
                </a:lnTo>
                <a:lnTo>
                  <a:pt x="26160" y="32390"/>
                </a:lnTo>
                <a:lnTo>
                  <a:pt x="26230" y="32310"/>
                </a:lnTo>
                <a:lnTo>
                  <a:pt x="26380" y="32160"/>
                </a:lnTo>
                <a:lnTo>
                  <a:pt x="26670" y="31970"/>
                </a:lnTo>
                <a:lnTo>
                  <a:pt x="26750" y="31830"/>
                </a:lnTo>
                <a:lnTo>
                  <a:pt x="26780" y="31670"/>
                </a:lnTo>
                <a:lnTo>
                  <a:pt x="26680" y="31180"/>
                </a:lnTo>
                <a:lnTo>
                  <a:pt x="26700" y="31000"/>
                </a:lnTo>
                <a:lnTo>
                  <a:pt x="26690" y="30580"/>
                </a:lnTo>
                <a:lnTo>
                  <a:pt x="26610" y="30130"/>
                </a:lnTo>
                <a:lnTo>
                  <a:pt x="26540" y="29930"/>
                </a:lnTo>
                <a:lnTo>
                  <a:pt x="26490" y="29820"/>
                </a:lnTo>
                <a:lnTo>
                  <a:pt x="25240" y="28080"/>
                </a:lnTo>
                <a:lnTo>
                  <a:pt x="25050" y="27930"/>
                </a:lnTo>
                <a:lnTo>
                  <a:pt x="24830" y="27830"/>
                </a:lnTo>
                <a:lnTo>
                  <a:pt x="24400" y="27780"/>
                </a:lnTo>
                <a:lnTo>
                  <a:pt x="24060" y="27780"/>
                </a:lnTo>
                <a:lnTo>
                  <a:pt x="23700" y="27810"/>
                </a:lnTo>
                <a:lnTo>
                  <a:pt x="23570" y="27750"/>
                </a:lnTo>
                <a:lnTo>
                  <a:pt x="23390" y="27470"/>
                </a:lnTo>
                <a:lnTo>
                  <a:pt x="23080" y="27520"/>
                </a:lnTo>
                <a:lnTo>
                  <a:pt x="22960" y="27540"/>
                </a:lnTo>
                <a:lnTo>
                  <a:pt x="21420" y="27250"/>
                </a:lnTo>
                <a:lnTo>
                  <a:pt x="21240" y="27120"/>
                </a:lnTo>
                <a:lnTo>
                  <a:pt x="21190" y="27090"/>
                </a:lnTo>
                <a:lnTo>
                  <a:pt x="21140" y="27090"/>
                </a:lnTo>
                <a:lnTo>
                  <a:pt x="20840" y="27150"/>
                </a:lnTo>
                <a:lnTo>
                  <a:pt x="20710" y="27160"/>
                </a:lnTo>
                <a:lnTo>
                  <a:pt x="20650" y="27140"/>
                </a:lnTo>
                <a:lnTo>
                  <a:pt x="20580" y="27100"/>
                </a:lnTo>
                <a:lnTo>
                  <a:pt x="20520" y="26950"/>
                </a:lnTo>
                <a:lnTo>
                  <a:pt x="20420" y="26890"/>
                </a:lnTo>
                <a:lnTo>
                  <a:pt x="20350" y="26850"/>
                </a:lnTo>
                <a:lnTo>
                  <a:pt x="19590" y="26670"/>
                </a:lnTo>
                <a:lnTo>
                  <a:pt x="19300" y="26640"/>
                </a:lnTo>
                <a:lnTo>
                  <a:pt x="22160" y="23140"/>
                </a:lnTo>
                <a:lnTo>
                  <a:pt x="22970" y="22450"/>
                </a:lnTo>
                <a:lnTo>
                  <a:pt x="23980" y="21900"/>
                </a:lnTo>
                <a:lnTo>
                  <a:pt x="24140" y="21850"/>
                </a:lnTo>
                <a:lnTo>
                  <a:pt x="24630" y="21770"/>
                </a:lnTo>
                <a:lnTo>
                  <a:pt x="24580" y="16550"/>
                </a:lnTo>
                <a:lnTo>
                  <a:pt x="24610" y="16290"/>
                </a:lnTo>
                <a:lnTo>
                  <a:pt x="25710" y="17250"/>
                </a:lnTo>
                <a:lnTo>
                  <a:pt x="27850" y="16690"/>
                </a:lnTo>
                <a:lnTo>
                  <a:pt x="29050" y="17810"/>
                </a:lnTo>
                <a:lnTo>
                  <a:pt x="32940" y="19010"/>
                </a:lnTo>
                <a:lnTo>
                  <a:pt x="33500" y="18210"/>
                </a:lnTo>
                <a:lnTo>
                  <a:pt x="35490" y="21020"/>
                </a:lnTo>
                <a:lnTo>
                  <a:pt x="38900" y="20220"/>
                </a:lnTo>
                <a:lnTo>
                  <a:pt x="44310" y="22460"/>
                </a:lnTo>
                <a:lnTo>
                  <a:pt x="44550" y="23910"/>
                </a:lnTo>
                <a:lnTo>
                  <a:pt x="41370" y="31280"/>
                </a:lnTo>
                <a:lnTo>
                  <a:pt x="41800" y="33800"/>
                </a:lnTo>
                <a:lnTo>
                  <a:pt x="41500" y="34100"/>
                </a:lnTo>
                <a:lnTo>
                  <a:pt x="40700" y="34560"/>
                </a:lnTo>
                <a:lnTo>
                  <a:pt x="40350" y="34820"/>
                </a:lnTo>
                <a:lnTo>
                  <a:pt x="39940" y="35330"/>
                </a:lnTo>
                <a:lnTo>
                  <a:pt x="39830" y="35420"/>
                </a:lnTo>
                <a:lnTo>
                  <a:pt x="39700" y="35480"/>
                </a:lnTo>
                <a:lnTo>
                  <a:pt x="39600" y="35600"/>
                </a:lnTo>
                <a:lnTo>
                  <a:pt x="39500" y="35680"/>
                </a:lnTo>
                <a:lnTo>
                  <a:pt x="39380" y="35650"/>
                </a:lnTo>
                <a:lnTo>
                  <a:pt x="39270" y="35600"/>
                </a:lnTo>
                <a:lnTo>
                  <a:pt x="39140" y="35570"/>
                </a:lnTo>
                <a:lnTo>
                  <a:pt x="39000" y="35570"/>
                </a:lnTo>
                <a:lnTo>
                  <a:pt x="38870" y="35590"/>
                </a:lnTo>
                <a:lnTo>
                  <a:pt x="38370" y="35730"/>
                </a:lnTo>
                <a:lnTo>
                  <a:pt x="37910" y="35930"/>
                </a:lnTo>
                <a:lnTo>
                  <a:pt x="37120" y="36470"/>
                </a:lnTo>
                <a:lnTo>
                  <a:pt x="36450" y="37140"/>
                </a:lnTo>
                <a:lnTo>
                  <a:pt x="36090" y="37410"/>
                </a:lnTo>
                <a:lnTo>
                  <a:pt x="35760" y="37470"/>
                </a:lnTo>
                <a:lnTo>
                  <a:pt x="35520" y="37360"/>
                </a:lnTo>
                <a:lnTo>
                  <a:pt x="35460" y="37330"/>
                </a:lnTo>
                <a:lnTo>
                  <a:pt x="35410" y="37290"/>
                </a:lnTo>
                <a:lnTo>
                  <a:pt x="35400" y="37240"/>
                </a:lnTo>
                <a:lnTo>
                  <a:pt x="35430" y="37190"/>
                </a:lnTo>
                <a:lnTo>
                  <a:pt x="35480" y="37150"/>
                </a:lnTo>
                <a:lnTo>
                  <a:pt x="35500" y="37100"/>
                </a:lnTo>
                <a:lnTo>
                  <a:pt x="35490" y="37050"/>
                </a:lnTo>
                <a:lnTo>
                  <a:pt x="35440" y="36840"/>
                </a:lnTo>
                <a:lnTo>
                  <a:pt x="35400" y="36760"/>
                </a:lnTo>
                <a:lnTo>
                  <a:pt x="35340" y="36530"/>
                </a:lnTo>
                <a:lnTo>
                  <a:pt x="35300" y="36450"/>
                </a:lnTo>
                <a:lnTo>
                  <a:pt x="35240" y="36380"/>
                </a:lnTo>
                <a:lnTo>
                  <a:pt x="35200" y="36310"/>
                </a:lnTo>
                <a:lnTo>
                  <a:pt x="35210" y="36230"/>
                </a:lnTo>
                <a:lnTo>
                  <a:pt x="35270" y="36150"/>
                </a:lnTo>
                <a:lnTo>
                  <a:pt x="35360" y="36060"/>
                </a:lnTo>
                <a:lnTo>
                  <a:pt x="35410" y="36000"/>
                </a:lnTo>
                <a:lnTo>
                  <a:pt x="35440" y="35870"/>
                </a:lnTo>
                <a:lnTo>
                  <a:pt x="35450" y="35820"/>
                </a:lnTo>
                <a:lnTo>
                  <a:pt x="35440" y="35760"/>
                </a:lnTo>
                <a:lnTo>
                  <a:pt x="35400" y="35720"/>
                </a:lnTo>
                <a:lnTo>
                  <a:pt x="35100" y="35600"/>
                </a:lnTo>
                <a:lnTo>
                  <a:pt x="34350" y="35420"/>
                </a:lnTo>
                <a:lnTo>
                  <a:pt x="33790" y="35400"/>
                </a:lnTo>
                <a:lnTo>
                  <a:pt x="33570" y="35490"/>
                </a:lnTo>
                <a:lnTo>
                  <a:pt x="33500" y="35560"/>
                </a:lnTo>
                <a:lnTo>
                  <a:pt x="33320" y="35790"/>
                </a:lnTo>
                <a:lnTo>
                  <a:pt x="31920" y="36930"/>
                </a:lnTo>
                <a:lnTo>
                  <a:pt x="31810" y="37080"/>
                </a:lnTo>
                <a:lnTo>
                  <a:pt x="31600" y="37470"/>
                </a:lnTo>
                <a:lnTo>
                  <a:pt x="31270" y="37920"/>
                </a:lnTo>
                <a:lnTo>
                  <a:pt x="30590" y="38630"/>
                </a:lnTo>
                <a:lnTo>
                  <a:pt x="30430" y="38750"/>
                </a:lnTo>
                <a:lnTo>
                  <a:pt x="30260" y="38800"/>
                </a:lnTo>
                <a:lnTo>
                  <a:pt x="30100" y="38830"/>
                </a:lnTo>
                <a:lnTo>
                  <a:pt x="29940" y="38830"/>
                </a:lnTo>
                <a:lnTo>
                  <a:pt x="29390" y="38730"/>
                </a:lnTo>
                <a:lnTo>
                  <a:pt x="29310" y="38730"/>
                </a:lnTo>
                <a:lnTo>
                  <a:pt x="29150" y="38780"/>
                </a:lnTo>
                <a:lnTo>
                  <a:pt x="28440" y="39100"/>
                </a:lnTo>
                <a:lnTo>
                  <a:pt x="28230" y="39230"/>
                </a:lnTo>
                <a:lnTo>
                  <a:pt x="28090" y="39340"/>
                </a:lnTo>
                <a:lnTo>
                  <a:pt x="28060" y="39410"/>
                </a:lnTo>
                <a:lnTo>
                  <a:pt x="28030" y="39490"/>
                </a:lnTo>
                <a:lnTo>
                  <a:pt x="28010" y="39970"/>
                </a:lnTo>
                <a:lnTo>
                  <a:pt x="27950" y="40340"/>
                </a:lnTo>
                <a:lnTo>
                  <a:pt x="27760" y="41020"/>
                </a:lnTo>
                <a:lnTo>
                  <a:pt x="27130" y="41160"/>
                </a:lnTo>
                <a:lnTo>
                  <a:pt x="24780" y="41170"/>
                </a:lnTo>
                <a:lnTo>
                  <a:pt x="23660" y="41610"/>
                </a:lnTo>
                <a:lnTo>
                  <a:pt x="23490" y="41710"/>
                </a:lnTo>
                <a:lnTo>
                  <a:pt x="23270" y="41900"/>
                </a:lnTo>
                <a:lnTo>
                  <a:pt x="23100" y="42030"/>
                </a:lnTo>
                <a:lnTo>
                  <a:pt x="22880" y="42150"/>
                </a:lnTo>
                <a:lnTo>
                  <a:pt x="22490" y="42320"/>
                </a:lnTo>
                <a:lnTo>
                  <a:pt x="22310" y="42350"/>
                </a:lnTo>
                <a:lnTo>
                  <a:pt x="22180" y="42340"/>
                </a:lnTo>
                <a:lnTo>
                  <a:pt x="22030" y="42190"/>
                </a:lnTo>
                <a:lnTo>
                  <a:pt x="21880" y="42020"/>
                </a:lnTo>
                <a:lnTo>
                  <a:pt x="21800" y="41910"/>
                </a:lnTo>
                <a:lnTo>
                  <a:pt x="21760" y="41820"/>
                </a:lnTo>
                <a:lnTo>
                  <a:pt x="21730" y="41730"/>
                </a:lnTo>
                <a:lnTo>
                  <a:pt x="21680" y="41680"/>
                </a:lnTo>
                <a:lnTo>
                  <a:pt x="21530" y="41530"/>
                </a:lnTo>
                <a:lnTo>
                  <a:pt x="21500" y="41410"/>
                </a:lnTo>
                <a:lnTo>
                  <a:pt x="21510" y="41350"/>
                </a:lnTo>
                <a:lnTo>
                  <a:pt x="21570" y="41220"/>
                </a:lnTo>
                <a:lnTo>
                  <a:pt x="21570" y="41160"/>
                </a:lnTo>
                <a:lnTo>
                  <a:pt x="21540" y="41010"/>
                </a:lnTo>
                <a:lnTo>
                  <a:pt x="21550" y="40940"/>
                </a:lnTo>
                <a:lnTo>
                  <a:pt x="21600" y="40860"/>
                </a:lnTo>
                <a:lnTo>
                  <a:pt x="21610" y="40770"/>
                </a:lnTo>
                <a:lnTo>
                  <a:pt x="21580" y="40680"/>
                </a:lnTo>
                <a:lnTo>
                  <a:pt x="21540" y="40610"/>
                </a:lnTo>
                <a:lnTo>
                  <a:pt x="21490" y="40460"/>
                </a:lnTo>
                <a:lnTo>
                  <a:pt x="21480" y="40400"/>
                </a:lnTo>
                <a:lnTo>
                  <a:pt x="21500" y="40340"/>
                </a:lnTo>
                <a:lnTo>
                  <a:pt x="21530" y="40270"/>
                </a:lnTo>
                <a:lnTo>
                  <a:pt x="21550" y="40200"/>
                </a:lnTo>
                <a:lnTo>
                  <a:pt x="21580" y="40120"/>
                </a:lnTo>
                <a:lnTo>
                  <a:pt x="21620" y="39970"/>
                </a:lnTo>
                <a:lnTo>
                  <a:pt x="21620" y="39910"/>
                </a:lnTo>
                <a:lnTo>
                  <a:pt x="21610" y="39850"/>
                </a:lnTo>
                <a:lnTo>
                  <a:pt x="21580" y="39780"/>
                </a:lnTo>
                <a:lnTo>
                  <a:pt x="21540" y="39690"/>
                </a:lnTo>
                <a:lnTo>
                  <a:pt x="21530" y="39620"/>
                </a:lnTo>
                <a:lnTo>
                  <a:pt x="21530" y="39570"/>
                </a:lnTo>
                <a:lnTo>
                  <a:pt x="21580" y="39530"/>
                </a:lnTo>
                <a:lnTo>
                  <a:pt x="21660" y="39520"/>
                </a:lnTo>
                <a:lnTo>
                  <a:pt x="21990" y="39530"/>
                </a:lnTo>
                <a:lnTo>
                  <a:pt x="22060" y="39510"/>
                </a:lnTo>
                <a:lnTo>
                  <a:pt x="22080" y="39470"/>
                </a:lnTo>
                <a:lnTo>
                  <a:pt x="22030" y="39420"/>
                </a:lnTo>
                <a:lnTo>
                  <a:pt x="22000" y="39380"/>
                </a:lnTo>
                <a:lnTo>
                  <a:pt x="21970" y="39320"/>
                </a:lnTo>
                <a:lnTo>
                  <a:pt x="21980" y="39230"/>
                </a:lnTo>
                <a:lnTo>
                  <a:pt x="21950" y="39150"/>
                </a:lnTo>
                <a:lnTo>
                  <a:pt x="21830" y="39040"/>
                </a:lnTo>
                <a:lnTo>
                  <a:pt x="20490" y="38760"/>
                </a:lnTo>
                <a:lnTo>
                  <a:pt x="20400" y="38760"/>
                </a:lnTo>
                <a:lnTo>
                  <a:pt x="20290" y="38760"/>
                </a:lnTo>
                <a:lnTo>
                  <a:pt x="19890" y="38870"/>
                </a:lnTo>
                <a:lnTo>
                  <a:pt x="19430" y="38900"/>
                </a:lnTo>
                <a:lnTo>
                  <a:pt x="19180" y="38870"/>
                </a:lnTo>
                <a:lnTo>
                  <a:pt x="17990" y="38460"/>
                </a:lnTo>
                <a:lnTo>
                  <a:pt x="17850" y="38460"/>
                </a:lnTo>
                <a:lnTo>
                  <a:pt x="17690" y="38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Lof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800" y="33800"/>
                </a:moveTo>
                <a:lnTo>
                  <a:pt x="41370" y="31280"/>
                </a:lnTo>
                <a:lnTo>
                  <a:pt x="44550" y="23910"/>
                </a:lnTo>
                <a:lnTo>
                  <a:pt x="44310" y="22460"/>
                </a:lnTo>
                <a:lnTo>
                  <a:pt x="38900" y="20220"/>
                </a:lnTo>
                <a:lnTo>
                  <a:pt x="35490" y="21020"/>
                </a:lnTo>
                <a:lnTo>
                  <a:pt x="33500" y="18210"/>
                </a:lnTo>
                <a:lnTo>
                  <a:pt x="32940" y="19010"/>
                </a:lnTo>
                <a:lnTo>
                  <a:pt x="29050" y="17810"/>
                </a:lnTo>
                <a:lnTo>
                  <a:pt x="27850" y="16690"/>
                </a:lnTo>
                <a:lnTo>
                  <a:pt x="25710" y="17250"/>
                </a:lnTo>
                <a:lnTo>
                  <a:pt x="24610" y="16290"/>
                </a:lnTo>
                <a:lnTo>
                  <a:pt x="24690" y="16090"/>
                </a:lnTo>
                <a:lnTo>
                  <a:pt x="24890" y="15930"/>
                </a:lnTo>
                <a:lnTo>
                  <a:pt x="25430" y="15630"/>
                </a:lnTo>
                <a:lnTo>
                  <a:pt x="25660" y="15410"/>
                </a:lnTo>
                <a:lnTo>
                  <a:pt x="26150" y="14480"/>
                </a:lnTo>
                <a:lnTo>
                  <a:pt x="26470" y="14090"/>
                </a:lnTo>
                <a:lnTo>
                  <a:pt x="26970" y="13840"/>
                </a:lnTo>
                <a:lnTo>
                  <a:pt x="27400" y="13780"/>
                </a:lnTo>
                <a:lnTo>
                  <a:pt x="29130" y="13770"/>
                </a:lnTo>
                <a:lnTo>
                  <a:pt x="29570" y="13710"/>
                </a:lnTo>
                <a:lnTo>
                  <a:pt x="29990" y="13570"/>
                </a:lnTo>
                <a:lnTo>
                  <a:pt x="30400" y="13330"/>
                </a:lnTo>
                <a:lnTo>
                  <a:pt x="30930" y="12820"/>
                </a:lnTo>
                <a:lnTo>
                  <a:pt x="30990" y="12420"/>
                </a:lnTo>
                <a:lnTo>
                  <a:pt x="30820" y="11990"/>
                </a:lnTo>
                <a:lnTo>
                  <a:pt x="30660" y="11380"/>
                </a:lnTo>
                <a:lnTo>
                  <a:pt x="30710" y="10890"/>
                </a:lnTo>
                <a:lnTo>
                  <a:pt x="31080" y="10070"/>
                </a:lnTo>
                <a:lnTo>
                  <a:pt x="31740" y="7410"/>
                </a:lnTo>
                <a:lnTo>
                  <a:pt x="31760" y="6290"/>
                </a:lnTo>
                <a:lnTo>
                  <a:pt x="31990" y="6310"/>
                </a:lnTo>
                <a:lnTo>
                  <a:pt x="32210" y="6270"/>
                </a:lnTo>
                <a:lnTo>
                  <a:pt x="32660" y="6100"/>
                </a:lnTo>
                <a:lnTo>
                  <a:pt x="32820" y="6460"/>
                </a:lnTo>
                <a:lnTo>
                  <a:pt x="33180" y="6250"/>
                </a:lnTo>
                <a:lnTo>
                  <a:pt x="33910" y="5540"/>
                </a:lnTo>
                <a:lnTo>
                  <a:pt x="34270" y="5430"/>
                </a:lnTo>
                <a:lnTo>
                  <a:pt x="34630" y="5440"/>
                </a:lnTo>
                <a:lnTo>
                  <a:pt x="35850" y="5740"/>
                </a:lnTo>
                <a:lnTo>
                  <a:pt x="36170" y="5930"/>
                </a:lnTo>
                <a:lnTo>
                  <a:pt x="36320" y="6250"/>
                </a:lnTo>
                <a:lnTo>
                  <a:pt x="36100" y="7260"/>
                </a:lnTo>
                <a:lnTo>
                  <a:pt x="36190" y="7550"/>
                </a:lnTo>
                <a:lnTo>
                  <a:pt x="36480" y="7650"/>
                </a:lnTo>
                <a:lnTo>
                  <a:pt x="36930" y="7570"/>
                </a:lnTo>
                <a:lnTo>
                  <a:pt x="37800" y="7060"/>
                </a:lnTo>
                <a:lnTo>
                  <a:pt x="38630" y="6400"/>
                </a:lnTo>
                <a:lnTo>
                  <a:pt x="38990" y="6210"/>
                </a:lnTo>
                <a:lnTo>
                  <a:pt x="39340" y="6100"/>
                </a:lnTo>
                <a:lnTo>
                  <a:pt x="39700" y="6060"/>
                </a:lnTo>
                <a:lnTo>
                  <a:pt x="40110" y="6050"/>
                </a:lnTo>
                <a:lnTo>
                  <a:pt x="40220" y="6030"/>
                </a:lnTo>
                <a:lnTo>
                  <a:pt x="40520" y="5950"/>
                </a:lnTo>
                <a:lnTo>
                  <a:pt x="40620" y="6000"/>
                </a:lnTo>
                <a:lnTo>
                  <a:pt x="40720" y="6100"/>
                </a:lnTo>
                <a:lnTo>
                  <a:pt x="40830" y="6240"/>
                </a:lnTo>
                <a:lnTo>
                  <a:pt x="41020" y="6180"/>
                </a:lnTo>
                <a:lnTo>
                  <a:pt x="41400" y="5980"/>
                </a:lnTo>
                <a:lnTo>
                  <a:pt x="41940" y="5830"/>
                </a:lnTo>
                <a:lnTo>
                  <a:pt x="41960" y="5680"/>
                </a:lnTo>
                <a:lnTo>
                  <a:pt x="41890" y="5520"/>
                </a:lnTo>
                <a:lnTo>
                  <a:pt x="41890" y="5340"/>
                </a:lnTo>
                <a:lnTo>
                  <a:pt x="42040" y="5160"/>
                </a:lnTo>
                <a:lnTo>
                  <a:pt x="42190" y="5000"/>
                </a:lnTo>
                <a:lnTo>
                  <a:pt x="42300" y="4810"/>
                </a:lnTo>
                <a:lnTo>
                  <a:pt x="42280" y="4550"/>
                </a:lnTo>
                <a:lnTo>
                  <a:pt x="42650" y="4600"/>
                </a:lnTo>
                <a:lnTo>
                  <a:pt x="42870" y="4880"/>
                </a:lnTo>
                <a:lnTo>
                  <a:pt x="43000" y="5250"/>
                </a:lnTo>
                <a:lnTo>
                  <a:pt x="43130" y="6270"/>
                </a:lnTo>
                <a:lnTo>
                  <a:pt x="43230" y="6650"/>
                </a:lnTo>
                <a:lnTo>
                  <a:pt x="43450" y="7030"/>
                </a:lnTo>
                <a:lnTo>
                  <a:pt x="43750" y="7350"/>
                </a:lnTo>
                <a:lnTo>
                  <a:pt x="43830" y="7300"/>
                </a:lnTo>
                <a:lnTo>
                  <a:pt x="43840" y="6990"/>
                </a:lnTo>
                <a:lnTo>
                  <a:pt x="43890" y="6540"/>
                </a:lnTo>
                <a:lnTo>
                  <a:pt x="44150" y="6240"/>
                </a:lnTo>
                <a:lnTo>
                  <a:pt x="44580" y="6240"/>
                </a:lnTo>
                <a:lnTo>
                  <a:pt x="45000" y="6440"/>
                </a:lnTo>
                <a:lnTo>
                  <a:pt x="45280" y="6720"/>
                </a:lnTo>
                <a:lnTo>
                  <a:pt x="45400" y="7190"/>
                </a:lnTo>
                <a:lnTo>
                  <a:pt x="45220" y="7450"/>
                </a:lnTo>
                <a:lnTo>
                  <a:pt x="44940" y="7640"/>
                </a:lnTo>
                <a:lnTo>
                  <a:pt x="44740" y="7920"/>
                </a:lnTo>
                <a:lnTo>
                  <a:pt x="44710" y="8310"/>
                </a:lnTo>
                <a:lnTo>
                  <a:pt x="44900" y="8370"/>
                </a:lnTo>
                <a:lnTo>
                  <a:pt x="45220" y="8300"/>
                </a:lnTo>
                <a:lnTo>
                  <a:pt x="45590" y="8290"/>
                </a:lnTo>
                <a:lnTo>
                  <a:pt x="45760" y="8310"/>
                </a:lnTo>
                <a:lnTo>
                  <a:pt x="45950" y="8280"/>
                </a:lnTo>
                <a:lnTo>
                  <a:pt x="46100" y="8210"/>
                </a:lnTo>
                <a:lnTo>
                  <a:pt x="46210" y="8060"/>
                </a:lnTo>
                <a:lnTo>
                  <a:pt x="46360" y="7890"/>
                </a:lnTo>
                <a:lnTo>
                  <a:pt x="46530" y="8020"/>
                </a:lnTo>
                <a:lnTo>
                  <a:pt x="46810" y="8400"/>
                </a:lnTo>
                <a:lnTo>
                  <a:pt x="47880" y="8850"/>
                </a:lnTo>
                <a:lnTo>
                  <a:pt x="48260" y="9130"/>
                </a:lnTo>
                <a:lnTo>
                  <a:pt x="48410" y="9290"/>
                </a:lnTo>
                <a:lnTo>
                  <a:pt x="48520" y="9350"/>
                </a:lnTo>
                <a:lnTo>
                  <a:pt x="48260" y="9510"/>
                </a:lnTo>
                <a:lnTo>
                  <a:pt x="48170" y="9550"/>
                </a:lnTo>
                <a:lnTo>
                  <a:pt x="48030" y="9630"/>
                </a:lnTo>
                <a:lnTo>
                  <a:pt x="47890" y="9730"/>
                </a:lnTo>
                <a:lnTo>
                  <a:pt x="47660" y="9970"/>
                </a:lnTo>
                <a:lnTo>
                  <a:pt x="47860" y="10160"/>
                </a:lnTo>
                <a:lnTo>
                  <a:pt x="47970" y="10390"/>
                </a:lnTo>
                <a:lnTo>
                  <a:pt x="48050" y="10630"/>
                </a:lnTo>
                <a:lnTo>
                  <a:pt x="48170" y="10840"/>
                </a:lnTo>
                <a:lnTo>
                  <a:pt x="48270" y="10940"/>
                </a:lnTo>
                <a:lnTo>
                  <a:pt x="48310" y="11030"/>
                </a:lnTo>
                <a:lnTo>
                  <a:pt x="48270" y="11130"/>
                </a:lnTo>
                <a:lnTo>
                  <a:pt x="48170" y="11230"/>
                </a:lnTo>
                <a:lnTo>
                  <a:pt x="47960" y="11570"/>
                </a:lnTo>
                <a:lnTo>
                  <a:pt x="47820" y="12190"/>
                </a:lnTo>
                <a:lnTo>
                  <a:pt x="47860" y="12770"/>
                </a:lnTo>
                <a:lnTo>
                  <a:pt x="48170" y="13000"/>
                </a:lnTo>
                <a:lnTo>
                  <a:pt x="48690" y="13100"/>
                </a:lnTo>
                <a:lnTo>
                  <a:pt x="48900" y="13220"/>
                </a:lnTo>
                <a:lnTo>
                  <a:pt x="48970" y="13470"/>
                </a:lnTo>
                <a:lnTo>
                  <a:pt x="48970" y="13720"/>
                </a:lnTo>
                <a:lnTo>
                  <a:pt x="49370" y="15290"/>
                </a:lnTo>
                <a:lnTo>
                  <a:pt x="49320" y="15520"/>
                </a:lnTo>
                <a:lnTo>
                  <a:pt x="49090" y="15910"/>
                </a:lnTo>
                <a:lnTo>
                  <a:pt x="49060" y="16160"/>
                </a:lnTo>
                <a:lnTo>
                  <a:pt x="49310" y="15840"/>
                </a:lnTo>
                <a:lnTo>
                  <a:pt x="49540" y="15660"/>
                </a:lnTo>
                <a:lnTo>
                  <a:pt x="49770" y="15680"/>
                </a:lnTo>
                <a:lnTo>
                  <a:pt x="50020" y="15980"/>
                </a:lnTo>
                <a:lnTo>
                  <a:pt x="50130" y="16210"/>
                </a:lnTo>
                <a:lnTo>
                  <a:pt x="50170" y="16440"/>
                </a:lnTo>
                <a:lnTo>
                  <a:pt x="50120" y="16650"/>
                </a:lnTo>
                <a:lnTo>
                  <a:pt x="49970" y="16850"/>
                </a:lnTo>
                <a:lnTo>
                  <a:pt x="49940" y="16920"/>
                </a:lnTo>
                <a:lnTo>
                  <a:pt x="49660" y="17860"/>
                </a:lnTo>
                <a:lnTo>
                  <a:pt x="49610" y="18770"/>
                </a:lnTo>
                <a:lnTo>
                  <a:pt x="49820" y="19670"/>
                </a:lnTo>
                <a:lnTo>
                  <a:pt x="50310" y="20570"/>
                </a:lnTo>
                <a:lnTo>
                  <a:pt x="50870" y="21290"/>
                </a:lnTo>
                <a:lnTo>
                  <a:pt x="51050" y="21650"/>
                </a:lnTo>
                <a:lnTo>
                  <a:pt x="51340" y="22020"/>
                </a:lnTo>
                <a:lnTo>
                  <a:pt x="51600" y="22360"/>
                </a:lnTo>
                <a:lnTo>
                  <a:pt x="51370" y="22910"/>
                </a:lnTo>
                <a:lnTo>
                  <a:pt x="51150" y="23680"/>
                </a:lnTo>
                <a:lnTo>
                  <a:pt x="51190" y="24410"/>
                </a:lnTo>
                <a:lnTo>
                  <a:pt x="51640" y="24940"/>
                </a:lnTo>
                <a:lnTo>
                  <a:pt x="51410" y="25110"/>
                </a:lnTo>
                <a:lnTo>
                  <a:pt x="51220" y="25390"/>
                </a:lnTo>
                <a:lnTo>
                  <a:pt x="51100" y="25720"/>
                </a:lnTo>
                <a:lnTo>
                  <a:pt x="51000" y="26300"/>
                </a:lnTo>
                <a:lnTo>
                  <a:pt x="50840" y="26540"/>
                </a:lnTo>
                <a:lnTo>
                  <a:pt x="50460" y="26990"/>
                </a:lnTo>
                <a:lnTo>
                  <a:pt x="50540" y="27290"/>
                </a:lnTo>
                <a:lnTo>
                  <a:pt x="50360" y="27750"/>
                </a:lnTo>
                <a:lnTo>
                  <a:pt x="49870" y="28480"/>
                </a:lnTo>
                <a:lnTo>
                  <a:pt x="49430" y="28810"/>
                </a:lnTo>
                <a:lnTo>
                  <a:pt x="49230" y="29020"/>
                </a:lnTo>
                <a:lnTo>
                  <a:pt x="49140" y="29290"/>
                </a:lnTo>
                <a:lnTo>
                  <a:pt x="49130" y="29580"/>
                </a:lnTo>
                <a:lnTo>
                  <a:pt x="49070" y="29840"/>
                </a:lnTo>
                <a:lnTo>
                  <a:pt x="48940" y="30060"/>
                </a:lnTo>
                <a:lnTo>
                  <a:pt x="48700" y="30260"/>
                </a:lnTo>
                <a:lnTo>
                  <a:pt x="48780" y="30320"/>
                </a:lnTo>
                <a:lnTo>
                  <a:pt x="48810" y="30390"/>
                </a:lnTo>
                <a:lnTo>
                  <a:pt x="48820" y="30470"/>
                </a:lnTo>
                <a:lnTo>
                  <a:pt x="48850" y="30550"/>
                </a:lnTo>
                <a:lnTo>
                  <a:pt x="48340" y="31100"/>
                </a:lnTo>
                <a:lnTo>
                  <a:pt x="47510" y="31660"/>
                </a:lnTo>
                <a:lnTo>
                  <a:pt x="47170" y="31810"/>
                </a:lnTo>
                <a:lnTo>
                  <a:pt x="46690" y="31920"/>
                </a:lnTo>
                <a:lnTo>
                  <a:pt x="46280" y="32120"/>
                </a:lnTo>
                <a:lnTo>
                  <a:pt x="45690" y="32230"/>
                </a:lnTo>
                <a:lnTo>
                  <a:pt x="45470" y="32400"/>
                </a:lnTo>
                <a:lnTo>
                  <a:pt x="45310" y="32640"/>
                </a:lnTo>
                <a:lnTo>
                  <a:pt x="45190" y="32910"/>
                </a:lnTo>
                <a:lnTo>
                  <a:pt x="45300" y="33150"/>
                </a:lnTo>
                <a:lnTo>
                  <a:pt x="45160" y="33480"/>
                </a:lnTo>
                <a:lnTo>
                  <a:pt x="44880" y="33780"/>
                </a:lnTo>
                <a:lnTo>
                  <a:pt x="44590" y="33940"/>
                </a:lnTo>
                <a:lnTo>
                  <a:pt x="44590" y="33800"/>
                </a:lnTo>
                <a:lnTo>
                  <a:pt x="44400" y="33900"/>
                </a:lnTo>
                <a:lnTo>
                  <a:pt x="44040" y="34150"/>
                </a:lnTo>
                <a:lnTo>
                  <a:pt x="43860" y="34230"/>
                </a:lnTo>
                <a:lnTo>
                  <a:pt x="43660" y="34280"/>
                </a:lnTo>
                <a:lnTo>
                  <a:pt x="43510" y="34280"/>
                </a:lnTo>
                <a:lnTo>
                  <a:pt x="42740" y="34180"/>
                </a:lnTo>
                <a:lnTo>
                  <a:pt x="42430" y="34100"/>
                </a:lnTo>
                <a:lnTo>
                  <a:pt x="41800" y="33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Ni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370" y="49310"/>
                </a:moveTo>
                <a:lnTo>
                  <a:pt x="67360" y="49310"/>
                </a:lnTo>
                <a:lnTo>
                  <a:pt x="67010" y="50100"/>
                </a:lnTo>
                <a:lnTo>
                  <a:pt x="66500" y="51820"/>
                </a:lnTo>
                <a:lnTo>
                  <a:pt x="65220" y="54400"/>
                </a:lnTo>
                <a:lnTo>
                  <a:pt x="64880" y="54920"/>
                </a:lnTo>
                <a:lnTo>
                  <a:pt x="64400" y="55490"/>
                </a:lnTo>
                <a:lnTo>
                  <a:pt x="63830" y="55950"/>
                </a:lnTo>
                <a:lnTo>
                  <a:pt x="63230" y="56180"/>
                </a:lnTo>
                <a:lnTo>
                  <a:pt x="62930" y="56340"/>
                </a:lnTo>
                <a:lnTo>
                  <a:pt x="62660" y="57040"/>
                </a:lnTo>
                <a:lnTo>
                  <a:pt x="62340" y="57310"/>
                </a:lnTo>
                <a:lnTo>
                  <a:pt x="62580" y="57660"/>
                </a:lnTo>
                <a:lnTo>
                  <a:pt x="62630" y="58190"/>
                </a:lnTo>
                <a:lnTo>
                  <a:pt x="62530" y="58750"/>
                </a:lnTo>
                <a:lnTo>
                  <a:pt x="62340" y="59160"/>
                </a:lnTo>
                <a:lnTo>
                  <a:pt x="62010" y="59390"/>
                </a:lnTo>
                <a:lnTo>
                  <a:pt x="61140" y="59490"/>
                </a:lnTo>
                <a:lnTo>
                  <a:pt x="60770" y="59610"/>
                </a:lnTo>
                <a:lnTo>
                  <a:pt x="60500" y="59980"/>
                </a:lnTo>
                <a:lnTo>
                  <a:pt x="60670" y="60240"/>
                </a:lnTo>
                <a:lnTo>
                  <a:pt x="60930" y="60450"/>
                </a:lnTo>
                <a:lnTo>
                  <a:pt x="60930" y="60650"/>
                </a:lnTo>
                <a:lnTo>
                  <a:pt x="60540" y="61150"/>
                </a:lnTo>
                <a:lnTo>
                  <a:pt x="60410" y="61650"/>
                </a:lnTo>
                <a:lnTo>
                  <a:pt x="60530" y="61880"/>
                </a:lnTo>
                <a:lnTo>
                  <a:pt x="60840" y="61580"/>
                </a:lnTo>
                <a:lnTo>
                  <a:pt x="61170" y="61880"/>
                </a:lnTo>
                <a:lnTo>
                  <a:pt x="61340" y="62210"/>
                </a:lnTo>
                <a:lnTo>
                  <a:pt x="61290" y="62610"/>
                </a:lnTo>
                <a:lnTo>
                  <a:pt x="60970" y="63090"/>
                </a:lnTo>
                <a:lnTo>
                  <a:pt x="60760" y="63290"/>
                </a:lnTo>
                <a:lnTo>
                  <a:pt x="60410" y="63460"/>
                </a:lnTo>
                <a:lnTo>
                  <a:pt x="57930" y="63400"/>
                </a:lnTo>
                <a:lnTo>
                  <a:pt x="57360" y="63540"/>
                </a:lnTo>
                <a:lnTo>
                  <a:pt x="57450" y="63040"/>
                </a:lnTo>
                <a:lnTo>
                  <a:pt x="57480" y="62860"/>
                </a:lnTo>
                <a:lnTo>
                  <a:pt x="57490" y="62820"/>
                </a:lnTo>
                <a:lnTo>
                  <a:pt x="57670" y="62530"/>
                </a:lnTo>
                <a:lnTo>
                  <a:pt x="57680" y="62460"/>
                </a:lnTo>
                <a:lnTo>
                  <a:pt x="57660" y="62370"/>
                </a:lnTo>
                <a:lnTo>
                  <a:pt x="57560" y="62200"/>
                </a:lnTo>
                <a:lnTo>
                  <a:pt x="57330" y="61900"/>
                </a:lnTo>
                <a:lnTo>
                  <a:pt x="57270" y="61750"/>
                </a:lnTo>
                <a:lnTo>
                  <a:pt x="57260" y="61650"/>
                </a:lnTo>
                <a:lnTo>
                  <a:pt x="57270" y="61550"/>
                </a:lnTo>
                <a:lnTo>
                  <a:pt x="57350" y="61370"/>
                </a:lnTo>
                <a:lnTo>
                  <a:pt x="57500" y="61240"/>
                </a:lnTo>
                <a:lnTo>
                  <a:pt x="57550" y="61230"/>
                </a:lnTo>
                <a:lnTo>
                  <a:pt x="57580" y="61190"/>
                </a:lnTo>
                <a:lnTo>
                  <a:pt x="57570" y="61160"/>
                </a:lnTo>
                <a:lnTo>
                  <a:pt x="57510" y="61090"/>
                </a:lnTo>
                <a:lnTo>
                  <a:pt x="57460" y="61050"/>
                </a:lnTo>
                <a:lnTo>
                  <a:pt x="57420" y="61010"/>
                </a:lnTo>
                <a:lnTo>
                  <a:pt x="57340" y="60910"/>
                </a:lnTo>
                <a:lnTo>
                  <a:pt x="57290" y="60820"/>
                </a:lnTo>
                <a:lnTo>
                  <a:pt x="57230" y="60760"/>
                </a:lnTo>
                <a:lnTo>
                  <a:pt x="57200" y="60730"/>
                </a:lnTo>
                <a:lnTo>
                  <a:pt x="57160" y="60710"/>
                </a:lnTo>
                <a:lnTo>
                  <a:pt x="57110" y="60700"/>
                </a:lnTo>
                <a:lnTo>
                  <a:pt x="57080" y="60680"/>
                </a:lnTo>
                <a:lnTo>
                  <a:pt x="57040" y="60660"/>
                </a:lnTo>
                <a:lnTo>
                  <a:pt x="57030" y="60610"/>
                </a:lnTo>
                <a:lnTo>
                  <a:pt x="57040" y="60530"/>
                </a:lnTo>
                <a:lnTo>
                  <a:pt x="57120" y="60260"/>
                </a:lnTo>
                <a:lnTo>
                  <a:pt x="57140" y="60200"/>
                </a:lnTo>
                <a:lnTo>
                  <a:pt x="57160" y="60180"/>
                </a:lnTo>
                <a:lnTo>
                  <a:pt x="57190" y="60170"/>
                </a:lnTo>
                <a:lnTo>
                  <a:pt x="57230" y="60170"/>
                </a:lnTo>
                <a:lnTo>
                  <a:pt x="57400" y="60190"/>
                </a:lnTo>
                <a:lnTo>
                  <a:pt x="57460" y="60190"/>
                </a:lnTo>
                <a:lnTo>
                  <a:pt x="57520" y="60170"/>
                </a:lnTo>
                <a:lnTo>
                  <a:pt x="57590" y="60130"/>
                </a:lnTo>
                <a:lnTo>
                  <a:pt x="57640" y="60090"/>
                </a:lnTo>
                <a:lnTo>
                  <a:pt x="57720" y="60010"/>
                </a:lnTo>
                <a:lnTo>
                  <a:pt x="57750" y="59970"/>
                </a:lnTo>
                <a:lnTo>
                  <a:pt x="57750" y="59940"/>
                </a:lnTo>
                <a:lnTo>
                  <a:pt x="57730" y="59900"/>
                </a:lnTo>
                <a:lnTo>
                  <a:pt x="57380" y="59630"/>
                </a:lnTo>
                <a:lnTo>
                  <a:pt x="57280" y="59520"/>
                </a:lnTo>
                <a:lnTo>
                  <a:pt x="57240" y="59460"/>
                </a:lnTo>
                <a:lnTo>
                  <a:pt x="57240" y="59440"/>
                </a:lnTo>
                <a:lnTo>
                  <a:pt x="57250" y="59400"/>
                </a:lnTo>
                <a:lnTo>
                  <a:pt x="57300" y="59320"/>
                </a:lnTo>
                <a:lnTo>
                  <a:pt x="57650" y="58890"/>
                </a:lnTo>
                <a:lnTo>
                  <a:pt x="57670" y="58860"/>
                </a:lnTo>
                <a:lnTo>
                  <a:pt x="57700" y="58810"/>
                </a:lnTo>
                <a:lnTo>
                  <a:pt x="57680" y="58750"/>
                </a:lnTo>
                <a:lnTo>
                  <a:pt x="57650" y="58650"/>
                </a:lnTo>
                <a:lnTo>
                  <a:pt x="57470" y="58350"/>
                </a:lnTo>
                <a:lnTo>
                  <a:pt x="57410" y="58290"/>
                </a:lnTo>
                <a:lnTo>
                  <a:pt x="57290" y="58230"/>
                </a:lnTo>
                <a:lnTo>
                  <a:pt x="57230" y="58170"/>
                </a:lnTo>
                <a:lnTo>
                  <a:pt x="57220" y="58160"/>
                </a:lnTo>
                <a:lnTo>
                  <a:pt x="57220" y="58120"/>
                </a:lnTo>
                <a:lnTo>
                  <a:pt x="57230" y="58060"/>
                </a:lnTo>
                <a:lnTo>
                  <a:pt x="57310" y="57800"/>
                </a:lnTo>
                <a:lnTo>
                  <a:pt x="57310" y="57750"/>
                </a:lnTo>
                <a:lnTo>
                  <a:pt x="57300" y="57450"/>
                </a:lnTo>
                <a:lnTo>
                  <a:pt x="57280" y="57390"/>
                </a:lnTo>
                <a:lnTo>
                  <a:pt x="57240" y="57320"/>
                </a:lnTo>
                <a:lnTo>
                  <a:pt x="57130" y="57210"/>
                </a:lnTo>
                <a:lnTo>
                  <a:pt x="56690" y="56920"/>
                </a:lnTo>
                <a:lnTo>
                  <a:pt x="56650" y="56880"/>
                </a:lnTo>
                <a:lnTo>
                  <a:pt x="56630" y="56830"/>
                </a:lnTo>
                <a:lnTo>
                  <a:pt x="56650" y="56790"/>
                </a:lnTo>
                <a:lnTo>
                  <a:pt x="56720" y="56730"/>
                </a:lnTo>
                <a:lnTo>
                  <a:pt x="56830" y="56680"/>
                </a:lnTo>
                <a:lnTo>
                  <a:pt x="56850" y="56660"/>
                </a:lnTo>
                <a:lnTo>
                  <a:pt x="56860" y="56640"/>
                </a:lnTo>
                <a:lnTo>
                  <a:pt x="56880" y="56530"/>
                </a:lnTo>
                <a:lnTo>
                  <a:pt x="56910" y="56510"/>
                </a:lnTo>
                <a:lnTo>
                  <a:pt x="56950" y="56490"/>
                </a:lnTo>
                <a:lnTo>
                  <a:pt x="56980" y="56440"/>
                </a:lnTo>
                <a:lnTo>
                  <a:pt x="56990" y="56350"/>
                </a:lnTo>
                <a:lnTo>
                  <a:pt x="56990" y="56180"/>
                </a:lnTo>
                <a:lnTo>
                  <a:pt x="57000" y="56080"/>
                </a:lnTo>
                <a:lnTo>
                  <a:pt x="57020" y="56040"/>
                </a:lnTo>
                <a:lnTo>
                  <a:pt x="57070" y="56030"/>
                </a:lnTo>
                <a:lnTo>
                  <a:pt x="57100" y="56060"/>
                </a:lnTo>
                <a:lnTo>
                  <a:pt x="57140" y="56110"/>
                </a:lnTo>
                <a:lnTo>
                  <a:pt x="57170" y="56190"/>
                </a:lnTo>
                <a:lnTo>
                  <a:pt x="57200" y="56220"/>
                </a:lnTo>
                <a:lnTo>
                  <a:pt x="57220" y="56230"/>
                </a:lnTo>
                <a:lnTo>
                  <a:pt x="57250" y="56220"/>
                </a:lnTo>
                <a:lnTo>
                  <a:pt x="57280" y="56190"/>
                </a:lnTo>
                <a:lnTo>
                  <a:pt x="57370" y="56040"/>
                </a:lnTo>
                <a:lnTo>
                  <a:pt x="57420" y="55990"/>
                </a:lnTo>
                <a:lnTo>
                  <a:pt x="57440" y="55920"/>
                </a:lnTo>
                <a:lnTo>
                  <a:pt x="57470" y="55680"/>
                </a:lnTo>
                <a:lnTo>
                  <a:pt x="57500" y="55610"/>
                </a:lnTo>
                <a:lnTo>
                  <a:pt x="57540" y="55570"/>
                </a:lnTo>
                <a:lnTo>
                  <a:pt x="57820" y="55470"/>
                </a:lnTo>
                <a:lnTo>
                  <a:pt x="57870" y="55440"/>
                </a:lnTo>
                <a:lnTo>
                  <a:pt x="57890" y="55420"/>
                </a:lnTo>
                <a:lnTo>
                  <a:pt x="57900" y="55370"/>
                </a:lnTo>
                <a:lnTo>
                  <a:pt x="57900" y="55310"/>
                </a:lnTo>
                <a:lnTo>
                  <a:pt x="57870" y="55070"/>
                </a:lnTo>
                <a:lnTo>
                  <a:pt x="57850" y="54960"/>
                </a:lnTo>
                <a:lnTo>
                  <a:pt x="57840" y="54900"/>
                </a:lnTo>
                <a:lnTo>
                  <a:pt x="57840" y="54850"/>
                </a:lnTo>
                <a:lnTo>
                  <a:pt x="57830" y="54750"/>
                </a:lnTo>
                <a:lnTo>
                  <a:pt x="57760" y="54310"/>
                </a:lnTo>
                <a:lnTo>
                  <a:pt x="57760" y="54190"/>
                </a:lnTo>
                <a:lnTo>
                  <a:pt x="57790" y="54090"/>
                </a:lnTo>
                <a:lnTo>
                  <a:pt x="57900" y="54000"/>
                </a:lnTo>
                <a:lnTo>
                  <a:pt x="57860" y="53930"/>
                </a:lnTo>
                <a:lnTo>
                  <a:pt x="57730" y="53830"/>
                </a:lnTo>
                <a:lnTo>
                  <a:pt x="57330" y="53640"/>
                </a:lnTo>
                <a:lnTo>
                  <a:pt x="56820" y="53510"/>
                </a:lnTo>
                <a:lnTo>
                  <a:pt x="56750" y="53490"/>
                </a:lnTo>
                <a:lnTo>
                  <a:pt x="56540" y="53210"/>
                </a:lnTo>
                <a:lnTo>
                  <a:pt x="56130" y="52280"/>
                </a:lnTo>
                <a:lnTo>
                  <a:pt x="56150" y="51640"/>
                </a:lnTo>
                <a:lnTo>
                  <a:pt x="56200" y="51310"/>
                </a:lnTo>
                <a:lnTo>
                  <a:pt x="56210" y="51220"/>
                </a:lnTo>
                <a:lnTo>
                  <a:pt x="56180" y="50870"/>
                </a:lnTo>
                <a:lnTo>
                  <a:pt x="56190" y="50740"/>
                </a:lnTo>
                <a:lnTo>
                  <a:pt x="56220" y="50610"/>
                </a:lnTo>
                <a:lnTo>
                  <a:pt x="56380" y="50150"/>
                </a:lnTo>
                <a:lnTo>
                  <a:pt x="56480" y="49630"/>
                </a:lnTo>
                <a:lnTo>
                  <a:pt x="56480" y="49550"/>
                </a:lnTo>
                <a:lnTo>
                  <a:pt x="56450" y="49470"/>
                </a:lnTo>
                <a:lnTo>
                  <a:pt x="56370" y="49410"/>
                </a:lnTo>
                <a:lnTo>
                  <a:pt x="56310" y="49380"/>
                </a:lnTo>
                <a:lnTo>
                  <a:pt x="56260" y="49370"/>
                </a:lnTo>
                <a:lnTo>
                  <a:pt x="56140" y="49410"/>
                </a:lnTo>
                <a:lnTo>
                  <a:pt x="56100" y="49420"/>
                </a:lnTo>
                <a:lnTo>
                  <a:pt x="56050" y="49420"/>
                </a:lnTo>
                <a:lnTo>
                  <a:pt x="56010" y="49400"/>
                </a:lnTo>
                <a:lnTo>
                  <a:pt x="55990" y="49390"/>
                </a:lnTo>
                <a:lnTo>
                  <a:pt x="55980" y="49340"/>
                </a:lnTo>
                <a:lnTo>
                  <a:pt x="55990" y="49290"/>
                </a:lnTo>
                <a:lnTo>
                  <a:pt x="56170" y="48940"/>
                </a:lnTo>
                <a:lnTo>
                  <a:pt x="56200" y="48830"/>
                </a:lnTo>
                <a:lnTo>
                  <a:pt x="56300" y="48220"/>
                </a:lnTo>
                <a:lnTo>
                  <a:pt x="56380" y="48020"/>
                </a:lnTo>
                <a:lnTo>
                  <a:pt x="56410" y="47960"/>
                </a:lnTo>
                <a:lnTo>
                  <a:pt x="56650" y="47670"/>
                </a:lnTo>
                <a:lnTo>
                  <a:pt x="56680" y="47640"/>
                </a:lnTo>
                <a:lnTo>
                  <a:pt x="56730" y="47610"/>
                </a:lnTo>
                <a:lnTo>
                  <a:pt x="57030" y="47500"/>
                </a:lnTo>
                <a:lnTo>
                  <a:pt x="57070" y="47470"/>
                </a:lnTo>
                <a:lnTo>
                  <a:pt x="57100" y="47440"/>
                </a:lnTo>
                <a:lnTo>
                  <a:pt x="57150" y="47320"/>
                </a:lnTo>
                <a:lnTo>
                  <a:pt x="57160" y="47280"/>
                </a:lnTo>
                <a:lnTo>
                  <a:pt x="57170" y="47240"/>
                </a:lnTo>
                <a:lnTo>
                  <a:pt x="57210" y="47060"/>
                </a:lnTo>
                <a:lnTo>
                  <a:pt x="57270" y="46910"/>
                </a:lnTo>
                <a:lnTo>
                  <a:pt x="57260" y="46850"/>
                </a:lnTo>
                <a:lnTo>
                  <a:pt x="57220" y="46790"/>
                </a:lnTo>
                <a:lnTo>
                  <a:pt x="57090" y="46700"/>
                </a:lnTo>
                <a:lnTo>
                  <a:pt x="57000" y="46660"/>
                </a:lnTo>
                <a:lnTo>
                  <a:pt x="56840" y="46640"/>
                </a:lnTo>
                <a:lnTo>
                  <a:pt x="56650" y="46710"/>
                </a:lnTo>
                <a:lnTo>
                  <a:pt x="56600" y="46740"/>
                </a:lnTo>
                <a:lnTo>
                  <a:pt x="56480" y="46790"/>
                </a:lnTo>
                <a:lnTo>
                  <a:pt x="56230" y="46750"/>
                </a:lnTo>
                <a:lnTo>
                  <a:pt x="55260" y="46430"/>
                </a:lnTo>
                <a:lnTo>
                  <a:pt x="55480" y="46440"/>
                </a:lnTo>
                <a:lnTo>
                  <a:pt x="55570" y="46390"/>
                </a:lnTo>
                <a:lnTo>
                  <a:pt x="55670" y="46290"/>
                </a:lnTo>
                <a:lnTo>
                  <a:pt x="55790" y="45940"/>
                </a:lnTo>
                <a:lnTo>
                  <a:pt x="55780" y="45800"/>
                </a:lnTo>
                <a:lnTo>
                  <a:pt x="55630" y="45540"/>
                </a:lnTo>
                <a:lnTo>
                  <a:pt x="55630" y="45420"/>
                </a:lnTo>
                <a:lnTo>
                  <a:pt x="55790" y="45230"/>
                </a:lnTo>
                <a:lnTo>
                  <a:pt x="55860" y="45120"/>
                </a:lnTo>
                <a:lnTo>
                  <a:pt x="55920" y="44980"/>
                </a:lnTo>
                <a:lnTo>
                  <a:pt x="56000" y="44670"/>
                </a:lnTo>
                <a:lnTo>
                  <a:pt x="55960" y="44530"/>
                </a:lnTo>
                <a:lnTo>
                  <a:pt x="55960" y="44430"/>
                </a:lnTo>
                <a:lnTo>
                  <a:pt x="56100" y="44220"/>
                </a:lnTo>
                <a:lnTo>
                  <a:pt x="56160" y="44120"/>
                </a:lnTo>
                <a:lnTo>
                  <a:pt x="56190" y="44010"/>
                </a:lnTo>
                <a:lnTo>
                  <a:pt x="56240" y="43910"/>
                </a:lnTo>
                <a:lnTo>
                  <a:pt x="56400" y="43770"/>
                </a:lnTo>
                <a:lnTo>
                  <a:pt x="56440" y="43680"/>
                </a:lnTo>
                <a:lnTo>
                  <a:pt x="56440" y="43560"/>
                </a:lnTo>
                <a:lnTo>
                  <a:pt x="56370" y="43420"/>
                </a:lnTo>
                <a:lnTo>
                  <a:pt x="56300" y="43340"/>
                </a:lnTo>
                <a:lnTo>
                  <a:pt x="56290" y="43240"/>
                </a:lnTo>
                <a:lnTo>
                  <a:pt x="56360" y="43130"/>
                </a:lnTo>
                <a:lnTo>
                  <a:pt x="56440" y="43040"/>
                </a:lnTo>
                <a:lnTo>
                  <a:pt x="56530" y="42970"/>
                </a:lnTo>
                <a:lnTo>
                  <a:pt x="56600" y="42890"/>
                </a:lnTo>
                <a:lnTo>
                  <a:pt x="56760" y="42760"/>
                </a:lnTo>
                <a:lnTo>
                  <a:pt x="56830" y="42650"/>
                </a:lnTo>
                <a:lnTo>
                  <a:pt x="56840" y="42500"/>
                </a:lnTo>
                <a:lnTo>
                  <a:pt x="56750" y="42060"/>
                </a:lnTo>
                <a:lnTo>
                  <a:pt x="56730" y="41850"/>
                </a:lnTo>
                <a:lnTo>
                  <a:pt x="56750" y="41620"/>
                </a:lnTo>
                <a:lnTo>
                  <a:pt x="56860" y="41010"/>
                </a:lnTo>
                <a:lnTo>
                  <a:pt x="56860" y="40840"/>
                </a:lnTo>
                <a:lnTo>
                  <a:pt x="56680" y="40660"/>
                </a:lnTo>
                <a:lnTo>
                  <a:pt x="56570" y="40470"/>
                </a:lnTo>
                <a:lnTo>
                  <a:pt x="56520" y="40430"/>
                </a:lnTo>
                <a:lnTo>
                  <a:pt x="56480" y="40420"/>
                </a:lnTo>
                <a:lnTo>
                  <a:pt x="56380" y="40410"/>
                </a:lnTo>
                <a:lnTo>
                  <a:pt x="56320" y="40400"/>
                </a:lnTo>
                <a:lnTo>
                  <a:pt x="56220" y="40360"/>
                </a:lnTo>
                <a:lnTo>
                  <a:pt x="56170" y="40280"/>
                </a:lnTo>
                <a:lnTo>
                  <a:pt x="56100" y="40040"/>
                </a:lnTo>
                <a:lnTo>
                  <a:pt x="56050" y="39950"/>
                </a:lnTo>
                <a:lnTo>
                  <a:pt x="55970" y="39860"/>
                </a:lnTo>
                <a:lnTo>
                  <a:pt x="55900" y="39760"/>
                </a:lnTo>
                <a:lnTo>
                  <a:pt x="55850" y="39590"/>
                </a:lnTo>
                <a:lnTo>
                  <a:pt x="55790" y="39470"/>
                </a:lnTo>
                <a:lnTo>
                  <a:pt x="55720" y="39380"/>
                </a:lnTo>
                <a:lnTo>
                  <a:pt x="55530" y="39280"/>
                </a:lnTo>
                <a:lnTo>
                  <a:pt x="55440" y="39220"/>
                </a:lnTo>
                <a:lnTo>
                  <a:pt x="55320" y="39050"/>
                </a:lnTo>
                <a:lnTo>
                  <a:pt x="55190" y="38900"/>
                </a:lnTo>
                <a:lnTo>
                  <a:pt x="55180" y="38810"/>
                </a:lnTo>
                <a:lnTo>
                  <a:pt x="55540" y="38440"/>
                </a:lnTo>
                <a:lnTo>
                  <a:pt x="55590" y="38380"/>
                </a:lnTo>
                <a:lnTo>
                  <a:pt x="55590" y="38370"/>
                </a:lnTo>
                <a:lnTo>
                  <a:pt x="55600" y="38070"/>
                </a:lnTo>
                <a:lnTo>
                  <a:pt x="55630" y="37880"/>
                </a:lnTo>
                <a:lnTo>
                  <a:pt x="55720" y="37610"/>
                </a:lnTo>
                <a:lnTo>
                  <a:pt x="55730" y="37400"/>
                </a:lnTo>
                <a:lnTo>
                  <a:pt x="55780" y="37070"/>
                </a:lnTo>
                <a:lnTo>
                  <a:pt x="56160" y="36540"/>
                </a:lnTo>
                <a:lnTo>
                  <a:pt x="56860" y="34190"/>
                </a:lnTo>
                <a:lnTo>
                  <a:pt x="56940" y="33990"/>
                </a:lnTo>
                <a:lnTo>
                  <a:pt x="57060" y="33950"/>
                </a:lnTo>
                <a:lnTo>
                  <a:pt x="57360" y="33900"/>
                </a:lnTo>
                <a:lnTo>
                  <a:pt x="57640" y="33810"/>
                </a:lnTo>
                <a:lnTo>
                  <a:pt x="57940" y="33600"/>
                </a:lnTo>
                <a:lnTo>
                  <a:pt x="58210" y="33350"/>
                </a:lnTo>
                <a:lnTo>
                  <a:pt x="58510" y="33190"/>
                </a:lnTo>
                <a:lnTo>
                  <a:pt x="58870" y="33220"/>
                </a:lnTo>
                <a:lnTo>
                  <a:pt x="59050" y="33120"/>
                </a:lnTo>
                <a:lnTo>
                  <a:pt x="59520" y="32980"/>
                </a:lnTo>
                <a:lnTo>
                  <a:pt x="59620" y="32970"/>
                </a:lnTo>
                <a:lnTo>
                  <a:pt x="59690" y="32630"/>
                </a:lnTo>
                <a:lnTo>
                  <a:pt x="59790" y="32600"/>
                </a:lnTo>
                <a:lnTo>
                  <a:pt x="60010" y="32700"/>
                </a:lnTo>
                <a:lnTo>
                  <a:pt x="60130" y="32190"/>
                </a:lnTo>
                <a:lnTo>
                  <a:pt x="60400" y="32360"/>
                </a:lnTo>
                <a:lnTo>
                  <a:pt x="60810" y="33010"/>
                </a:lnTo>
                <a:lnTo>
                  <a:pt x="61090" y="32980"/>
                </a:lnTo>
                <a:lnTo>
                  <a:pt x="62020" y="32620"/>
                </a:lnTo>
                <a:lnTo>
                  <a:pt x="62250" y="32480"/>
                </a:lnTo>
                <a:lnTo>
                  <a:pt x="62390" y="32050"/>
                </a:lnTo>
                <a:lnTo>
                  <a:pt x="62290" y="31640"/>
                </a:lnTo>
                <a:lnTo>
                  <a:pt x="62140" y="31250"/>
                </a:lnTo>
                <a:lnTo>
                  <a:pt x="62090" y="30890"/>
                </a:lnTo>
                <a:lnTo>
                  <a:pt x="62190" y="30660"/>
                </a:lnTo>
                <a:lnTo>
                  <a:pt x="62390" y="30360"/>
                </a:lnTo>
                <a:lnTo>
                  <a:pt x="62780" y="29870"/>
                </a:lnTo>
                <a:lnTo>
                  <a:pt x="62980" y="29750"/>
                </a:lnTo>
                <a:lnTo>
                  <a:pt x="63330" y="29640"/>
                </a:lnTo>
                <a:lnTo>
                  <a:pt x="63510" y="29480"/>
                </a:lnTo>
                <a:lnTo>
                  <a:pt x="63590" y="29290"/>
                </a:lnTo>
                <a:lnTo>
                  <a:pt x="63620" y="28850"/>
                </a:lnTo>
                <a:lnTo>
                  <a:pt x="63700" y="28640"/>
                </a:lnTo>
                <a:lnTo>
                  <a:pt x="63830" y="28540"/>
                </a:lnTo>
                <a:lnTo>
                  <a:pt x="64420" y="28180"/>
                </a:lnTo>
                <a:lnTo>
                  <a:pt x="64790" y="27790"/>
                </a:lnTo>
                <a:lnTo>
                  <a:pt x="65000" y="27390"/>
                </a:lnTo>
                <a:lnTo>
                  <a:pt x="65080" y="26970"/>
                </a:lnTo>
                <a:lnTo>
                  <a:pt x="65060" y="26460"/>
                </a:lnTo>
                <a:lnTo>
                  <a:pt x="65000" y="26360"/>
                </a:lnTo>
                <a:lnTo>
                  <a:pt x="64900" y="26340"/>
                </a:lnTo>
                <a:lnTo>
                  <a:pt x="64820" y="26300"/>
                </a:lnTo>
                <a:lnTo>
                  <a:pt x="64790" y="26160"/>
                </a:lnTo>
                <a:lnTo>
                  <a:pt x="64830" y="26040"/>
                </a:lnTo>
                <a:lnTo>
                  <a:pt x="64960" y="25820"/>
                </a:lnTo>
                <a:lnTo>
                  <a:pt x="64990" y="25690"/>
                </a:lnTo>
                <a:lnTo>
                  <a:pt x="65040" y="24950"/>
                </a:lnTo>
                <a:lnTo>
                  <a:pt x="65190" y="24500"/>
                </a:lnTo>
                <a:lnTo>
                  <a:pt x="65750" y="23810"/>
                </a:lnTo>
                <a:lnTo>
                  <a:pt x="65920" y="23380"/>
                </a:lnTo>
                <a:lnTo>
                  <a:pt x="68470" y="23520"/>
                </a:lnTo>
                <a:lnTo>
                  <a:pt x="68360" y="24330"/>
                </a:lnTo>
                <a:lnTo>
                  <a:pt x="68490" y="24920"/>
                </a:lnTo>
                <a:lnTo>
                  <a:pt x="68890" y="25410"/>
                </a:lnTo>
                <a:lnTo>
                  <a:pt x="69580" y="25920"/>
                </a:lnTo>
                <a:lnTo>
                  <a:pt x="70230" y="26330"/>
                </a:lnTo>
                <a:lnTo>
                  <a:pt x="71120" y="26780"/>
                </a:lnTo>
                <a:lnTo>
                  <a:pt x="71510" y="27540"/>
                </a:lnTo>
                <a:lnTo>
                  <a:pt x="71950" y="29070"/>
                </a:lnTo>
                <a:lnTo>
                  <a:pt x="72200" y="31160"/>
                </a:lnTo>
                <a:lnTo>
                  <a:pt x="72320" y="31580"/>
                </a:lnTo>
                <a:lnTo>
                  <a:pt x="72460" y="31840"/>
                </a:lnTo>
                <a:lnTo>
                  <a:pt x="72830" y="32360"/>
                </a:lnTo>
                <a:lnTo>
                  <a:pt x="72960" y="32640"/>
                </a:lnTo>
                <a:lnTo>
                  <a:pt x="73130" y="33310"/>
                </a:lnTo>
                <a:lnTo>
                  <a:pt x="73230" y="33480"/>
                </a:lnTo>
                <a:lnTo>
                  <a:pt x="73490" y="33800"/>
                </a:lnTo>
                <a:lnTo>
                  <a:pt x="73580" y="33970"/>
                </a:lnTo>
                <a:lnTo>
                  <a:pt x="73590" y="34110"/>
                </a:lnTo>
                <a:lnTo>
                  <a:pt x="73540" y="34390"/>
                </a:lnTo>
                <a:lnTo>
                  <a:pt x="73560" y="34530"/>
                </a:lnTo>
                <a:lnTo>
                  <a:pt x="73640" y="34660"/>
                </a:lnTo>
                <a:lnTo>
                  <a:pt x="73950" y="34980"/>
                </a:lnTo>
                <a:lnTo>
                  <a:pt x="74080" y="35200"/>
                </a:lnTo>
                <a:lnTo>
                  <a:pt x="74140" y="35400"/>
                </a:lnTo>
                <a:lnTo>
                  <a:pt x="74170" y="35930"/>
                </a:lnTo>
                <a:lnTo>
                  <a:pt x="74540" y="37990"/>
                </a:lnTo>
                <a:lnTo>
                  <a:pt x="74480" y="38510"/>
                </a:lnTo>
                <a:lnTo>
                  <a:pt x="74320" y="38710"/>
                </a:lnTo>
                <a:lnTo>
                  <a:pt x="73890" y="39050"/>
                </a:lnTo>
                <a:lnTo>
                  <a:pt x="73770" y="39240"/>
                </a:lnTo>
                <a:lnTo>
                  <a:pt x="73740" y="39620"/>
                </a:lnTo>
                <a:lnTo>
                  <a:pt x="73770" y="39970"/>
                </a:lnTo>
                <a:lnTo>
                  <a:pt x="73750" y="40310"/>
                </a:lnTo>
                <a:lnTo>
                  <a:pt x="73480" y="40910"/>
                </a:lnTo>
                <a:lnTo>
                  <a:pt x="73580" y="41070"/>
                </a:lnTo>
                <a:lnTo>
                  <a:pt x="73760" y="41180"/>
                </a:lnTo>
                <a:lnTo>
                  <a:pt x="73860" y="41310"/>
                </a:lnTo>
                <a:lnTo>
                  <a:pt x="73880" y="41600"/>
                </a:lnTo>
                <a:lnTo>
                  <a:pt x="73840" y="41900"/>
                </a:lnTo>
                <a:lnTo>
                  <a:pt x="73660" y="42550"/>
                </a:lnTo>
                <a:lnTo>
                  <a:pt x="73390" y="43180"/>
                </a:lnTo>
                <a:lnTo>
                  <a:pt x="73090" y="43650"/>
                </a:lnTo>
                <a:lnTo>
                  <a:pt x="71160" y="45810"/>
                </a:lnTo>
                <a:lnTo>
                  <a:pt x="70740" y="46280"/>
                </a:lnTo>
                <a:lnTo>
                  <a:pt x="69200" y="47510"/>
                </a:lnTo>
                <a:lnTo>
                  <a:pt x="68910" y="47860"/>
                </a:lnTo>
                <a:lnTo>
                  <a:pt x="68860" y="47860"/>
                </a:lnTo>
                <a:lnTo>
                  <a:pt x="68500" y="48060"/>
                </a:lnTo>
                <a:lnTo>
                  <a:pt x="68480" y="48060"/>
                </a:lnTo>
                <a:lnTo>
                  <a:pt x="68500" y="48100"/>
                </a:lnTo>
                <a:lnTo>
                  <a:pt x="68400" y="48400"/>
                </a:lnTo>
                <a:lnTo>
                  <a:pt x="68360" y="48490"/>
                </a:lnTo>
                <a:lnTo>
                  <a:pt x="68260" y="48550"/>
                </a:lnTo>
                <a:lnTo>
                  <a:pt x="68000" y="48590"/>
                </a:lnTo>
                <a:lnTo>
                  <a:pt x="67900" y="48640"/>
                </a:lnTo>
                <a:lnTo>
                  <a:pt x="67370" y="4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Grand Gede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290" y="62610"/>
                </a:moveTo>
                <a:lnTo>
                  <a:pt x="61340" y="62210"/>
                </a:lnTo>
                <a:lnTo>
                  <a:pt x="61170" y="61880"/>
                </a:lnTo>
                <a:lnTo>
                  <a:pt x="60840" y="61580"/>
                </a:lnTo>
                <a:lnTo>
                  <a:pt x="60530" y="61880"/>
                </a:lnTo>
                <a:lnTo>
                  <a:pt x="60410" y="61650"/>
                </a:lnTo>
                <a:lnTo>
                  <a:pt x="60540" y="61150"/>
                </a:lnTo>
                <a:lnTo>
                  <a:pt x="60930" y="60650"/>
                </a:lnTo>
                <a:lnTo>
                  <a:pt x="60930" y="60450"/>
                </a:lnTo>
                <a:lnTo>
                  <a:pt x="60670" y="60240"/>
                </a:lnTo>
                <a:lnTo>
                  <a:pt x="60500" y="59980"/>
                </a:lnTo>
                <a:lnTo>
                  <a:pt x="60770" y="59610"/>
                </a:lnTo>
                <a:lnTo>
                  <a:pt x="61140" y="59490"/>
                </a:lnTo>
                <a:lnTo>
                  <a:pt x="62010" y="59390"/>
                </a:lnTo>
                <a:lnTo>
                  <a:pt x="62340" y="59160"/>
                </a:lnTo>
                <a:lnTo>
                  <a:pt x="62530" y="58750"/>
                </a:lnTo>
                <a:lnTo>
                  <a:pt x="62630" y="58190"/>
                </a:lnTo>
                <a:lnTo>
                  <a:pt x="62580" y="57660"/>
                </a:lnTo>
                <a:lnTo>
                  <a:pt x="62340" y="57310"/>
                </a:lnTo>
                <a:lnTo>
                  <a:pt x="62660" y="57040"/>
                </a:lnTo>
                <a:lnTo>
                  <a:pt x="62930" y="56340"/>
                </a:lnTo>
                <a:lnTo>
                  <a:pt x="63230" y="56180"/>
                </a:lnTo>
                <a:lnTo>
                  <a:pt x="63830" y="55950"/>
                </a:lnTo>
                <a:lnTo>
                  <a:pt x="64400" y="55490"/>
                </a:lnTo>
                <a:lnTo>
                  <a:pt x="64880" y="54920"/>
                </a:lnTo>
                <a:lnTo>
                  <a:pt x="65220" y="54400"/>
                </a:lnTo>
                <a:lnTo>
                  <a:pt x="66500" y="51820"/>
                </a:lnTo>
                <a:lnTo>
                  <a:pt x="67010" y="50100"/>
                </a:lnTo>
                <a:lnTo>
                  <a:pt x="67360" y="49310"/>
                </a:lnTo>
                <a:lnTo>
                  <a:pt x="67370" y="49310"/>
                </a:lnTo>
                <a:lnTo>
                  <a:pt x="67730" y="49330"/>
                </a:lnTo>
                <a:lnTo>
                  <a:pt x="67940" y="49380"/>
                </a:lnTo>
                <a:lnTo>
                  <a:pt x="68460" y="49360"/>
                </a:lnTo>
                <a:lnTo>
                  <a:pt x="68710" y="49430"/>
                </a:lnTo>
                <a:lnTo>
                  <a:pt x="68940" y="49640"/>
                </a:lnTo>
                <a:lnTo>
                  <a:pt x="69580" y="50500"/>
                </a:lnTo>
                <a:lnTo>
                  <a:pt x="69970" y="50630"/>
                </a:lnTo>
                <a:lnTo>
                  <a:pt x="70240" y="50410"/>
                </a:lnTo>
                <a:lnTo>
                  <a:pt x="70410" y="50010"/>
                </a:lnTo>
                <a:lnTo>
                  <a:pt x="70510" y="49610"/>
                </a:lnTo>
                <a:lnTo>
                  <a:pt x="70610" y="49430"/>
                </a:lnTo>
                <a:lnTo>
                  <a:pt x="70750" y="49520"/>
                </a:lnTo>
                <a:lnTo>
                  <a:pt x="70990" y="49840"/>
                </a:lnTo>
                <a:lnTo>
                  <a:pt x="71660" y="50200"/>
                </a:lnTo>
                <a:lnTo>
                  <a:pt x="71950" y="50530"/>
                </a:lnTo>
                <a:lnTo>
                  <a:pt x="71920" y="50650"/>
                </a:lnTo>
                <a:lnTo>
                  <a:pt x="71760" y="50790"/>
                </a:lnTo>
                <a:lnTo>
                  <a:pt x="71650" y="51140"/>
                </a:lnTo>
                <a:lnTo>
                  <a:pt x="71690" y="51350"/>
                </a:lnTo>
                <a:lnTo>
                  <a:pt x="71880" y="51740"/>
                </a:lnTo>
                <a:lnTo>
                  <a:pt x="71930" y="51910"/>
                </a:lnTo>
                <a:lnTo>
                  <a:pt x="71820" y="52100"/>
                </a:lnTo>
                <a:lnTo>
                  <a:pt x="71620" y="52210"/>
                </a:lnTo>
                <a:lnTo>
                  <a:pt x="71550" y="52340"/>
                </a:lnTo>
                <a:lnTo>
                  <a:pt x="71800" y="52600"/>
                </a:lnTo>
                <a:lnTo>
                  <a:pt x="72030" y="52380"/>
                </a:lnTo>
                <a:lnTo>
                  <a:pt x="72300" y="52280"/>
                </a:lnTo>
                <a:lnTo>
                  <a:pt x="72560" y="52280"/>
                </a:lnTo>
                <a:lnTo>
                  <a:pt x="72780" y="52380"/>
                </a:lnTo>
                <a:lnTo>
                  <a:pt x="73060" y="52150"/>
                </a:lnTo>
                <a:lnTo>
                  <a:pt x="73280" y="52240"/>
                </a:lnTo>
                <a:lnTo>
                  <a:pt x="73490" y="52470"/>
                </a:lnTo>
                <a:lnTo>
                  <a:pt x="73720" y="52680"/>
                </a:lnTo>
                <a:lnTo>
                  <a:pt x="73820" y="52670"/>
                </a:lnTo>
                <a:lnTo>
                  <a:pt x="73890" y="52570"/>
                </a:lnTo>
                <a:lnTo>
                  <a:pt x="73980" y="52500"/>
                </a:lnTo>
                <a:lnTo>
                  <a:pt x="74140" y="52590"/>
                </a:lnTo>
                <a:lnTo>
                  <a:pt x="74250" y="52760"/>
                </a:lnTo>
                <a:lnTo>
                  <a:pt x="74270" y="52940"/>
                </a:lnTo>
                <a:lnTo>
                  <a:pt x="74270" y="53090"/>
                </a:lnTo>
                <a:lnTo>
                  <a:pt x="74300" y="53170"/>
                </a:lnTo>
                <a:lnTo>
                  <a:pt x="74500" y="53250"/>
                </a:lnTo>
                <a:lnTo>
                  <a:pt x="76160" y="53620"/>
                </a:lnTo>
                <a:lnTo>
                  <a:pt x="76410" y="53720"/>
                </a:lnTo>
                <a:lnTo>
                  <a:pt x="76640" y="53850"/>
                </a:lnTo>
                <a:lnTo>
                  <a:pt x="76790" y="53960"/>
                </a:lnTo>
                <a:lnTo>
                  <a:pt x="76970" y="54020"/>
                </a:lnTo>
                <a:lnTo>
                  <a:pt x="77320" y="54020"/>
                </a:lnTo>
                <a:lnTo>
                  <a:pt x="77610" y="53950"/>
                </a:lnTo>
                <a:lnTo>
                  <a:pt x="78090" y="53680"/>
                </a:lnTo>
                <a:lnTo>
                  <a:pt x="78340" y="53580"/>
                </a:lnTo>
                <a:lnTo>
                  <a:pt x="79330" y="53440"/>
                </a:lnTo>
                <a:lnTo>
                  <a:pt x="79910" y="53420"/>
                </a:lnTo>
                <a:lnTo>
                  <a:pt x="80280" y="53510"/>
                </a:lnTo>
                <a:lnTo>
                  <a:pt x="80630" y="53750"/>
                </a:lnTo>
                <a:lnTo>
                  <a:pt x="82010" y="54080"/>
                </a:lnTo>
                <a:lnTo>
                  <a:pt x="82130" y="54090"/>
                </a:lnTo>
                <a:lnTo>
                  <a:pt x="82220" y="54050"/>
                </a:lnTo>
                <a:lnTo>
                  <a:pt x="82320" y="54030"/>
                </a:lnTo>
                <a:lnTo>
                  <a:pt x="82450" y="54070"/>
                </a:lnTo>
                <a:lnTo>
                  <a:pt x="82490" y="54140"/>
                </a:lnTo>
                <a:lnTo>
                  <a:pt x="82550" y="54390"/>
                </a:lnTo>
                <a:lnTo>
                  <a:pt x="82620" y="54500"/>
                </a:lnTo>
                <a:lnTo>
                  <a:pt x="83570" y="55260"/>
                </a:lnTo>
                <a:lnTo>
                  <a:pt x="83900" y="55670"/>
                </a:lnTo>
                <a:lnTo>
                  <a:pt x="83960" y="55960"/>
                </a:lnTo>
                <a:lnTo>
                  <a:pt x="83670" y="56790"/>
                </a:lnTo>
                <a:lnTo>
                  <a:pt x="83570" y="57240"/>
                </a:lnTo>
                <a:lnTo>
                  <a:pt x="83520" y="57730"/>
                </a:lnTo>
                <a:lnTo>
                  <a:pt x="83580" y="58170"/>
                </a:lnTo>
                <a:lnTo>
                  <a:pt x="83810" y="58470"/>
                </a:lnTo>
                <a:lnTo>
                  <a:pt x="83820" y="58370"/>
                </a:lnTo>
                <a:lnTo>
                  <a:pt x="84030" y="58260"/>
                </a:lnTo>
                <a:lnTo>
                  <a:pt x="84290" y="58180"/>
                </a:lnTo>
                <a:lnTo>
                  <a:pt x="84490" y="58200"/>
                </a:lnTo>
                <a:lnTo>
                  <a:pt x="84690" y="58390"/>
                </a:lnTo>
                <a:lnTo>
                  <a:pt x="84780" y="58590"/>
                </a:lnTo>
                <a:lnTo>
                  <a:pt x="84850" y="59080"/>
                </a:lnTo>
                <a:lnTo>
                  <a:pt x="84920" y="59150"/>
                </a:lnTo>
                <a:lnTo>
                  <a:pt x="85030" y="59190"/>
                </a:lnTo>
                <a:lnTo>
                  <a:pt x="85140" y="59240"/>
                </a:lnTo>
                <a:lnTo>
                  <a:pt x="85190" y="59380"/>
                </a:lnTo>
                <a:lnTo>
                  <a:pt x="85150" y="59500"/>
                </a:lnTo>
                <a:lnTo>
                  <a:pt x="84950" y="59600"/>
                </a:lnTo>
                <a:lnTo>
                  <a:pt x="84900" y="59700"/>
                </a:lnTo>
                <a:lnTo>
                  <a:pt x="84890" y="60320"/>
                </a:lnTo>
                <a:lnTo>
                  <a:pt x="84910" y="60470"/>
                </a:lnTo>
                <a:lnTo>
                  <a:pt x="85190" y="60820"/>
                </a:lnTo>
                <a:lnTo>
                  <a:pt x="86030" y="61270"/>
                </a:lnTo>
                <a:lnTo>
                  <a:pt x="86290" y="61520"/>
                </a:lnTo>
                <a:lnTo>
                  <a:pt x="86680" y="62060"/>
                </a:lnTo>
                <a:lnTo>
                  <a:pt x="86970" y="61910"/>
                </a:lnTo>
                <a:lnTo>
                  <a:pt x="87220" y="61480"/>
                </a:lnTo>
                <a:lnTo>
                  <a:pt x="87460" y="61190"/>
                </a:lnTo>
                <a:lnTo>
                  <a:pt x="87600" y="61310"/>
                </a:lnTo>
                <a:lnTo>
                  <a:pt x="87830" y="61580"/>
                </a:lnTo>
                <a:lnTo>
                  <a:pt x="88150" y="61830"/>
                </a:lnTo>
                <a:lnTo>
                  <a:pt x="88530" y="61890"/>
                </a:lnTo>
                <a:lnTo>
                  <a:pt x="88560" y="61970"/>
                </a:lnTo>
                <a:lnTo>
                  <a:pt x="89000" y="62210"/>
                </a:lnTo>
                <a:lnTo>
                  <a:pt x="89060" y="62220"/>
                </a:lnTo>
                <a:lnTo>
                  <a:pt x="89520" y="62430"/>
                </a:lnTo>
                <a:lnTo>
                  <a:pt x="89630" y="62570"/>
                </a:lnTo>
                <a:lnTo>
                  <a:pt x="89460" y="62790"/>
                </a:lnTo>
                <a:lnTo>
                  <a:pt x="89620" y="62930"/>
                </a:lnTo>
                <a:lnTo>
                  <a:pt x="89910" y="63290"/>
                </a:lnTo>
                <a:lnTo>
                  <a:pt x="90060" y="63370"/>
                </a:lnTo>
                <a:lnTo>
                  <a:pt x="90310" y="63250"/>
                </a:lnTo>
                <a:lnTo>
                  <a:pt x="90570" y="63030"/>
                </a:lnTo>
                <a:lnTo>
                  <a:pt x="90730" y="62960"/>
                </a:lnTo>
                <a:lnTo>
                  <a:pt x="90660" y="63320"/>
                </a:lnTo>
                <a:lnTo>
                  <a:pt x="90990" y="63380"/>
                </a:lnTo>
                <a:lnTo>
                  <a:pt x="91140" y="63660"/>
                </a:lnTo>
                <a:lnTo>
                  <a:pt x="91240" y="63970"/>
                </a:lnTo>
                <a:lnTo>
                  <a:pt x="91440" y="64090"/>
                </a:lnTo>
                <a:lnTo>
                  <a:pt x="91610" y="63930"/>
                </a:lnTo>
                <a:lnTo>
                  <a:pt x="91720" y="63580"/>
                </a:lnTo>
                <a:lnTo>
                  <a:pt x="91780" y="62940"/>
                </a:lnTo>
                <a:lnTo>
                  <a:pt x="92470" y="63240"/>
                </a:lnTo>
                <a:lnTo>
                  <a:pt x="92570" y="63980"/>
                </a:lnTo>
                <a:lnTo>
                  <a:pt x="92430" y="64890"/>
                </a:lnTo>
                <a:lnTo>
                  <a:pt x="92410" y="65680"/>
                </a:lnTo>
                <a:lnTo>
                  <a:pt x="92800" y="67370"/>
                </a:lnTo>
                <a:lnTo>
                  <a:pt x="93080" y="67930"/>
                </a:lnTo>
                <a:lnTo>
                  <a:pt x="93540" y="68850"/>
                </a:lnTo>
                <a:lnTo>
                  <a:pt x="93810" y="69200"/>
                </a:lnTo>
                <a:lnTo>
                  <a:pt x="93360" y="69120"/>
                </a:lnTo>
                <a:lnTo>
                  <a:pt x="93210" y="69380"/>
                </a:lnTo>
                <a:lnTo>
                  <a:pt x="93310" y="69790"/>
                </a:lnTo>
                <a:lnTo>
                  <a:pt x="93600" y="70170"/>
                </a:lnTo>
                <a:lnTo>
                  <a:pt x="93180" y="70190"/>
                </a:lnTo>
                <a:lnTo>
                  <a:pt x="93040" y="70180"/>
                </a:lnTo>
                <a:lnTo>
                  <a:pt x="93260" y="70390"/>
                </a:lnTo>
                <a:lnTo>
                  <a:pt x="93250" y="70390"/>
                </a:lnTo>
                <a:lnTo>
                  <a:pt x="78690" y="71000"/>
                </a:lnTo>
                <a:lnTo>
                  <a:pt x="77310" y="71270"/>
                </a:lnTo>
                <a:lnTo>
                  <a:pt x="74500" y="71580"/>
                </a:lnTo>
                <a:lnTo>
                  <a:pt x="72150" y="71610"/>
                </a:lnTo>
                <a:lnTo>
                  <a:pt x="71400" y="71330"/>
                </a:lnTo>
                <a:lnTo>
                  <a:pt x="71400" y="71320"/>
                </a:lnTo>
                <a:lnTo>
                  <a:pt x="71440" y="71100"/>
                </a:lnTo>
                <a:lnTo>
                  <a:pt x="71440" y="71020"/>
                </a:lnTo>
                <a:lnTo>
                  <a:pt x="71430" y="70930"/>
                </a:lnTo>
                <a:lnTo>
                  <a:pt x="71390" y="70860"/>
                </a:lnTo>
                <a:lnTo>
                  <a:pt x="71320" y="70780"/>
                </a:lnTo>
                <a:lnTo>
                  <a:pt x="71210" y="70700"/>
                </a:lnTo>
                <a:lnTo>
                  <a:pt x="70910" y="70600"/>
                </a:lnTo>
                <a:lnTo>
                  <a:pt x="70580" y="70530"/>
                </a:lnTo>
                <a:lnTo>
                  <a:pt x="70490" y="70470"/>
                </a:lnTo>
                <a:lnTo>
                  <a:pt x="70400" y="70390"/>
                </a:lnTo>
                <a:lnTo>
                  <a:pt x="70310" y="70210"/>
                </a:lnTo>
                <a:lnTo>
                  <a:pt x="70290" y="70100"/>
                </a:lnTo>
                <a:lnTo>
                  <a:pt x="70290" y="69990"/>
                </a:lnTo>
                <a:lnTo>
                  <a:pt x="70310" y="69910"/>
                </a:lnTo>
                <a:lnTo>
                  <a:pt x="70350" y="69820"/>
                </a:lnTo>
                <a:lnTo>
                  <a:pt x="70440" y="69660"/>
                </a:lnTo>
                <a:lnTo>
                  <a:pt x="70890" y="69030"/>
                </a:lnTo>
                <a:lnTo>
                  <a:pt x="70920" y="68950"/>
                </a:lnTo>
                <a:lnTo>
                  <a:pt x="70940" y="68880"/>
                </a:lnTo>
                <a:lnTo>
                  <a:pt x="70980" y="68650"/>
                </a:lnTo>
                <a:lnTo>
                  <a:pt x="71000" y="68570"/>
                </a:lnTo>
                <a:lnTo>
                  <a:pt x="71040" y="68490"/>
                </a:lnTo>
                <a:lnTo>
                  <a:pt x="71090" y="68420"/>
                </a:lnTo>
                <a:lnTo>
                  <a:pt x="71150" y="68360"/>
                </a:lnTo>
                <a:lnTo>
                  <a:pt x="71230" y="68320"/>
                </a:lnTo>
                <a:lnTo>
                  <a:pt x="71310" y="68290"/>
                </a:lnTo>
                <a:lnTo>
                  <a:pt x="71470" y="68250"/>
                </a:lnTo>
                <a:lnTo>
                  <a:pt x="71570" y="68240"/>
                </a:lnTo>
                <a:lnTo>
                  <a:pt x="72260" y="68220"/>
                </a:lnTo>
                <a:lnTo>
                  <a:pt x="72440" y="68200"/>
                </a:lnTo>
                <a:lnTo>
                  <a:pt x="72800" y="68110"/>
                </a:lnTo>
                <a:lnTo>
                  <a:pt x="72880" y="68070"/>
                </a:lnTo>
                <a:lnTo>
                  <a:pt x="72950" y="68020"/>
                </a:lnTo>
                <a:lnTo>
                  <a:pt x="73010" y="67950"/>
                </a:lnTo>
                <a:lnTo>
                  <a:pt x="73050" y="67880"/>
                </a:lnTo>
                <a:lnTo>
                  <a:pt x="73070" y="67810"/>
                </a:lnTo>
                <a:lnTo>
                  <a:pt x="73090" y="67730"/>
                </a:lnTo>
                <a:lnTo>
                  <a:pt x="73100" y="67500"/>
                </a:lnTo>
                <a:lnTo>
                  <a:pt x="73080" y="67350"/>
                </a:lnTo>
                <a:lnTo>
                  <a:pt x="73000" y="67040"/>
                </a:lnTo>
                <a:lnTo>
                  <a:pt x="72880" y="66700"/>
                </a:lnTo>
                <a:lnTo>
                  <a:pt x="72550" y="66100"/>
                </a:lnTo>
                <a:lnTo>
                  <a:pt x="72140" y="65510"/>
                </a:lnTo>
                <a:lnTo>
                  <a:pt x="71840" y="65200"/>
                </a:lnTo>
                <a:lnTo>
                  <a:pt x="71590" y="65010"/>
                </a:lnTo>
                <a:lnTo>
                  <a:pt x="70940" y="64610"/>
                </a:lnTo>
                <a:lnTo>
                  <a:pt x="70770" y="64550"/>
                </a:lnTo>
                <a:lnTo>
                  <a:pt x="70580" y="64510"/>
                </a:lnTo>
                <a:lnTo>
                  <a:pt x="69890" y="64470"/>
                </a:lnTo>
                <a:lnTo>
                  <a:pt x="69690" y="64490"/>
                </a:lnTo>
                <a:lnTo>
                  <a:pt x="69540" y="64540"/>
                </a:lnTo>
                <a:lnTo>
                  <a:pt x="69470" y="64600"/>
                </a:lnTo>
                <a:lnTo>
                  <a:pt x="68100" y="66270"/>
                </a:lnTo>
                <a:lnTo>
                  <a:pt x="66870" y="65740"/>
                </a:lnTo>
                <a:lnTo>
                  <a:pt x="61290" y="62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River Ge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400" y="71330"/>
                </a:moveTo>
                <a:lnTo>
                  <a:pt x="72150" y="71610"/>
                </a:lnTo>
                <a:lnTo>
                  <a:pt x="74500" y="71580"/>
                </a:lnTo>
                <a:lnTo>
                  <a:pt x="77310" y="71270"/>
                </a:lnTo>
                <a:lnTo>
                  <a:pt x="78690" y="71000"/>
                </a:lnTo>
                <a:lnTo>
                  <a:pt x="93250" y="70390"/>
                </a:lnTo>
                <a:lnTo>
                  <a:pt x="93260" y="70390"/>
                </a:lnTo>
                <a:lnTo>
                  <a:pt x="93290" y="70430"/>
                </a:lnTo>
                <a:lnTo>
                  <a:pt x="93180" y="70610"/>
                </a:lnTo>
                <a:lnTo>
                  <a:pt x="92930" y="70810"/>
                </a:lnTo>
                <a:lnTo>
                  <a:pt x="92770" y="71120"/>
                </a:lnTo>
                <a:lnTo>
                  <a:pt x="92790" y="71930"/>
                </a:lnTo>
                <a:lnTo>
                  <a:pt x="92690" y="72160"/>
                </a:lnTo>
                <a:lnTo>
                  <a:pt x="92390" y="72000"/>
                </a:lnTo>
                <a:lnTo>
                  <a:pt x="92400" y="72340"/>
                </a:lnTo>
                <a:lnTo>
                  <a:pt x="92480" y="72730"/>
                </a:lnTo>
                <a:lnTo>
                  <a:pt x="92630" y="73090"/>
                </a:lnTo>
                <a:lnTo>
                  <a:pt x="92830" y="73390"/>
                </a:lnTo>
                <a:lnTo>
                  <a:pt x="93150" y="73560"/>
                </a:lnTo>
                <a:lnTo>
                  <a:pt x="93370" y="73520"/>
                </a:lnTo>
                <a:lnTo>
                  <a:pt x="93530" y="73550"/>
                </a:lnTo>
                <a:lnTo>
                  <a:pt x="93650" y="73960"/>
                </a:lnTo>
                <a:lnTo>
                  <a:pt x="93710" y="74370"/>
                </a:lnTo>
                <a:lnTo>
                  <a:pt x="93690" y="74610"/>
                </a:lnTo>
                <a:lnTo>
                  <a:pt x="93560" y="74840"/>
                </a:lnTo>
                <a:lnTo>
                  <a:pt x="93300" y="75200"/>
                </a:lnTo>
                <a:lnTo>
                  <a:pt x="93250" y="75340"/>
                </a:lnTo>
                <a:lnTo>
                  <a:pt x="93170" y="75700"/>
                </a:lnTo>
                <a:lnTo>
                  <a:pt x="93060" y="75830"/>
                </a:lnTo>
                <a:lnTo>
                  <a:pt x="92860" y="75930"/>
                </a:lnTo>
                <a:lnTo>
                  <a:pt x="92810" y="75840"/>
                </a:lnTo>
                <a:lnTo>
                  <a:pt x="92800" y="75680"/>
                </a:lnTo>
                <a:lnTo>
                  <a:pt x="92740" y="75540"/>
                </a:lnTo>
                <a:lnTo>
                  <a:pt x="92710" y="75430"/>
                </a:lnTo>
                <a:lnTo>
                  <a:pt x="92820" y="75320"/>
                </a:lnTo>
                <a:lnTo>
                  <a:pt x="92860" y="75240"/>
                </a:lnTo>
                <a:lnTo>
                  <a:pt x="92610" y="75190"/>
                </a:lnTo>
                <a:lnTo>
                  <a:pt x="92560" y="75250"/>
                </a:lnTo>
                <a:lnTo>
                  <a:pt x="92000" y="75550"/>
                </a:lnTo>
                <a:lnTo>
                  <a:pt x="91850" y="75750"/>
                </a:lnTo>
                <a:lnTo>
                  <a:pt x="91750" y="75950"/>
                </a:lnTo>
                <a:lnTo>
                  <a:pt x="91530" y="76660"/>
                </a:lnTo>
                <a:lnTo>
                  <a:pt x="91700" y="77670"/>
                </a:lnTo>
                <a:lnTo>
                  <a:pt x="91690" y="78030"/>
                </a:lnTo>
                <a:lnTo>
                  <a:pt x="91560" y="78410"/>
                </a:lnTo>
                <a:lnTo>
                  <a:pt x="90990" y="79460"/>
                </a:lnTo>
                <a:lnTo>
                  <a:pt x="90680" y="79340"/>
                </a:lnTo>
                <a:lnTo>
                  <a:pt x="90320" y="79330"/>
                </a:lnTo>
                <a:lnTo>
                  <a:pt x="89970" y="79490"/>
                </a:lnTo>
                <a:lnTo>
                  <a:pt x="89700" y="79880"/>
                </a:lnTo>
                <a:lnTo>
                  <a:pt x="89650" y="80260"/>
                </a:lnTo>
                <a:lnTo>
                  <a:pt x="89820" y="81500"/>
                </a:lnTo>
                <a:lnTo>
                  <a:pt x="89790" y="81960"/>
                </a:lnTo>
                <a:lnTo>
                  <a:pt x="89940" y="82260"/>
                </a:lnTo>
                <a:lnTo>
                  <a:pt x="90140" y="82540"/>
                </a:lnTo>
                <a:lnTo>
                  <a:pt x="90260" y="82960"/>
                </a:lnTo>
                <a:lnTo>
                  <a:pt x="90260" y="83280"/>
                </a:lnTo>
                <a:lnTo>
                  <a:pt x="90180" y="83270"/>
                </a:lnTo>
                <a:lnTo>
                  <a:pt x="90000" y="83150"/>
                </a:lnTo>
                <a:lnTo>
                  <a:pt x="89720" y="83120"/>
                </a:lnTo>
                <a:lnTo>
                  <a:pt x="89070" y="83640"/>
                </a:lnTo>
                <a:lnTo>
                  <a:pt x="89060" y="83840"/>
                </a:lnTo>
                <a:lnTo>
                  <a:pt x="89210" y="84500"/>
                </a:lnTo>
                <a:lnTo>
                  <a:pt x="89180" y="84750"/>
                </a:lnTo>
                <a:lnTo>
                  <a:pt x="89060" y="85190"/>
                </a:lnTo>
                <a:lnTo>
                  <a:pt x="89060" y="85360"/>
                </a:lnTo>
                <a:lnTo>
                  <a:pt x="89050" y="85350"/>
                </a:lnTo>
                <a:lnTo>
                  <a:pt x="88980" y="85300"/>
                </a:lnTo>
                <a:lnTo>
                  <a:pt x="88820" y="85220"/>
                </a:lnTo>
                <a:lnTo>
                  <a:pt x="88380" y="85110"/>
                </a:lnTo>
                <a:lnTo>
                  <a:pt x="88250" y="85050"/>
                </a:lnTo>
                <a:lnTo>
                  <a:pt x="88150" y="84960"/>
                </a:lnTo>
                <a:lnTo>
                  <a:pt x="87970" y="84610"/>
                </a:lnTo>
                <a:lnTo>
                  <a:pt x="87910" y="84540"/>
                </a:lnTo>
                <a:lnTo>
                  <a:pt x="87810" y="84470"/>
                </a:lnTo>
                <a:lnTo>
                  <a:pt x="87630" y="84420"/>
                </a:lnTo>
                <a:lnTo>
                  <a:pt x="87340" y="84380"/>
                </a:lnTo>
                <a:lnTo>
                  <a:pt x="86680" y="84030"/>
                </a:lnTo>
                <a:lnTo>
                  <a:pt x="86510" y="83980"/>
                </a:lnTo>
                <a:lnTo>
                  <a:pt x="86390" y="83990"/>
                </a:lnTo>
                <a:lnTo>
                  <a:pt x="86330" y="84030"/>
                </a:lnTo>
                <a:lnTo>
                  <a:pt x="86270" y="84060"/>
                </a:lnTo>
                <a:lnTo>
                  <a:pt x="86190" y="84070"/>
                </a:lnTo>
                <a:lnTo>
                  <a:pt x="86120" y="84060"/>
                </a:lnTo>
                <a:lnTo>
                  <a:pt x="86030" y="84030"/>
                </a:lnTo>
                <a:lnTo>
                  <a:pt x="85960" y="84020"/>
                </a:lnTo>
                <a:lnTo>
                  <a:pt x="85880" y="84050"/>
                </a:lnTo>
                <a:lnTo>
                  <a:pt x="85810" y="84090"/>
                </a:lnTo>
                <a:lnTo>
                  <a:pt x="85580" y="84300"/>
                </a:lnTo>
                <a:lnTo>
                  <a:pt x="85410" y="84400"/>
                </a:lnTo>
                <a:lnTo>
                  <a:pt x="85330" y="84430"/>
                </a:lnTo>
                <a:lnTo>
                  <a:pt x="85220" y="84460"/>
                </a:lnTo>
                <a:lnTo>
                  <a:pt x="85110" y="84450"/>
                </a:lnTo>
                <a:lnTo>
                  <a:pt x="84870" y="84380"/>
                </a:lnTo>
                <a:lnTo>
                  <a:pt x="84780" y="84380"/>
                </a:lnTo>
                <a:lnTo>
                  <a:pt x="84640" y="84420"/>
                </a:lnTo>
                <a:lnTo>
                  <a:pt x="84580" y="84420"/>
                </a:lnTo>
                <a:lnTo>
                  <a:pt x="84440" y="84410"/>
                </a:lnTo>
                <a:lnTo>
                  <a:pt x="84340" y="84420"/>
                </a:lnTo>
                <a:lnTo>
                  <a:pt x="84250" y="84430"/>
                </a:lnTo>
                <a:lnTo>
                  <a:pt x="84180" y="84420"/>
                </a:lnTo>
                <a:lnTo>
                  <a:pt x="84110" y="84350"/>
                </a:lnTo>
                <a:lnTo>
                  <a:pt x="84050" y="84170"/>
                </a:lnTo>
                <a:lnTo>
                  <a:pt x="84000" y="83850"/>
                </a:lnTo>
                <a:lnTo>
                  <a:pt x="83980" y="83780"/>
                </a:lnTo>
                <a:lnTo>
                  <a:pt x="83980" y="83700"/>
                </a:lnTo>
                <a:lnTo>
                  <a:pt x="83980" y="83620"/>
                </a:lnTo>
                <a:lnTo>
                  <a:pt x="84010" y="83530"/>
                </a:lnTo>
                <a:lnTo>
                  <a:pt x="84020" y="83470"/>
                </a:lnTo>
                <a:lnTo>
                  <a:pt x="84010" y="83390"/>
                </a:lnTo>
                <a:lnTo>
                  <a:pt x="83980" y="83300"/>
                </a:lnTo>
                <a:lnTo>
                  <a:pt x="83970" y="83130"/>
                </a:lnTo>
                <a:lnTo>
                  <a:pt x="83980" y="80030"/>
                </a:lnTo>
                <a:lnTo>
                  <a:pt x="83950" y="79920"/>
                </a:lnTo>
                <a:lnTo>
                  <a:pt x="83900" y="79820"/>
                </a:lnTo>
                <a:lnTo>
                  <a:pt x="83800" y="79720"/>
                </a:lnTo>
                <a:lnTo>
                  <a:pt x="83720" y="79670"/>
                </a:lnTo>
                <a:lnTo>
                  <a:pt x="83560" y="79620"/>
                </a:lnTo>
                <a:lnTo>
                  <a:pt x="80090" y="79010"/>
                </a:lnTo>
                <a:lnTo>
                  <a:pt x="77100" y="78520"/>
                </a:lnTo>
                <a:lnTo>
                  <a:pt x="76390" y="78470"/>
                </a:lnTo>
                <a:lnTo>
                  <a:pt x="76250" y="78550"/>
                </a:lnTo>
                <a:lnTo>
                  <a:pt x="76150" y="78540"/>
                </a:lnTo>
                <a:lnTo>
                  <a:pt x="76020" y="78500"/>
                </a:lnTo>
                <a:lnTo>
                  <a:pt x="75260" y="77990"/>
                </a:lnTo>
                <a:lnTo>
                  <a:pt x="74950" y="77900"/>
                </a:lnTo>
                <a:lnTo>
                  <a:pt x="74000" y="77780"/>
                </a:lnTo>
                <a:lnTo>
                  <a:pt x="74050" y="77100"/>
                </a:lnTo>
                <a:lnTo>
                  <a:pt x="74030" y="76760"/>
                </a:lnTo>
                <a:lnTo>
                  <a:pt x="73940" y="76420"/>
                </a:lnTo>
                <a:lnTo>
                  <a:pt x="73850" y="76230"/>
                </a:lnTo>
                <a:lnTo>
                  <a:pt x="73190" y="75240"/>
                </a:lnTo>
                <a:lnTo>
                  <a:pt x="71680" y="73690"/>
                </a:lnTo>
                <a:lnTo>
                  <a:pt x="71580" y="73530"/>
                </a:lnTo>
                <a:lnTo>
                  <a:pt x="71460" y="73290"/>
                </a:lnTo>
                <a:lnTo>
                  <a:pt x="71280" y="72730"/>
                </a:lnTo>
                <a:lnTo>
                  <a:pt x="71210" y="72390"/>
                </a:lnTo>
                <a:lnTo>
                  <a:pt x="71230" y="72110"/>
                </a:lnTo>
                <a:lnTo>
                  <a:pt x="71400" y="71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ary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090" y="79010"/>
                </a:moveTo>
                <a:lnTo>
                  <a:pt x="83560" y="79620"/>
                </a:lnTo>
                <a:lnTo>
                  <a:pt x="83720" y="79670"/>
                </a:lnTo>
                <a:lnTo>
                  <a:pt x="83800" y="79720"/>
                </a:lnTo>
                <a:lnTo>
                  <a:pt x="83900" y="79820"/>
                </a:lnTo>
                <a:lnTo>
                  <a:pt x="83950" y="79920"/>
                </a:lnTo>
                <a:lnTo>
                  <a:pt x="83980" y="80030"/>
                </a:lnTo>
                <a:lnTo>
                  <a:pt x="83970" y="83130"/>
                </a:lnTo>
                <a:lnTo>
                  <a:pt x="83980" y="83300"/>
                </a:lnTo>
                <a:lnTo>
                  <a:pt x="84010" y="83390"/>
                </a:lnTo>
                <a:lnTo>
                  <a:pt x="84020" y="83470"/>
                </a:lnTo>
                <a:lnTo>
                  <a:pt x="84010" y="83530"/>
                </a:lnTo>
                <a:lnTo>
                  <a:pt x="83980" y="83620"/>
                </a:lnTo>
                <a:lnTo>
                  <a:pt x="83980" y="83700"/>
                </a:lnTo>
                <a:lnTo>
                  <a:pt x="83980" y="83780"/>
                </a:lnTo>
                <a:lnTo>
                  <a:pt x="84000" y="83850"/>
                </a:lnTo>
                <a:lnTo>
                  <a:pt x="84050" y="84170"/>
                </a:lnTo>
                <a:lnTo>
                  <a:pt x="84110" y="84350"/>
                </a:lnTo>
                <a:lnTo>
                  <a:pt x="84180" y="84420"/>
                </a:lnTo>
                <a:lnTo>
                  <a:pt x="84250" y="84430"/>
                </a:lnTo>
                <a:lnTo>
                  <a:pt x="84340" y="84420"/>
                </a:lnTo>
                <a:lnTo>
                  <a:pt x="84440" y="84410"/>
                </a:lnTo>
                <a:lnTo>
                  <a:pt x="84580" y="84420"/>
                </a:lnTo>
                <a:lnTo>
                  <a:pt x="84640" y="84420"/>
                </a:lnTo>
                <a:lnTo>
                  <a:pt x="84780" y="84380"/>
                </a:lnTo>
                <a:lnTo>
                  <a:pt x="84870" y="84380"/>
                </a:lnTo>
                <a:lnTo>
                  <a:pt x="85110" y="84450"/>
                </a:lnTo>
                <a:lnTo>
                  <a:pt x="85220" y="84460"/>
                </a:lnTo>
                <a:lnTo>
                  <a:pt x="85330" y="84430"/>
                </a:lnTo>
                <a:lnTo>
                  <a:pt x="85410" y="84400"/>
                </a:lnTo>
                <a:lnTo>
                  <a:pt x="85580" y="84300"/>
                </a:lnTo>
                <a:lnTo>
                  <a:pt x="85810" y="84090"/>
                </a:lnTo>
                <a:lnTo>
                  <a:pt x="85880" y="84050"/>
                </a:lnTo>
                <a:lnTo>
                  <a:pt x="85960" y="84020"/>
                </a:lnTo>
                <a:lnTo>
                  <a:pt x="86030" y="84030"/>
                </a:lnTo>
                <a:lnTo>
                  <a:pt x="86120" y="84060"/>
                </a:lnTo>
                <a:lnTo>
                  <a:pt x="86190" y="84070"/>
                </a:lnTo>
                <a:lnTo>
                  <a:pt x="86270" y="84060"/>
                </a:lnTo>
                <a:lnTo>
                  <a:pt x="86330" y="84030"/>
                </a:lnTo>
                <a:lnTo>
                  <a:pt x="86390" y="83990"/>
                </a:lnTo>
                <a:lnTo>
                  <a:pt x="86510" y="83980"/>
                </a:lnTo>
                <a:lnTo>
                  <a:pt x="86680" y="84030"/>
                </a:lnTo>
                <a:lnTo>
                  <a:pt x="87340" y="84380"/>
                </a:lnTo>
                <a:lnTo>
                  <a:pt x="87630" y="84420"/>
                </a:lnTo>
                <a:lnTo>
                  <a:pt x="87810" y="84470"/>
                </a:lnTo>
                <a:lnTo>
                  <a:pt x="87910" y="84540"/>
                </a:lnTo>
                <a:lnTo>
                  <a:pt x="87970" y="84610"/>
                </a:lnTo>
                <a:lnTo>
                  <a:pt x="88150" y="84960"/>
                </a:lnTo>
                <a:lnTo>
                  <a:pt x="88250" y="85050"/>
                </a:lnTo>
                <a:lnTo>
                  <a:pt x="88380" y="85110"/>
                </a:lnTo>
                <a:lnTo>
                  <a:pt x="88820" y="85220"/>
                </a:lnTo>
                <a:lnTo>
                  <a:pt x="88980" y="85300"/>
                </a:lnTo>
                <a:lnTo>
                  <a:pt x="89050" y="85350"/>
                </a:lnTo>
                <a:lnTo>
                  <a:pt x="89060" y="85360"/>
                </a:lnTo>
                <a:lnTo>
                  <a:pt x="89060" y="85380"/>
                </a:lnTo>
                <a:lnTo>
                  <a:pt x="89160" y="85630"/>
                </a:lnTo>
                <a:lnTo>
                  <a:pt x="89330" y="85780"/>
                </a:lnTo>
                <a:lnTo>
                  <a:pt x="89490" y="85910"/>
                </a:lnTo>
                <a:lnTo>
                  <a:pt x="89620" y="86070"/>
                </a:lnTo>
                <a:lnTo>
                  <a:pt x="89680" y="86260"/>
                </a:lnTo>
                <a:lnTo>
                  <a:pt x="89770" y="87380"/>
                </a:lnTo>
                <a:lnTo>
                  <a:pt x="89680" y="91970"/>
                </a:lnTo>
                <a:lnTo>
                  <a:pt x="89710" y="92170"/>
                </a:lnTo>
                <a:lnTo>
                  <a:pt x="89770" y="92360"/>
                </a:lnTo>
                <a:lnTo>
                  <a:pt x="89810" y="92590"/>
                </a:lnTo>
                <a:lnTo>
                  <a:pt x="89770" y="93130"/>
                </a:lnTo>
                <a:lnTo>
                  <a:pt x="89920" y="93570"/>
                </a:lnTo>
                <a:lnTo>
                  <a:pt x="89950" y="93770"/>
                </a:lnTo>
                <a:lnTo>
                  <a:pt x="89880" y="93980"/>
                </a:lnTo>
                <a:lnTo>
                  <a:pt x="89660" y="94380"/>
                </a:lnTo>
                <a:lnTo>
                  <a:pt x="89630" y="94600"/>
                </a:lnTo>
                <a:lnTo>
                  <a:pt x="89750" y="94850"/>
                </a:lnTo>
                <a:lnTo>
                  <a:pt x="90450" y="95330"/>
                </a:lnTo>
                <a:lnTo>
                  <a:pt x="90450" y="95340"/>
                </a:lnTo>
                <a:lnTo>
                  <a:pt x="89330" y="95450"/>
                </a:lnTo>
                <a:lnTo>
                  <a:pt x="89010" y="95410"/>
                </a:lnTo>
                <a:lnTo>
                  <a:pt x="88510" y="95200"/>
                </a:lnTo>
                <a:lnTo>
                  <a:pt x="88230" y="95150"/>
                </a:lnTo>
                <a:lnTo>
                  <a:pt x="86770" y="95150"/>
                </a:lnTo>
                <a:lnTo>
                  <a:pt x="86590" y="95080"/>
                </a:lnTo>
                <a:lnTo>
                  <a:pt x="86500" y="94930"/>
                </a:lnTo>
                <a:lnTo>
                  <a:pt x="86430" y="94780"/>
                </a:lnTo>
                <a:lnTo>
                  <a:pt x="86330" y="94710"/>
                </a:lnTo>
                <a:lnTo>
                  <a:pt x="85980" y="94680"/>
                </a:lnTo>
                <a:lnTo>
                  <a:pt x="85140" y="94340"/>
                </a:lnTo>
                <a:lnTo>
                  <a:pt x="84880" y="94190"/>
                </a:lnTo>
                <a:lnTo>
                  <a:pt x="84640" y="93980"/>
                </a:lnTo>
                <a:lnTo>
                  <a:pt x="84510" y="93740"/>
                </a:lnTo>
                <a:lnTo>
                  <a:pt x="84390" y="93450"/>
                </a:lnTo>
                <a:lnTo>
                  <a:pt x="84200" y="93200"/>
                </a:lnTo>
                <a:lnTo>
                  <a:pt x="83960" y="93130"/>
                </a:lnTo>
                <a:lnTo>
                  <a:pt x="84030" y="92960"/>
                </a:lnTo>
                <a:lnTo>
                  <a:pt x="84350" y="92450"/>
                </a:lnTo>
                <a:lnTo>
                  <a:pt x="84420" y="92300"/>
                </a:lnTo>
                <a:lnTo>
                  <a:pt x="84480" y="92140"/>
                </a:lnTo>
                <a:lnTo>
                  <a:pt x="84510" y="91990"/>
                </a:lnTo>
                <a:lnTo>
                  <a:pt x="84500" y="91210"/>
                </a:lnTo>
                <a:lnTo>
                  <a:pt x="84530" y="90800"/>
                </a:lnTo>
                <a:lnTo>
                  <a:pt x="84680" y="90230"/>
                </a:lnTo>
                <a:lnTo>
                  <a:pt x="84710" y="90050"/>
                </a:lnTo>
                <a:lnTo>
                  <a:pt x="84670" y="89880"/>
                </a:lnTo>
                <a:lnTo>
                  <a:pt x="84580" y="89670"/>
                </a:lnTo>
                <a:lnTo>
                  <a:pt x="84080" y="88800"/>
                </a:lnTo>
                <a:lnTo>
                  <a:pt x="83770" y="88380"/>
                </a:lnTo>
                <a:lnTo>
                  <a:pt x="82830" y="86790"/>
                </a:lnTo>
                <a:lnTo>
                  <a:pt x="82690" y="86610"/>
                </a:lnTo>
                <a:lnTo>
                  <a:pt x="82530" y="86450"/>
                </a:lnTo>
                <a:lnTo>
                  <a:pt x="82350" y="86290"/>
                </a:lnTo>
                <a:lnTo>
                  <a:pt x="82190" y="86180"/>
                </a:lnTo>
                <a:lnTo>
                  <a:pt x="81880" y="86000"/>
                </a:lnTo>
                <a:lnTo>
                  <a:pt x="80490" y="85400"/>
                </a:lnTo>
                <a:lnTo>
                  <a:pt x="78960" y="84880"/>
                </a:lnTo>
                <a:lnTo>
                  <a:pt x="78880" y="84830"/>
                </a:lnTo>
                <a:lnTo>
                  <a:pt x="78720" y="84710"/>
                </a:lnTo>
                <a:lnTo>
                  <a:pt x="78610" y="84560"/>
                </a:lnTo>
                <a:lnTo>
                  <a:pt x="78560" y="84490"/>
                </a:lnTo>
                <a:lnTo>
                  <a:pt x="78530" y="84380"/>
                </a:lnTo>
                <a:lnTo>
                  <a:pt x="78500" y="84260"/>
                </a:lnTo>
                <a:lnTo>
                  <a:pt x="78470" y="84080"/>
                </a:lnTo>
                <a:lnTo>
                  <a:pt x="78470" y="83870"/>
                </a:lnTo>
                <a:lnTo>
                  <a:pt x="79220" y="82000"/>
                </a:lnTo>
                <a:lnTo>
                  <a:pt x="79540" y="81430"/>
                </a:lnTo>
                <a:lnTo>
                  <a:pt x="80050" y="80580"/>
                </a:lnTo>
                <a:lnTo>
                  <a:pt x="80190" y="80390"/>
                </a:lnTo>
                <a:lnTo>
                  <a:pt x="80260" y="80270"/>
                </a:lnTo>
                <a:lnTo>
                  <a:pt x="80310" y="80140"/>
                </a:lnTo>
                <a:lnTo>
                  <a:pt x="80350" y="80000"/>
                </a:lnTo>
                <a:lnTo>
                  <a:pt x="80340" y="79720"/>
                </a:lnTo>
                <a:lnTo>
                  <a:pt x="80320" y="79570"/>
                </a:lnTo>
                <a:lnTo>
                  <a:pt x="80090" y="79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760" y="41020"/>
                </a:moveTo>
                <a:lnTo>
                  <a:pt x="27950" y="40340"/>
                </a:lnTo>
                <a:lnTo>
                  <a:pt x="28010" y="39970"/>
                </a:lnTo>
                <a:lnTo>
                  <a:pt x="28030" y="39490"/>
                </a:lnTo>
                <a:lnTo>
                  <a:pt x="28060" y="39410"/>
                </a:lnTo>
                <a:lnTo>
                  <a:pt x="28090" y="39340"/>
                </a:lnTo>
                <a:lnTo>
                  <a:pt x="28230" y="39230"/>
                </a:lnTo>
                <a:lnTo>
                  <a:pt x="28440" y="39100"/>
                </a:lnTo>
                <a:lnTo>
                  <a:pt x="29150" y="38780"/>
                </a:lnTo>
                <a:lnTo>
                  <a:pt x="29310" y="38730"/>
                </a:lnTo>
                <a:lnTo>
                  <a:pt x="29390" y="38730"/>
                </a:lnTo>
                <a:lnTo>
                  <a:pt x="29940" y="38830"/>
                </a:lnTo>
                <a:lnTo>
                  <a:pt x="30100" y="38830"/>
                </a:lnTo>
                <a:lnTo>
                  <a:pt x="30260" y="38800"/>
                </a:lnTo>
                <a:lnTo>
                  <a:pt x="30430" y="38750"/>
                </a:lnTo>
                <a:lnTo>
                  <a:pt x="30590" y="38630"/>
                </a:lnTo>
                <a:lnTo>
                  <a:pt x="31270" y="37920"/>
                </a:lnTo>
                <a:lnTo>
                  <a:pt x="31600" y="37470"/>
                </a:lnTo>
                <a:lnTo>
                  <a:pt x="31810" y="37080"/>
                </a:lnTo>
                <a:lnTo>
                  <a:pt x="31920" y="36930"/>
                </a:lnTo>
                <a:lnTo>
                  <a:pt x="33320" y="35790"/>
                </a:lnTo>
                <a:lnTo>
                  <a:pt x="33500" y="35560"/>
                </a:lnTo>
                <a:lnTo>
                  <a:pt x="33570" y="35490"/>
                </a:lnTo>
                <a:lnTo>
                  <a:pt x="33790" y="35400"/>
                </a:lnTo>
                <a:lnTo>
                  <a:pt x="34350" y="35420"/>
                </a:lnTo>
                <a:lnTo>
                  <a:pt x="35100" y="35600"/>
                </a:lnTo>
                <a:lnTo>
                  <a:pt x="35400" y="35720"/>
                </a:lnTo>
                <a:lnTo>
                  <a:pt x="35440" y="35760"/>
                </a:lnTo>
                <a:lnTo>
                  <a:pt x="35450" y="35820"/>
                </a:lnTo>
                <a:lnTo>
                  <a:pt x="35440" y="35870"/>
                </a:lnTo>
                <a:lnTo>
                  <a:pt x="35410" y="36000"/>
                </a:lnTo>
                <a:lnTo>
                  <a:pt x="35360" y="36060"/>
                </a:lnTo>
                <a:lnTo>
                  <a:pt x="35270" y="36150"/>
                </a:lnTo>
                <a:lnTo>
                  <a:pt x="35210" y="36230"/>
                </a:lnTo>
                <a:lnTo>
                  <a:pt x="35200" y="36310"/>
                </a:lnTo>
                <a:lnTo>
                  <a:pt x="35240" y="36380"/>
                </a:lnTo>
                <a:lnTo>
                  <a:pt x="35300" y="36450"/>
                </a:lnTo>
                <a:lnTo>
                  <a:pt x="35340" y="36530"/>
                </a:lnTo>
                <a:lnTo>
                  <a:pt x="35400" y="36760"/>
                </a:lnTo>
                <a:lnTo>
                  <a:pt x="35440" y="36840"/>
                </a:lnTo>
                <a:lnTo>
                  <a:pt x="35490" y="37050"/>
                </a:lnTo>
                <a:lnTo>
                  <a:pt x="35500" y="37100"/>
                </a:lnTo>
                <a:lnTo>
                  <a:pt x="35480" y="37150"/>
                </a:lnTo>
                <a:lnTo>
                  <a:pt x="35430" y="37190"/>
                </a:lnTo>
                <a:lnTo>
                  <a:pt x="35400" y="37240"/>
                </a:lnTo>
                <a:lnTo>
                  <a:pt x="35410" y="37290"/>
                </a:lnTo>
                <a:lnTo>
                  <a:pt x="35460" y="37330"/>
                </a:lnTo>
                <a:lnTo>
                  <a:pt x="35520" y="37360"/>
                </a:lnTo>
                <a:lnTo>
                  <a:pt x="35760" y="37470"/>
                </a:lnTo>
                <a:lnTo>
                  <a:pt x="36090" y="37410"/>
                </a:lnTo>
                <a:lnTo>
                  <a:pt x="36450" y="37140"/>
                </a:lnTo>
                <a:lnTo>
                  <a:pt x="37120" y="36470"/>
                </a:lnTo>
                <a:lnTo>
                  <a:pt x="37910" y="35930"/>
                </a:lnTo>
                <a:lnTo>
                  <a:pt x="38370" y="35730"/>
                </a:lnTo>
                <a:lnTo>
                  <a:pt x="38870" y="35590"/>
                </a:lnTo>
                <a:lnTo>
                  <a:pt x="39000" y="35570"/>
                </a:lnTo>
                <a:lnTo>
                  <a:pt x="39140" y="35570"/>
                </a:lnTo>
                <a:lnTo>
                  <a:pt x="39270" y="35600"/>
                </a:lnTo>
                <a:lnTo>
                  <a:pt x="39380" y="35650"/>
                </a:lnTo>
                <a:lnTo>
                  <a:pt x="39500" y="35680"/>
                </a:lnTo>
                <a:lnTo>
                  <a:pt x="39600" y="35600"/>
                </a:lnTo>
                <a:lnTo>
                  <a:pt x="39700" y="35480"/>
                </a:lnTo>
                <a:lnTo>
                  <a:pt x="39830" y="35420"/>
                </a:lnTo>
                <a:lnTo>
                  <a:pt x="39940" y="35330"/>
                </a:lnTo>
                <a:lnTo>
                  <a:pt x="40350" y="34820"/>
                </a:lnTo>
                <a:lnTo>
                  <a:pt x="40700" y="34560"/>
                </a:lnTo>
                <a:lnTo>
                  <a:pt x="41500" y="34100"/>
                </a:lnTo>
                <a:lnTo>
                  <a:pt x="41800" y="33800"/>
                </a:lnTo>
                <a:lnTo>
                  <a:pt x="42430" y="34100"/>
                </a:lnTo>
                <a:lnTo>
                  <a:pt x="42740" y="34180"/>
                </a:lnTo>
                <a:lnTo>
                  <a:pt x="43510" y="34280"/>
                </a:lnTo>
                <a:lnTo>
                  <a:pt x="43660" y="34280"/>
                </a:lnTo>
                <a:lnTo>
                  <a:pt x="43860" y="34230"/>
                </a:lnTo>
                <a:lnTo>
                  <a:pt x="44040" y="34150"/>
                </a:lnTo>
                <a:lnTo>
                  <a:pt x="44400" y="33900"/>
                </a:lnTo>
                <a:lnTo>
                  <a:pt x="44590" y="33800"/>
                </a:lnTo>
                <a:lnTo>
                  <a:pt x="44590" y="33940"/>
                </a:lnTo>
                <a:lnTo>
                  <a:pt x="44880" y="33780"/>
                </a:lnTo>
                <a:lnTo>
                  <a:pt x="45160" y="33480"/>
                </a:lnTo>
                <a:lnTo>
                  <a:pt x="45300" y="33150"/>
                </a:lnTo>
                <a:lnTo>
                  <a:pt x="45190" y="32910"/>
                </a:lnTo>
                <a:lnTo>
                  <a:pt x="45310" y="32640"/>
                </a:lnTo>
                <a:lnTo>
                  <a:pt x="45470" y="32400"/>
                </a:lnTo>
                <a:lnTo>
                  <a:pt x="45690" y="32230"/>
                </a:lnTo>
                <a:lnTo>
                  <a:pt x="46280" y="32120"/>
                </a:lnTo>
                <a:lnTo>
                  <a:pt x="46690" y="31920"/>
                </a:lnTo>
                <a:lnTo>
                  <a:pt x="47170" y="31810"/>
                </a:lnTo>
                <a:lnTo>
                  <a:pt x="47510" y="31660"/>
                </a:lnTo>
                <a:lnTo>
                  <a:pt x="48340" y="31100"/>
                </a:lnTo>
                <a:lnTo>
                  <a:pt x="48850" y="30550"/>
                </a:lnTo>
                <a:lnTo>
                  <a:pt x="48820" y="30470"/>
                </a:lnTo>
                <a:lnTo>
                  <a:pt x="48810" y="30390"/>
                </a:lnTo>
                <a:lnTo>
                  <a:pt x="48780" y="30320"/>
                </a:lnTo>
                <a:lnTo>
                  <a:pt x="48790" y="30330"/>
                </a:lnTo>
                <a:lnTo>
                  <a:pt x="48970" y="30240"/>
                </a:lnTo>
                <a:lnTo>
                  <a:pt x="49590" y="29630"/>
                </a:lnTo>
                <a:lnTo>
                  <a:pt x="49830" y="29280"/>
                </a:lnTo>
                <a:lnTo>
                  <a:pt x="50240" y="30010"/>
                </a:lnTo>
                <a:lnTo>
                  <a:pt x="50490" y="30220"/>
                </a:lnTo>
                <a:lnTo>
                  <a:pt x="50810" y="29740"/>
                </a:lnTo>
                <a:lnTo>
                  <a:pt x="50940" y="29710"/>
                </a:lnTo>
                <a:lnTo>
                  <a:pt x="51040" y="29630"/>
                </a:lnTo>
                <a:lnTo>
                  <a:pt x="51090" y="29400"/>
                </a:lnTo>
                <a:lnTo>
                  <a:pt x="51180" y="29320"/>
                </a:lnTo>
                <a:lnTo>
                  <a:pt x="51370" y="29290"/>
                </a:lnTo>
                <a:lnTo>
                  <a:pt x="51730" y="29280"/>
                </a:lnTo>
                <a:lnTo>
                  <a:pt x="52040" y="29320"/>
                </a:lnTo>
                <a:lnTo>
                  <a:pt x="52190" y="29370"/>
                </a:lnTo>
                <a:lnTo>
                  <a:pt x="52370" y="29480"/>
                </a:lnTo>
                <a:lnTo>
                  <a:pt x="52520" y="29670"/>
                </a:lnTo>
                <a:lnTo>
                  <a:pt x="52670" y="30100"/>
                </a:lnTo>
                <a:lnTo>
                  <a:pt x="52800" y="30250"/>
                </a:lnTo>
                <a:lnTo>
                  <a:pt x="53130" y="30300"/>
                </a:lnTo>
                <a:lnTo>
                  <a:pt x="53860" y="30110"/>
                </a:lnTo>
                <a:lnTo>
                  <a:pt x="54190" y="30140"/>
                </a:lnTo>
                <a:lnTo>
                  <a:pt x="54500" y="30580"/>
                </a:lnTo>
                <a:lnTo>
                  <a:pt x="54790" y="31940"/>
                </a:lnTo>
                <a:lnTo>
                  <a:pt x="55320" y="32430"/>
                </a:lnTo>
                <a:lnTo>
                  <a:pt x="55450" y="32450"/>
                </a:lnTo>
                <a:lnTo>
                  <a:pt x="55930" y="32430"/>
                </a:lnTo>
                <a:lnTo>
                  <a:pt x="56050" y="32520"/>
                </a:lnTo>
                <a:lnTo>
                  <a:pt x="56060" y="32890"/>
                </a:lnTo>
                <a:lnTo>
                  <a:pt x="56230" y="33030"/>
                </a:lnTo>
                <a:lnTo>
                  <a:pt x="56650" y="33240"/>
                </a:lnTo>
                <a:lnTo>
                  <a:pt x="56720" y="33530"/>
                </a:lnTo>
                <a:lnTo>
                  <a:pt x="56520" y="34270"/>
                </a:lnTo>
                <a:lnTo>
                  <a:pt x="56770" y="34050"/>
                </a:lnTo>
                <a:lnTo>
                  <a:pt x="56940" y="33990"/>
                </a:lnTo>
                <a:lnTo>
                  <a:pt x="56860" y="34190"/>
                </a:lnTo>
                <a:lnTo>
                  <a:pt x="56160" y="36540"/>
                </a:lnTo>
                <a:lnTo>
                  <a:pt x="55780" y="37070"/>
                </a:lnTo>
                <a:lnTo>
                  <a:pt x="55730" y="37400"/>
                </a:lnTo>
                <a:lnTo>
                  <a:pt x="55720" y="37610"/>
                </a:lnTo>
                <a:lnTo>
                  <a:pt x="55630" y="37880"/>
                </a:lnTo>
                <a:lnTo>
                  <a:pt x="55600" y="38070"/>
                </a:lnTo>
                <a:lnTo>
                  <a:pt x="55590" y="38370"/>
                </a:lnTo>
                <a:lnTo>
                  <a:pt x="55590" y="38380"/>
                </a:lnTo>
                <a:lnTo>
                  <a:pt x="55540" y="38440"/>
                </a:lnTo>
                <a:lnTo>
                  <a:pt x="55180" y="38810"/>
                </a:lnTo>
                <a:lnTo>
                  <a:pt x="55190" y="38900"/>
                </a:lnTo>
                <a:lnTo>
                  <a:pt x="55320" y="39050"/>
                </a:lnTo>
                <a:lnTo>
                  <a:pt x="55440" y="39220"/>
                </a:lnTo>
                <a:lnTo>
                  <a:pt x="55530" y="39280"/>
                </a:lnTo>
                <a:lnTo>
                  <a:pt x="55720" y="39380"/>
                </a:lnTo>
                <a:lnTo>
                  <a:pt x="55790" y="39470"/>
                </a:lnTo>
                <a:lnTo>
                  <a:pt x="55850" y="39590"/>
                </a:lnTo>
                <a:lnTo>
                  <a:pt x="55900" y="39760"/>
                </a:lnTo>
                <a:lnTo>
                  <a:pt x="55970" y="39860"/>
                </a:lnTo>
                <a:lnTo>
                  <a:pt x="56050" y="39950"/>
                </a:lnTo>
                <a:lnTo>
                  <a:pt x="56100" y="40040"/>
                </a:lnTo>
                <a:lnTo>
                  <a:pt x="56170" y="40280"/>
                </a:lnTo>
                <a:lnTo>
                  <a:pt x="56220" y="40360"/>
                </a:lnTo>
                <a:lnTo>
                  <a:pt x="56320" y="40400"/>
                </a:lnTo>
                <a:lnTo>
                  <a:pt x="56380" y="40410"/>
                </a:lnTo>
                <a:lnTo>
                  <a:pt x="56480" y="40420"/>
                </a:lnTo>
                <a:lnTo>
                  <a:pt x="56520" y="40430"/>
                </a:lnTo>
                <a:lnTo>
                  <a:pt x="56570" y="40470"/>
                </a:lnTo>
                <a:lnTo>
                  <a:pt x="56680" y="40660"/>
                </a:lnTo>
                <a:lnTo>
                  <a:pt x="56860" y="40840"/>
                </a:lnTo>
                <a:lnTo>
                  <a:pt x="56860" y="41010"/>
                </a:lnTo>
                <a:lnTo>
                  <a:pt x="56750" y="41620"/>
                </a:lnTo>
                <a:lnTo>
                  <a:pt x="56730" y="41850"/>
                </a:lnTo>
                <a:lnTo>
                  <a:pt x="56750" y="42060"/>
                </a:lnTo>
                <a:lnTo>
                  <a:pt x="56840" y="42500"/>
                </a:lnTo>
                <a:lnTo>
                  <a:pt x="56830" y="42650"/>
                </a:lnTo>
                <a:lnTo>
                  <a:pt x="56760" y="42760"/>
                </a:lnTo>
                <a:lnTo>
                  <a:pt x="56600" y="42890"/>
                </a:lnTo>
                <a:lnTo>
                  <a:pt x="56530" y="42970"/>
                </a:lnTo>
                <a:lnTo>
                  <a:pt x="56440" y="43040"/>
                </a:lnTo>
                <a:lnTo>
                  <a:pt x="56360" y="43130"/>
                </a:lnTo>
                <a:lnTo>
                  <a:pt x="56290" y="43240"/>
                </a:lnTo>
                <a:lnTo>
                  <a:pt x="56300" y="43340"/>
                </a:lnTo>
                <a:lnTo>
                  <a:pt x="56370" y="43420"/>
                </a:lnTo>
                <a:lnTo>
                  <a:pt x="56440" y="43560"/>
                </a:lnTo>
                <a:lnTo>
                  <a:pt x="56440" y="43680"/>
                </a:lnTo>
                <a:lnTo>
                  <a:pt x="56400" y="43770"/>
                </a:lnTo>
                <a:lnTo>
                  <a:pt x="56240" y="43910"/>
                </a:lnTo>
                <a:lnTo>
                  <a:pt x="56190" y="44010"/>
                </a:lnTo>
                <a:lnTo>
                  <a:pt x="56160" y="44120"/>
                </a:lnTo>
                <a:lnTo>
                  <a:pt x="56100" y="44220"/>
                </a:lnTo>
                <a:lnTo>
                  <a:pt x="55960" y="44430"/>
                </a:lnTo>
                <a:lnTo>
                  <a:pt x="55960" y="44530"/>
                </a:lnTo>
                <a:lnTo>
                  <a:pt x="56000" y="44670"/>
                </a:lnTo>
                <a:lnTo>
                  <a:pt x="55920" y="44980"/>
                </a:lnTo>
                <a:lnTo>
                  <a:pt x="55860" y="45120"/>
                </a:lnTo>
                <a:lnTo>
                  <a:pt x="55790" y="45230"/>
                </a:lnTo>
                <a:lnTo>
                  <a:pt x="55630" y="45420"/>
                </a:lnTo>
                <a:lnTo>
                  <a:pt x="55630" y="45540"/>
                </a:lnTo>
                <a:lnTo>
                  <a:pt x="55780" y="45800"/>
                </a:lnTo>
                <a:lnTo>
                  <a:pt x="55790" y="45940"/>
                </a:lnTo>
                <a:lnTo>
                  <a:pt x="55670" y="46290"/>
                </a:lnTo>
                <a:lnTo>
                  <a:pt x="55570" y="46390"/>
                </a:lnTo>
                <a:lnTo>
                  <a:pt x="55480" y="46440"/>
                </a:lnTo>
                <a:lnTo>
                  <a:pt x="55260" y="46430"/>
                </a:lnTo>
                <a:lnTo>
                  <a:pt x="55020" y="46460"/>
                </a:lnTo>
                <a:lnTo>
                  <a:pt x="54670" y="46460"/>
                </a:lnTo>
                <a:lnTo>
                  <a:pt x="52640" y="46970"/>
                </a:lnTo>
                <a:lnTo>
                  <a:pt x="52390" y="46940"/>
                </a:lnTo>
                <a:lnTo>
                  <a:pt x="52360" y="46830"/>
                </a:lnTo>
                <a:lnTo>
                  <a:pt x="52300" y="46730"/>
                </a:lnTo>
                <a:lnTo>
                  <a:pt x="52140" y="46660"/>
                </a:lnTo>
                <a:lnTo>
                  <a:pt x="52050" y="46700"/>
                </a:lnTo>
                <a:lnTo>
                  <a:pt x="51990" y="46780"/>
                </a:lnTo>
                <a:lnTo>
                  <a:pt x="51850" y="46900"/>
                </a:lnTo>
                <a:lnTo>
                  <a:pt x="51530" y="47130"/>
                </a:lnTo>
                <a:lnTo>
                  <a:pt x="51430" y="47240"/>
                </a:lnTo>
                <a:lnTo>
                  <a:pt x="51380" y="47360"/>
                </a:lnTo>
                <a:lnTo>
                  <a:pt x="51350" y="47480"/>
                </a:lnTo>
                <a:lnTo>
                  <a:pt x="51300" y="47600"/>
                </a:lnTo>
                <a:lnTo>
                  <a:pt x="51220" y="47710"/>
                </a:lnTo>
                <a:lnTo>
                  <a:pt x="51070" y="47840"/>
                </a:lnTo>
                <a:lnTo>
                  <a:pt x="50920" y="47870"/>
                </a:lnTo>
                <a:lnTo>
                  <a:pt x="50730" y="47870"/>
                </a:lnTo>
                <a:lnTo>
                  <a:pt x="50630" y="47900"/>
                </a:lnTo>
                <a:lnTo>
                  <a:pt x="50210" y="48310"/>
                </a:lnTo>
                <a:lnTo>
                  <a:pt x="49890" y="48530"/>
                </a:lnTo>
                <a:lnTo>
                  <a:pt x="49780" y="48710"/>
                </a:lnTo>
                <a:lnTo>
                  <a:pt x="49640" y="48970"/>
                </a:lnTo>
                <a:lnTo>
                  <a:pt x="49540" y="48980"/>
                </a:lnTo>
                <a:lnTo>
                  <a:pt x="49430" y="48950"/>
                </a:lnTo>
                <a:lnTo>
                  <a:pt x="49240" y="48910"/>
                </a:lnTo>
                <a:lnTo>
                  <a:pt x="49120" y="48950"/>
                </a:lnTo>
                <a:lnTo>
                  <a:pt x="49010" y="49020"/>
                </a:lnTo>
                <a:lnTo>
                  <a:pt x="48920" y="49120"/>
                </a:lnTo>
                <a:lnTo>
                  <a:pt x="48800" y="49130"/>
                </a:lnTo>
                <a:lnTo>
                  <a:pt x="48700" y="49110"/>
                </a:lnTo>
                <a:lnTo>
                  <a:pt x="48550" y="49100"/>
                </a:lnTo>
                <a:lnTo>
                  <a:pt x="48480" y="49150"/>
                </a:lnTo>
                <a:lnTo>
                  <a:pt x="48440" y="49240"/>
                </a:lnTo>
                <a:lnTo>
                  <a:pt x="48410" y="49350"/>
                </a:lnTo>
                <a:lnTo>
                  <a:pt x="48280" y="49560"/>
                </a:lnTo>
                <a:lnTo>
                  <a:pt x="48150" y="49700"/>
                </a:lnTo>
                <a:lnTo>
                  <a:pt x="48080" y="49750"/>
                </a:lnTo>
                <a:lnTo>
                  <a:pt x="47980" y="49780"/>
                </a:lnTo>
                <a:lnTo>
                  <a:pt x="47770" y="49760"/>
                </a:lnTo>
                <a:lnTo>
                  <a:pt x="47680" y="49760"/>
                </a:lnTo>
                <a:lnTo>
                  <a:pt x="47500" y="49780"/>
                </a:lnTo>
                <a:lnTo>
                  <a:pt x="47390" y="49780"/>
                </a:lnTo>
                <a:lnTo>
                  <a:pt x="47140" y="49690"/>
                </a:lnTo>
                <a:lnTo>
                  <a:pt x="46960" y="49670"/>
                </a:lnTo>
                <a:lnTo>
                  <a:pt x="46860" y="49720"/>
                </a:lnTo>
                <a:lnTo>
                  <a:pt x="46470" y="50070"/>
                </a:lnTo>
                <a:lnTo>
                  <a:pt x="45890" y="50400"/>
                </a:lnTo>
                <a:lnTo>
                  <a:pt x="45630" y="50490"/>
                </a:lnTo>
                <a:lnTo>
                  <a:pt x="45460" y="50490"/>
                </a:lnTo>
                <a:lnTo>
                  <a:pt x="45390" y="50410"/>
                </a:lnTo>
                <a:lnTo>
                  <a:pt x="45340" y="50330"/>
                </a:lnTo>
                <a:lnTo>
                  <a:pt x="45310" y="50250"/>
                </a:lnTo>
                <a:lnTo>
                  <a:pt x="45290" y="50170"/>
                </a:lnTo>
                <a:lnTo>
                  <a:pt x="45290" y="50090"/>
                </a:lnTo>
                <a:lnTo>
                  <a:pt x="45300" y="50010"/>
                </a:lnTo>
                <a:lnTo>
                  <a:pt x="45330" y="49920"/>
                </a:lnTo>
                <a:lnTo>
                  <a:pt x="45360" y="49830"/>
                </a:lnTo>
                <a:lnTo>
                  <a:pt x="45560" y="49490"/>
                </a:lnTo>
                <a:lnTo>
                  <a:pt x="46100" y="48810"/>
                </a:lnTo>
                <a:lnTo>
                  <a:pt x="46400" y="48510"/>
                </a:lnTo>
                <a:lnTo>
                  <a:pt x="46660" y="48200"/>
                </a:lnTo>
                <a:lnTo>
                  <a:pt x="46710" y="48120"/>
                </a:lnTo>
                <a:lnTo>
                  <a:pt x="46740" y="48040"/>
                </a:lnTo>
                <a:lnTo>
                  <a:pt x="46750" y="47970"/>
                </a:lnTo>
                <a:lnTo>
                  <a:pt x="46750" y="47890"/>
                </a:lnTo>
                <a:lnTo>
                  <a:pt x="46740" y="47800"/>
                </a:lnTo>
                <a:lnTo>
                  <a:pt x="46710" y="47690"/>
                </a:lnTo>
                <a:lnTo>
                  <a:pt x="46630" y="47540"/>
                </a:lnTo>
                <a:lnTo>
                  <a:pt x="46530" y="47410"/>
                </a:lnTo>
                <a:lnTo>
                  <a:pt x="46020" y="46970"/>
                </a:lnTo>
                <a:lnTo>
                  <a:pt x="45460" y="46280"/>
                </a:lnTo>
                <a:lnTo>
                  <a:pt x="45360" y="46190"/>
                </a:lnTo>
                <a:lnTo>
                  <a:pt x="45240" y="46100"/>
                </a:lnTo>
                <a:lnTo>
                  <a:pt x="45030" y="46010"/>
                </a:lnTo>
                <a:lnTo>
                  <a:pt x="44900" y="45990"/>
                </a:lnTo>
                <a:lnTo>
                  <a:pt x="44800" y="45990"/>
                </a:lnTo>
                <a:lnTo>
                  <a:pt x="44720" y="46010"/>
                </a:lnTo>
                <a:lnTo>
                  <a:pt x="43660" y="46130"/>
                </a:lnTo>
                <a:lnTo>
                  <a:pt x="43510" y="46120"/>
                </a:lnTo>
                <a:lnTo>
                  <a:pt x="43420" y="46070"/>
                </a:lnTo>
                <a:lnTo>
                  <a:pt x="43360" y="46030"/>
                </a:lnTo>
                <a:lnTo>
                  <a:pt x="43250" y="45880"/>
                </a:lnTo>
                <a:lnTo>
                  <a:pt x="43680" y="44920"/>
                </a:lnTo>
                <a:lnTo>
                  <a:pt x="43790" y="44600"/>
                </a:lnTo>
                <a:lnTo>
                  <a:pt x="43800" y="44470"/>
                </a:lnTo>
                <a:lnTo>
                  <a:pt x="43790" y="44320"/>
                </a:lnTo>
                <a:lnTo>
                  <a:pt x="43750" y="44110"/>
                </a:lnTo>
                <a:lnTo>
                  <a:pt x="43710" y="43970"/>
                </a:lnTo>
                <a:lnTo>
                  <a:pt x="43660" y="43840"/>
                </a:lnTo>
                <a:lnTo>
                  <a:pt x="43600" y="43750"/>
                </a:lnTo>
                <a:lnTo>
                  <a:pt x="43530" y="43650"/>
                </a:lnTo>
                <a:lnTo>
                  <a:pt x="43380" y="43500"/>
                </a:lnTo>
                <a:lnTo>
                  <a:pt x="43090" y="43270"/>
                </a:lnTo>
                <a:lnTo>
                  <a:pt x="42740" y="43050"/>
                </a:lnTo>
                <a:lnTo>
                  <a:pt x="42570" y="42960"/>
                </a:lnTo>
                <a:lnTo>
                  <a:pt x="42390" y="42910"/>
                </a:lnTo>
                <a:lnTo>
                  <a:pt x="42190" y="42860"/>
                </a:lnTo>
                <a:lnTo>
                  <a:pt x="42100" y="42850"/>
                </a:lnTo>
                <a:lnTo>
                  <a:pt x="42020" y="42860"/>
                </a:lnTo>
                <a:lnTo>
                  <a:pt x="41940" y="42890"/>
                </a:lnTo>
                <a:lnTo>
                  <a:pt x="41850" y="42950"/>
                </a:lnTo>
                <a:lnTo>
                  <a:pt x="41700" y="43110"/>
                </a:lnTo>
                <a:lnTo>
                  <a:pt x="41590" y="43260"/>
                </a:lnTo>
                <a:lnTo>
                  <a:pt x="41550" y="43340"/>
                </a:lnTo>
                <a:lnTo>
                  <a:pt x="41520" y="43430"/>
                </a:lnTo>
                <a:lnTo>
                  <a:pt x="41490" y="43530"/>
                </a:lnTo>
                <a:lnTo>
                  <a:pt x="41470" y="43640"/>
                </a:lnTo>
                <a:lnTo>
                  <a:pt x="41470" y="43830"/>
                </a:lnTo>
                <a:lnTo>
                  <a:pt x="41530" y="44330"/>
                </a:lnTo>
                <a:lnTo>
                  <a:pt x="41520" y="44410"/>
                </a:lnTo>
                <a:lnTo>
                  <a:pt x="41500" y="44500"/>
                </a:lnTo>
                <a:lnTo>
                  <a:pt x="41440" y="44580"/>
                </a:lnTo>
                <a:lnTo>
                  <a:pt x="41130" y="44880"/>
                </a:lnTo>
                <a:lnTo>
                  <a:pt x="41070" y="44960"/>
                </a:lnTo>
                <a:lnTo>
                  <a:pt x="41000" y="45120"/>
                </a:lnTo>
                <a:lnTo>
                  <a:pt x="40930" y="45290"/>
                </a:lnTo>
                <a:lnTo>
                  <a:pt x="40890" y="45450"/>
                </a:lnTo>
                <a:lnTo>
                  <a:pt x="40860" y="45770"/>
                </a:lnTo>
                <a:lnTo>
                  <a:pt x="40800" y="46030"/>
                </a:lnTo>
                <a:lnTo>
                  <a:pt x="40770" y="46100"/>
                </a:lnTo>
                <a:lnTo>
                  <a:pt x="40700" y="46190"/>
                </a:lnTo>
                <a:lnTo>
                  <a:pt x="40580" y="46280"/>
                </a:lnTo>
                <a:lnTo>
                  <a:pt x="40330" y="46390"/>
                </a:lnTo>
                <a:lnTo>
                  <a:pt x="40180" y="46420"/>
                </a:lnTo>
                <a:lnTo>
                  <a:pt x="40070" y="46410"/>
                </a:lnTo>
                <a:lnTo>
                  <a:pt x="40000" y="46360"/>
                </a:lnTo>
                <a:lnTo>
                  <a:pt x="39920" y="46310"/>
                </a:lnTo>
                <a:lnTo>
                  <a:pt x="39770" y="46140"/>
                </a:lnTo>
                <a:lnTo>
                  <a:pt x="39400" y="45630"/>
                </a:lnTo>
                <a:lnTo>
                  <a:pt x="39320" y="45560"/>
                </a:lnTo>
                <a:lnTo>
                  <a:pt x="39170" y="45450"/>
                </a:lnTo>
                <a:lnTo>
                  <a:pt x="39090" y="45410"/>
                </a:lnTo>
                <a:lnTo>
                  <a:pt x="38610" y="45250"/>
                </a:lnTo>
                <a:lnTo>
                  <a:pt x="37700" y="45030"/>
                </a:lnTo>
                <a:lnTo>
                  <a:pt x="37510" y="45010"/>
                </a:lnTo>
                <a:lnTo>
                  <a:pt x="37430" y="45030"/>
                </a:lnTo>
                <a:lnTo>
                  <a:pt x="37190" y="45120"/>
                </a:lnTo>
                <a:lnTo>
                  <a:pt x="36700" y="45390"/>
                </a:lnTo>
                <a:lnTo>
                  <a:pt x="36410" y="45470"/>
                </a:lnTo>
                <a:lnTo>
                  <a:pt x="36230" y="45490"/>
                </a:lnTo>
                <a:lnTo>
                  <a:pt x="36060" y="45470"/>
                </a:lnTo>
                <a:lnTo>
                  <a:pt x="33420" y="44600"/>
                </a:lnTo>
                <a:lnTo>
                  <a:pt x="33240" y="44500"/>
                </a:lnTo>
                <a:lnTo>
                  <a:pt x="33060" y="44370"/>
                </a:lnTo>
                <a:lnTo>
                  <a:pt x="32880" y="44220"/>
                </a:lnTo>
                <a:lnTo>
                  <a:pt x="32520" y="43850"/>
                </a:lnTo>
                <a:lnTo>
                  <a:pt x="32410" y="43760"/>
                </a:lnTo>
                <a:lnTo>
                  <a:pt x="32260" y="43670"/>
                </a:lnTo>
                <a:lnTo>
                  <a:pt x="31970" y="43510"/>
                </a:lnTo>
                <a:lnTo>
                  <a:pt x="31800" y="43450"/>
                </a:lnTo>
                <a:lnTo>
                  <a:pt x="31660" y="43410"/>
                </a:lnTo>
                <a:lnTo>
                  <a:pt x="31330" y="43430"/>
                </a:lnTo>
                <a:lnTo>
                  <a:pt x="30870" y="43500"/>
                </a:lnTo>
                <a:lnTo>
                  <a:pt x="30160" y="43510"/>
                </a:lnTo>
                <a:lnTo>
                  <a:pt x="29810" y="43210"/>
                </a:lnTo>
                <a:lnTo>
                  <a:pt x="29590" y="43140"/>
                </a:lnTo>
                <a:lnTo>
                  <a:pt x="29490" y="43150"/>
                </a:lnTo>
                <a:lnTo>
                  <a:pt x="29310" y="43180"/>
                </a:lnTo>
                <a:lnTo>
                  <a:pt x="29110" y="43190"/>
                </a:lnTo>
                <a:lnTo>
                  <a:pt x="28180" y="43140"/>
                </a:lnTo>
                <a:lnTo>
                  <a:pt x="27920" y="43050"/>
                </a:lnTo>
                <a:lnTo>
                  <a:pt x="27700" y="42880"/>
                </a:lnTo>
                <a:lnTo>
                  <a:pt x="27630" y="42700"/>
                </a:lnTo>
                <a:lnTo>
                  <a:pt x="26960" y="41910"/>
                </a:lnTo>
                <a:lnTo>
                  <a:pt x="26980" y="41900"/>
                </a:lnTo>
                <a:lnTo>
                  <a:pt x="27280" y="41780"/>
                </a:lnTo>
                <a:lnTo>
                  <a:pt x="27420" y="41620"/>
                </a:lnTo>
                <a:lnTo>
                  <a:pt x="27760" y="41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om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740" y="47160"/>
                </a:moveTo>
                <a:lnTo>
                  <a:pt x="14670" y="46900"/>
                </a:lnTo>
                <a:lnTo>
                  <a:pt x="14640" y="46620"/>
                </a:lnTo>
                <a:lnTo>
                  <a:pt x="14670" y="46460"/>
                </a:lnTo>
                <a:lnTo>
                  <a:pt x="14730" y="46290"/>
                </a:lnTo>
                <a:lnTo>
                  <a:pt x="14900" y="46030"/>
                </a:lnTo>
                <a:lnTo>
                  <a:pt x="15020" y="45900"/>
                </a:lnTo>
                <a:lnTo>
                  <a:pt x="15130" y="45810"/>
                </a:lnTo>
                <a:lnTo>
                  <a:pt x="15220" y="45750"/>
                </a:lnTo>
                <a:lnTo>
                  <a:pt x="15430" y="45660"/>
                </a:lnTo>
                <a:lnTo>
                  <a:pt x="15650" y="45610"/>
                </a:lnTo>
                <a:lnTo>
                  <a:pt x="15740" y="45530"/>
                </a:lnTo>
                <a:lnTo>
                  <a:pt x="15780" y="45390"/>
                </a:lnTo>
                <a:lnTo>
                  <a:pt x="15810" y="45120"/>
                </a:lnTo>
                <a:lnTo>
                  <a:pt x="15870" y="44920"/>
                </a:lnTo>
                <a:lnTo>
                  <a:pt x="16020" y="44690"/>
                </a:lnTo>
                <a:lnTo>
                  <a:pt x="16120" y="44580"/>
                </a:lnTo>
                <a:lnTo>
                  <a:pt x="16230" y="44500"/>
                </a:lnTo>
                <a:lnTo>
                  <a:pt x="16310" y="44450"/>
                </a:lnTo>
                <a:lnTo>
                  <a:pt x="16390" y="44420"/>
                </a:lnTo>
                <a:lnTo>
                  <a:pt x="16460" y="44410"/>
                </a:lnTo>
                <a:lnTo>
                  <a:pt x="16560" y="44430"/>
                </a:lnTo>
                <a:lnTo>
                  <a:pt x="16740" y="44500"/>
                </a:lnTo>
                <a:lnTo>
                  <a:pt x="16820" y="44480"/>
                </a:lnTo>
                <a:lnTo>
                  <a:pt x="16870" y="44430"/>
                </a:lnTo>
                <a:lnTo>
                  <a:pt x="16900" y="44380"/>
                </a:lnTo>
                <a:lnTo>
                  <a:pt x="16950" y="44230"/>
                </a:lnTo>
                <a:lnTo>
                  <a:pt x="17120" y="43560"/>
                </a:lnTo>
                <a:lnTo>
                  <a:pt x="17150" y="43130"/>
                </a:lnTo>
                <a:lnTo>
                  <a:pt x="17200" y="42790"/>
                </a:lnTo>
                <a:lnTo>
                  <a:pt x="17140" y="42540"/>
                </a:lnTo>
                <a:lnTo>
                  <a:pt x="17070" y="42420"/>
                </a:lnTo>
                <a:lnTo>
                  <a:pt x="16850" y="42180"/>
                </a:lnTo>
                <a:lnTo>
                  <a:pt x="16820" y="42060"/>
                </a:lnTo>
                <a:lnTo>
                  <a:pt x="16840" y="41890"/>
                </a:lnTo>
                <a:lnTo>
                  <a:pt x="17120" y="41280"/>
                </a:lnTo>
                <a:lnTo>
                  <a:pt x="17680" y="39760"/>
                </a:lnTo>
                <a:lnTo>
                  <a:pt x="17700" y="39580"/>
                </a:lnTo>
                <a:lnTo>
                  <a:pt x="17670" y="39360"/>
                </a:lnTo>
                <a:lnTo>
                  <a:pt x="17680" y="39170"/>
                </a:lnTo>
                <a:lnTo>
                  <a:pt x="17770" y="38760"/>
                </a:lnTo>
                <a:lnTo>
                  <a:pt x="17690" y="38520"/>
                </a:lnTo>
                <a:lnTo>
                  <a:pt x="17850" y="38460"/>
                </a:lnTo>
                <a:lnTo>
                  <a:pt x="17990" y="38460"/>
                </a:lnTo>
                <a:lnTo>
                  <a:pt x="19180" y="38870"/>
                </a:lnTo>
                <a:lnTo>
                  <a:pt x="19430" y="38900"/>
                </a:lnTo>
                <a:lnTo>
                  <a:pt x="19890" y="38870"/>
                </a:lnTo>
                <a:lnTo>
                  <a:pt x="20290" y="38760"/>
                </a:lnTo>
                <a:lnTo>
                  <a:pt x="20400" y="38760"/>
                </a:lnTo>
                <a:lnTo>
                  <a:pt x="20490" y="38760"/>
                </a:lnTo>
                <a:lnTo>
                  <a:pt x="21830" y="39040"/>
                </a:lnTo>
                <a:lnTo>
                  <a:pt x="21950" y="39150"/>
                </a:lnTo>
                <a:lnTo>
                  <a:pt x="21980" y="39230"/>
                </a:lnTo>
                <a:lnTo>
                  <a:pt x="21970" y="39320"/>
                </a:lnTo>
                <a:lnTo>
                  <a:pt x="22000" y="39380"/>
                </a:lnTo>
                <a:lnTo>
                  <a:pt x="22030" y="39420"/>
                </a:lnTo>
                <a:lnTo>
                  <a:pt x="22080" y="39470"/>
                </a:lnTo>
                <a:lnTo>
                  <a:pt x="22060" y="39510"/>
                </a:lnTo>
                <a:lnTo>
                  <a:pt x="21990" y="39530"/>
                </a:lnTo>
                <a:lnTo>
                  <a:pt x="21660" y="39520"/>
                </a:lnTo>
                <a:lnTo>
                  <a:pt x="21580" y="39530"/>
                </a:lnTo>
                <a:lnTo>
                  <a:pt x="21530" y="39570"/>
                </a:lnTo>
                <a:lnTo>
                  <a:pt x="21530" y="39620"/>
                </a:lnTo>
                <a:lnTo>
                  <a:pt x="21540" y="39690"/>
                </a:lnTo>
                <a:lnTo>
                  <a:pt x="21580" y="39780"/>
                </a:lnTo>
                <a:lnTo>
                  <a:pt x="21610" y="39850"/>
                </a:lnTo>
                <a:lnTo>
                  <a:pt x="21620" y="39910"/>
                </a:lnTo>
                <a:lnTo>
                  <a:pt x="21620" y="39970"/>
                </a:lnTo>
                <a:lnTo>
                  <a:pt x="21580" y="40120"/>
                </a:lnTo>
                <a:lnTo>
                  <a:pt x="21550" y="40200"/>
                </a:lnTo>
                <a:lnTo>
                  <a:pt x="21530" y="40270"/>
                </a:lnTo>
                <a:lnTo>
                  <a:pt x="21500" y="40340"/>
                </a:lnTo>
                <a:lnTo>
                  <a:pt x="21480" y="40400"/>
                </a:lnTo>
                <a:lnTo>
                  <a:pt x="21490" y="40460"/>
                </a:lnTo>
                <a:lnTo>
                  <a:pt x="21540" y="40610"/>
                </a:lnTo>
                <a:lnTo>
                  <a:pt x="21580" y="40680"/>
                </a:lnTo>
                <a:lnTo>
                  <a:pt x="21610" y="40770"/>
                </a:lnTo>
                <a:lnTo>
                  <a:pt x="21600" y="40860"/>
                </a:lnTo>
                <a:lnTo>
                  <a:pt x="21550" y="40940"/>
                </a:lnTo>
                <a:lnTo>
                  <a:pt x="21540" y="41010"/>
                </a:lnTo>
                <a:lnTo>
                  <a:pt x="21570" y="41160"/>
                </a:lnTo>
                <a:lnTo>
                  <a:pt x="21570" y="41220"/>
                </a:lnTo>
                <a:lnTo>
                  <a:pt x="21510" y="41350"/>
                </a:lnTo>
                <a:lnTo>
                  <a:pt x="21500" y="41410"/>
                </a:lnTo>
                <a:lnTo>
                  <a:pt x="21530" y="41530"/>
                </a:lnTo>
                <a:lnTo>
                  <a:pt x="21680" y="41680"/>
                </a:lnTo>
                <a:lnTo>
                  <a:pt x="21730" y="41730"/>
                </a:lnTo>
                <a:lnTo>
                  <a:pt x="21760" y="41820"/>
                </a:lnTo>
                <a:lnTo>
                  <a:pt x="21800" y="41910"/>
                </a:lnTo>
                <a:lnTo>
                  <a:pt x="21880" y="42020"/>
                </a:lnTo>
                <a:lnTo>
                  <a:pt x="22030" y="42190"/>
                </a:lnTo>
                <a:lnTo>
                  <a:pt x="22180" y="42340"/>
                </a:lnTo>
                <a:lnTo>
                  <a:pt x="22310" y="42350"/>
                </a:lnTo>
                <a:lnTo>
                  <a:pt x="22490" y="42320"/>
                </a:lnTo>
                <a:lnTo>
                  <a:pt x="22880" y="42150"/>
                </a:lnTo>
                <a:lnTo>
                  <a:pt x="23100" y="42030"/>
                </a:lnTo>
                <a:lnTo>
                  <a:pt x="23270" y="41900"/>
                </a:lnTo>
                <a:lnTo>
                  <a:pt x="23490" y="41710"/>
                </a:lnTo>
                <a:lnTo>
                  <a:pt x="23660" y="41610"/>
                </a:lnTo>
                <a:lnTo>
                  <a:pt x="24780" y="41170"/>
                </a:lnTo>
                <a:lnTo>
                  <a:pt x="27130" y="41160"/>
                </a:lnTo>
                <a:lnTo>
                  <a:pt x="27760" y="41020"/>
                </a:lnTo>
                <a:lnTo>
                  <a:pt x="27420" y="41620"/>
                </a:lnTo>
                <a:lnTo>
                  <a:pt x="27280" y="41780"/>
                </a:lnTo>
                <a:lnTo>
                  <a:pt x="26980" y="41900"/>
                </a:lnTo>
                <a:lnTo>
                  <a:pt x="26960" y="41910"/>
                </a:lnTo>
                <a:lnTo>
                  <a:pt x="26540" y="42080"/>
                </a:lnTo>
                <a:lnTo>
                  <a:pt x="25950" y="42150"/>
                </a:lnTo>
                <a:lnTo>
                  <a:pt x="25810" y="42230"/>
                </a:lnTo>
                <a:lnTo>
                  <a:pt x="25770" y="42430"/>
                </a:lnTo>
                <a:lnTo>
                  <a:pt x="25780" y="42720"/>
                </a:lnTo>
                <a:lnTo>
                  <a:pt x="25750" y="42990"/>
                </a:lnTo>
                <a:lnTo>
                  <a:pt x="25590" y="43110"/>
                </a:lnTo>
                <a:lnTo>
                  <a:pt x="25510" y="43220"/>
                </a:lnTo>
                <a:lnTo>
                  <a:pt x="25540" y="43480"/>
                </a:lnTo>
                <a:lnTo>
                  <a:pt x="25650" y="43930"/>
                </a:lnTo>
                <a:lnTo>
                  <a:pt x="25580" y="44120"/>
                </a:lnTo>
                <a:lnTo>
                  <a:pt x="25210" y="44550"/>
                </a:lnTo>
                <a:lnTo>
                  <a:pt x="25080" y="44740"/>
                </a:lnTo>
                <a:lnTo>
                  <a:pt x="25110" y="44750"/>
                </a:lnTo>
                <a:lnTo>
                  <a:pt x="25080" y="45170"/>
                </a:lnTo>
                <a:lnTo>
                  <a:pt x="25050" y="45300"/>
                </a:lnTo>
                <a:lnTo>
                  <a:pt x="24970" y="45500"/>
                </a:lnTo>
                <a:lnTo>
                  <a:pt x="24930" y="45630"/>
                </a:lnTo>
                <a:lnTo>
                  <a:pt x="24910" y="45860"/>
                </a:lnTo>
                <a:lnTo>
                  <a:pt x="24930" y="46580"/>
                </a:lnTo>
                <a:lnTo>
                  <a:pt x="25020" y="46740"/>
                </a:lnTo>
                <a:lnTo>
                  <a:pt x="25590" y="47320"/>
                </a:lnTo>
                <a:lnTo>
                  <a:pt x="25770" y="47580"/>
                </a:lnTo>
                <a:lnTo>
                  <a:pt x="25770" y="47730"/>
                </a:lnTo>
                <a:lnTo>
                  <a:pt x="25520" y="47980"/>
                </a:lnTo>
                <a:lnTo>
                  <a:pt x="25020" y="48370"/>
                </a:lnTo>
                <a:lnTo>
                  <a:pt x="24780" y="48420"/>
                </a:lnTo>
                <a:lnTo>
                  <a:pt x="24420" y="48250"/>
                </a:lnTo>
                <a:lnTo>
                  <a:pt x="24350" y="48180"/>
                </a:lnTo>
                <a:lnTo>
                  <a:pt x="24280" y="48110"/>
                </a:lnTo>
                <a:lnTo>
                  <a:pt x="23410" y="47550"/>
                </a:lnTo>
                <a:lnTo>
                  <a:pt x="23220" y="47460"/>
                </a:lnTo>
                <a:lnTo>
                  <a:pt x="23110" y="47450"/>
                </a:lnTo>
                <a:lnTo>
                  <a:pt x="22990" y="47460"/>
                </a:lnTo>
                <a:lnTo>
                  <a:pt x="22830" y="47520"/>
                </a:lnTo>
                <a:lnTo>
                  <a:pt x="22640" y="47640"/>
                </a:lnTo>
                <a:lnTo>
                  <a:pt x="22450" y="47800"/>
                </a:lnTo>
                <a:lnTo>
                  <a:pt x="22110" y="48110"/>
                </a:lnTo>
                <a:lnTo>
                  <a:pt x="21790" y="48350"/>
                </a:lnTo>
                <a:lnTo>
                  <a:pt x="21720" y="48380"/>
                </a:lnTo>
                <a:lnTo>
                  <a:pt x="21210" y="48480"/>
                </a:lnTo>
                <a:lnTo>
                  <a:pt x="20940" y="48570"/>
                </a:lnTo>
                <a:lnTo>
                  <a:pt x="20710" y="48710"/>
                </a:lnTo>
                <a:lnTo>
                  <a:pt x="20600" y="48820"/>
                </a:lnTo>
                <a:lnTo>
                  <a:pt x="20540" y="48930"/>
                </a:lnTo>
                <a:lnTo>
                  <a:pt x="20520" y="49070"/>
                </a:lnTo>
                <a:lnTo>
                  <a:pt x="20510" y="49280"/>
                </a:lnTo>
                <a:lnTo>
                  <a:pt x="20530" y="49450"/>
                </a:lnTo>
                <a:lnTo>
                  <a:pt x="20560" y="49620"/>
                </a:lnTo>
                <a:lnTo>
                  <a:pt x="20760" y="50210"/>
                </a:lnTo>
                <a:lnTo>
                  <a:pt x="20810" y="50390"/>
                </a:lnTo>
                <a:lnTo>
                  <a:pt x="20780" y="50650"/>
                </a:lnTo>
                <a:lnTo>
                  <a:pt x="20540" y="51240"/>
                </a:lnTo>
                <a:lnTo>
                  <a:pt x="20530" y="51250"/>
                </a:lnTo>
                <a:lnTo>
                  <a:pt x="20530" y="51260"/>
                </a:lnTo>
                <a:lnTo>
                  <a:pt x="20150" y="50500"/>
                </a:lnTo>
                <a:lnTo>
                  <a:pt x="19440" y="49740"/>
                </a:lnTo>
                <a:lnTo>
                  <a:pt x="18620" y="49170"/>
                </a:lnTo>
                <a:lnTo>
                  <a:pt x="15240" y="47340"/>
                </a:lnTo>
                <a:lnTo>
                  <a:pt x="14740" y="47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ontserra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960" y="41910"/>
                </a:moveTo>
                <a:lnTo>
                  <a:pt x="27630" y="42700"/>
                </a:lnTo>
                <a:lnTo>
                  <a:pt x="27700" y="42880"/>
                </a:lnTo>
                <a:lnTo>
                  <a:pt x="27920" y="43050"/>
                </a:lnTo>
                <a:lnTo>
                  <a:pt x="28180" y="43140"/>
                </a:lnTo>
                <a:lnTo>
                  <a:pt x="29110" y="43190"/>
                </a:lnTo>
                <a:lnTo>
                  <a:pt x="29310" y="43180"/>
                </a:lnTo>
                <a:lnTo>
                  <a:pt x="29490" y="43150"/>
                </a:lnTo>
                <a:lnTo>
                  <a:pt x="29590" y="43140"/>
                </a:lnTo>
                <a:lnTo>
                  <a:pt x="29810" y="43210"/>
                </a:lnTo>
                <a:lnTo>
                  <a:pt x="30160" y="43510"/>
                </a:lnTo>
                <a:lnTo>
                  <a:pt x="30230" y="44040"/>
                </a:lnTo>
                <a:lnTo>
                  <a:pt x="30190" y="44240"/>
                </a:lnTo>
                <a:lnTo>
                  <a:pt x="29110" y="46320"/>
                </a:lnTo>
                <a:lnTo>
                  <a:pt x="29030" y="46520"/>
                </a:lnTo>
                <a:lnTo>
                  <a:pt x="28990" y="46660"/>
                </a:lnTo>
                <a:lnTo>
                  <a:pt x="29010" y="46810"/>
                </a:lnTo>
                <a:lnTo>
                  <a:pt x="29070" y="46970"/>
                </a:lnTo>
                <a:lnTo>
                  <a:pt x="29110" y="47050"/>
                </a:lnTo>
                <a:lnTo>
                  <a:pt x="29360" y="47370"/>
                </a:lnTo>
                <a:lnTo>
                  <a:pt x="29450" y="47540"/>
                </a:lnTo>
                <a:lnTo>
                  <a:pt x="29520" y="47710"/>
                </a:lnTo>
                <a:lnTo>
                  <a:pt x="29570" y="47890"/>
                </a:lnTo>
                <a:lnTo>
                  <a:pt x="29650" y="48380"/>
                </a:lnTo>
                <a:lnTo>
                  <a:pt x="29680" y="49640"/>
                </a:lnTo>
                <a:lnTo>
                  <a:pt x="29640" y="49970"/>
                </a:lnTo>
                <a:lnTo>
                  <a:pt x="29590" y="50180"/>
                </a:lnTo>
                <a:lnTo>
                  <a:pt x="29520" y="50270"/>
                </a:lnTo>
                <a:lnTo>
                  <a:pt x="29360" y="50410"/>
                </a:lnTo>
                <a:lnTo>
                  <a:pt x="29270" y="50460"/>
                </a:lnTo>
                <a:lnTo>
                  <a:pt x="29170" y="50510"/>
                </a:lnTo>
                <a:lnTo>
                  <a:pt x="28420" y="50760"/>
                </a:lnTo>
                <a:lnTo>
                  <a:pt x="28350" y="50800"/>
                </a:lnTo>
                <a:lnTo>
                  <a:pt x="28250" y="50910"/>
                </a:lnTo>
                <a:lnTo>
                  <a:pt x="28130" y="51090"/>
                </a:lnTo>
                <a:lnTo>
                  <a:pt x="27780" y="51770"/>
                </a:lnTo>
                <a:lnTo>
                  <a:pt x="27640" y="51920"/>
                </a:lnTo>
                <a:lnTo>
                  <a:pt x="27560" y="51980"/>
                </a:lnTo>
                <a:lnTo>
                  <a:pt x="27380" y="52080"/>
                </a:lnTo>
                <a:lnTo>
                  <a:pt x="26390" y="52460"/>
                </a:lnTo>
                <a:lnTo>
                  <a:pt x="26220" y="52550"/>
                </a:lnTo>
                <a:lnTo>
                  <a:pt x="25530" y="53080"/>
                </a:lnTo>
                <a:lnTo>
                  <a:pt x="25360" y="53150"/>
                </a:lnTo>
                <a:lnTo>
                  <a:pt x="25110" y="53240"/>
                </a:lnTo>
                <a:lnTo>
                  <a:pt x="25010" y="53280"/>
                </a:lnTo>
                <a:lnTo>
                  <a:pt x="24910" y="53350"/>
                </a:lnTo>
                <a:lnTo>
                  <a:pt x="24750" y="53490"/>
                </a:lnTo>
                <a:lnTo>
                  <a:pt x="24670" y="53590"/>
                </a:lnTo>
                <a:lnTo>
                  <a:pt x="24610" y="53690"/>
                </a:lnTo>
                <a:lnTo>
                  <a:pt x="24170" y="55140"/>
                </a:lnTo>
                <a:lnTo>
                  <a:pt x="23680" y="55020"/>
                </a:lnTo>
                <a:lnTo>
                  <a:pt x="20920" y="53610"/>
                </a:lnTo>
                <a:lnTo>
                  <a:pt x="20500" y="53230"/>
                </a:lnTo>
                <a:lnTo>
                  <a:pt x="20660" y="52860"/>
                </a:lnTo>
                <a:lnTo>
                  <a:pt x="20770" y="53040"/>
                </a:lnTo>
                <a:lnTo>
                  <a:pt x="20880" y="53160"/>
                </a:lnTo>
                <a:lnTo>
                  <a:pt x="21030" y="53250"/>
                </a:lnTo>
                <a:lnTo>
                  <a:pt x="21260" y="53300"/>
                </a:lnTo>
                <a:lnTo>
                  <a:pt x="20910" y="52710"/>
                </a:lnTo>
                <a:lnTo>
                  <a:pt x="20840" y="52190"/>
                </a:lnTo>
                <a:lnTo>
                  <a:pt x="21050" y="51710"/>
                </a:lnTo>
                <a:lnTo>
                  <a:pt x="21540" y="51220"/>
                </a:lnTo>
                <a:lnTo>
                  <a:pt x="21240" y="51220"/>
                </a:lnTo>
                <a:lnTo>
                  <a:pt x="21010" y="51280"/>
                </a:lnTo>
                <a:lnTo>
                  <a:pt x="20840" y="51390"/>
                </a:lnTo>
                <a:lnTo>
                  <a:pt x="20660" y="51530"/>
                </a:lnTo>
                <a:lnTo>
                  <a:pt x="20530" y="51260"/>
                </a:lnTo>
                <a:lnTo>
                  <a:pt x="20530" y="51250"/>
                </a:lnTo>
                <a:lnTo>
                  <a:pt x="20540" y="51240"/>
                </a:lnTo>
                <a:lnTo>
                  <a:pt x="20780" y="50650"/>
                </a:lnTo>
                <a:lnTo>
                  <a:pt x="20810" y="50390"/>
                </a:lnTo>
                <a:lnTo>
                  <a:pt x="20760" y="50210"/>
                </a:lnTo>
                <a:lnTo>
                  <a:pt x="20560" y="49620"/>
                </a:lnTo>
                <a:lnTo>
                  <a:pt x="20530" y="49450"/>
                </a:lnTo>
                <a:lnTo>
                  <a:pt x="20510" y="49280"/>
                </a:lnTo>
                <a:lnTo>
                  <a:pt x="20520" y="49070"/>
                </a:lnTo>
                <a:lnTo>
                  <a:pt x="20540" y="48930"/>
                </a:lnTo>
                <a:lnTo>
                  <a:pt x="20600" y="48820"/>
                </a:lnTo>
                <a:lnTo>
                  <a:pt x="20710" y="48710"/>
                </a:lnTo>
                <a:lnTo>
                  <a:pt x="20940" y="48570"/>
                </a:lnTo>
                <a:lnTo>
                  <a:pt x="21210" y="48480"/>
                </a:lnTo>
                <a:lnTo>
                  <a:pt x="21720" y="48380"/>
                </a:lnTo>
                <a:lnTo>
                  <a:pt x="21790" y="48350"/>
                </a:lnTo>
                <a:lnTo>
                  <a:pt x="22110" y="48110"/>
                </a:lnTo>
                <a:lnTo>
                  <a:pt x="22450" y="47800"/>
                </a:lnTo>
                <a:lnTo>
                  <a:pt x="22640" y="47640"/>
                </a:lnTo>
                <a:lnTo>
                  <a:pt x="22830" y="47520"/>
                </a:lnTo>
                <a:lnTo>
                  <a:pt x="22990" y="47460"/>
                </a:lnTo>
                <a:lnTo>
                  <a:pt x="23110" y="47450"/>
                </a:lnTo>
                <a:lnTo>
                  <a:pt x="23220" y="47460"/>
                </a:lnTo>
                <a:lnTo>
                  <a:pt x="23410" y="47550"/>
                </a:lnTo>
                <a:lnTo>
                  <a:pt x="24280" y="48110"/>
                </a:lnTo>
                <a:lnTo>
                  <a:pt x="24350" y="48180"/>
                </a:lnTo>
                <a:lnTo>
                  <a:pt x="24420" y="48250"/>
                </a:lnTo>
                <a:lnTo>
                  <a:pt x="24780" y="48420"/>
                </a:lnTo>
                <a:lnTo>
                  <a:pt x="25020" y="48370"/>
                </a:lnTo>
                <a:lnTo>
                  <a:pt x="25520" y="47980"/>
                </a:lnTo>
                <a:lnTo>
                  <a:pt x="25770" y="47730"/>
                </a:lnTo>
                <a:lnTo>
                  <a:pt x="25770" y="47580"/>
                </a:lnTo>
                <a:lnTo>
                  <a:pt x="25590" y="47320"/>
                </a:lnTo>
                <a:lnTo>
                  <a:pt x="25020" y="46740"/>
                </a:lnTo>
                <a:lnTo>
                  <a:pt x="24930" y="46580"/>
                </a:lnTo>
                <a:lnTo>
                  <a:pt x="24910" y="45860"/>
                </a:lnTo>
                <a:lnTo>
                  <a:pt x="24930" y="45630"/>
                </a:lnTo>
                <a:lnTo>
                  <a:pt x="24970" y="45500"/>
                </a:lnTo>
                <a:lnTo>
                  <a:pt x="25050" y="45300"/>
                </a:lnTo>
                <a:lnTo>
                  <a:pt x="25080" y="45170"/>
                </a:lnTo>
                <a:lnTo>
                  <a:pt x="25110" y="44750"/>
                </a:lnTo>
                <a:lnTo>
                  <a:pt x="25080" y="44740"/>
                </a:lnTo>
                <a:lnTo>
                  <a:pt x="25210" y="44550"/>
                </a:lnTo>
                <a:lnTo>
                  <a:pt x="25580" y="44120"/>
                </a:lnTo>
                <a:lnTo>
                  <a:pt x="25650" y="43930"/>
                </a:lnTo>
                <a:lnTo>
                  <a:pt x="25540" y="43480"/>
                </a:lnTo>
                <a:lnTo>
                  <a:pt x="25510" y="43220"/>
                </a:lnTo>
                <a:lnTo>
                  <a:pt x="25590" y="43110"/>
                </a:lnTo>
                <a:lnTo>
                  <a:pt x="25750" y="42990"/>
                </a:lnTo>
                <a:lnTo>
                  <a:pt x="25780" y="42720"/>
                </a:lnTo>
                <a:lnTo>
                  <a:pt x="25770" y="42430"/>
                </a:lnTo>
                <a:lnTo>
                  <a:pt x="25810" y="42230"/>
                </a:lnTo>
                <a:lnTo>
                  <a:pt x="25950" y="42150"/>
                </a:lnTo>
                <a:lnTo>
                  <a:pt x="26540" y="42080"/>
                </a:lnTo>
                <a:lnTo>
                  <a:pt x="26960" y="4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argi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160" y="43510"/>
                </a:moveTo>
                <a:lnTo>
                  <a:pt x="30870" y="43500"/>
                </a:lnTo>
                <a:lnTo>
                  <a:pt x="31330" y="43430"/>
                </a:lnTo>
                <a:lnTo>
                  <a:pt x="31660" y="43410"/>
                </a:lnTo>
                <a:lnTo>
                  <a:pt x="31800" y="43450"/>
                </a:lnTo>
                <a:lnTo>
                  <a:pt x="31970" y="43510"/>
                </a:lnTo>
                <a:lnTo>
                  <a:pt x="32260" y="43670"/>
                </a:lnTo>
                <a:lnTo>
                  <a:pt x="32410" y="43760"/>
                </a:lnTo>
                <a:lnTo>
                  <a:pt x="32520" y="43850"/>
                </a:lnTo>
                <a:lnTo>
                  <a:pt x="32880" y="44220"/>
                </a:lnTo>
                <a:lnTo>
                  <a:pt x="33060" y="44370"/>
                </a:lnTo>
                <a:lnTo>
                  <a:pt x="33240" y="44500"/>
                </a:lnTo>
                <a:lnTo>
                  <a:pt x="33420" y="44600"/>
                </a:lnTo>
                <a:lnTo>
                  <a:pt x="36060" y="45470"/>
                </a:lnTo>
                <a:lnTo>
                  <a:pt x="36230" y="45490"/>
                </a:lnTo>
                <a:lnTo>
                  <a:pt x="36410" y="45470"/>
                </a:lnTo>
                <a:lnTo>
                  <a:pt x="36700" y="45390"/>
                </a:lnTo>
                <a:lnTo>
                  <a:pt x="37190" y="45120"/>
                </a:lnTo>
                <a:lnTo>
                  <a:pt x="37430" y="45030"/>
                </a:lnTo>
                <a:lnTo>
                  <a:pt x="37510" y="45010"/>
                </a:lnTo>
                <a:lnTo>
                  <a:pt x="37700" y="45030"/>
                </a:lnTo>
                <a:lnTo>
                  <a:pt x="38610" y="45250"/>
                </a:lnTo>
                <a:lnTo>
                  <a:pt x="39090" y="45410"/>
                </a:lnTo>
                <a:lnTo>
                  <a:pt x="39170" y="45450"/>
                </a:lnTo>
                <a:lnTo>
                  <a:pt x="39320" y="45560"/>
                </a:lnTo>
                <a:lnTo>
                  <a:pt x="39400" y="45630"/>
                </a:lnTo>
                <a:lnTo>
                  <a:pt x="39770" y="46140"/>
                </a:lnTo>
                <a:lnTo>
                  <a:pt x="39920" y="46310"/>
                </a:lnTo>
                <a:lnTo>
                  <a:pt x="40000" y="46360"/>
                </a:lnTo>
                <a:lnTo>
                  <a:pt x="40070" y="46410"/>
                </a:lnTo>
                <a:lnTo>
                  <a:pt x="40180" y="46420"/>
                </a:lnTo>
                <a:lnTo>
                  <a:pt x="40330" y="46390"/>
                </a:lnTo>
                <a:lnTo>
                  <a:pt x="40580" y="46280"/>
                </a:lnTo>
                <a:lnTo>
                  <a:pt x="40700" y="46190"/>
                </a:lnTo>
                <a:lnTo>
                  <a:pt x="40770" y="46100"/>
                </a:lnTo>
                <a:lnTo>
                  <a:pt x="40800" y="46030"/>
                </a:lnTo>
                <a:lnTo>
                  <a:pt x="40860" y="45770"/>
                </a:lnTo>
                <a:lnTo>
                  <a:pt x="40890" y="45450"/>
                </a:lnTo>
                <a:lnTo>
                  <a:pt x="40930" y="45290"/>
                </a:lnTo>
                <a:lnTo>
                  <a:pt x="41000" y="45120"/>
                </a:lnTo>
                <a:lnTo>
                  <a:pt x="41070" y="44960"/>
                </a:lnTo>
                <a:lnTo>
                  <a:pt x="41130" y="44880"/>
                </a:lnTo>
                <a:lnTo>
                  <a:pt x="41440" y="44580"/>
                </a:lnTo>
                <a:lnTo>
                  <a:pt x="41500" y="44500"/>
                </a:lnTo>
                <a:lnTo>
                  <a:pt x="41520" y="44410"/>
                </a:lnTo>
                <a:lnTo>
                  <a:pt x="41530" y="44330"/>
                </a:lnTo>
                <a:lnTo>
                  <a:pt x="41470" y="43830"/>
                </a:lnTo>
                <a:lnTo>
                  <a:pt x="41470" y="43640"/>
                </a:lnTo>
                <a:lnTo>
                  <a:pt x="41490" y="43530"/>
                </a:lnTo>
                <a:lnTo>
                  <a:pt x="41520" y="43430"/>
                </a:lnTo>
                <a:lnTo>
                  <a:pt x="41550" y="43340"/>
                </a:lnTo>
                <a:lnTo>
                  <a:pt x="41590" y="43260"/>
                </a:lnTo>
                <a:lnTo>
                  <a:pt x="41700" y="43110"/>
                </a:lnTo>
                <a:lnTo>
                  <a:pt x="41850" y="42950"/>
                </a:lnTo>
                <a:lnTo>
                  <a:pt x="41940" y="42890"/>
                </a:lnTo>
                <a:lnTo>
                  <a:pt x="42020" y="42860"/>
                </a:lnTo>
                <a:lnTo>
                  <a:pt x="42100" y="42850"/>
                </a:lnTo>
                <a:lnTo>
                  <a:pt x="42190" y="42860"/>
                </a:lnTo>
                <a:lnTo>
                  <a:pt x="42390" y="42910"/>
                </a:lnTo>
                <a:lnTo>
                  <a:pt x="42570" y="42960"/>
                </a:lnTo>
                <a:lnTo>
                  <a:pt x="42740" y="43050"/>
                </a:lnTo>
                <a:lnTo>
                  <a:pt x="43090" y="43270"/>
                </a:lnTo>
                <a:lnTo>
                  <a:pt x="43380" y="43500"/>
                </a:lnTo>
                <a:lnTo>
                  <a:pt x="43530" y="43650"/>
                </a:lnTo>
                <a:lnTo>
                  <a:pt x="43600" y="43750"/>
                </a:lnTo>
                <a:lnTo>
                  <a:pt x="43660" y="43840"/>
                </a:lnTo>
                <a:lnTo>
                  <a:pt x="43710" y="43970"/>
                </a:lnTo>
                <a:lnTo>
                  <a:pt x="43750" y="44110"/>
                </a:lnTo>
                <a:lnTo>
                  <a:pt x="43790" y="44320"/>
                </a:lnTo>
                <a:lnTo>
                  <a:pt x="43800" y="44470"/>
                </a:lnTo>
                <a:lnTo>
                  <a:pt x="43790" y="44600"/>
                </a:lnTo>
                <a:lnTo>
                  <a:pt x="43680" y="44920"/>
                </a:lnTo>
                <a:lnTo>
                  <a:pt x="43250" y="45880"/>
                </a:lnTo>
                <a:lnTo>
                  <a:pt x="41650" y="47810"/>
                </a:lnTo>
                <a:lnTo>
                  <a:pt x="41190" y="48260"/>
                </a:lnTo>
                <a:lnTo>
                  <a:pt x="41100" y="48270"/>
                </a:lnTo>
                <a:lnTo>
                  <a:pt x="41020" y="48280"/>
                </a:lnTo>
                <a:lnTo>
                  <a:pt x="40940" y="48270"/>
                </a:lnTo>
                <a:lnTo>
                  <a:pt x="40860" y="48250"/>
                </a:lnTo>
                <a:lnTo>
                  <a:pt x="40790" y="48220"/>
                </a:lnTo>
                <a:lnTo>
                  <a:pt x="40370" y="48000"/>
                </a:lnTo>
                <a:lnTo>
                  <a:pt x="40270" y="47970"/>
                </a:lnTo>
                <a:lnTo>
                  <a:pt x="40150" y="47960"/>
                </a:lnTo>
                <a:lnTo>
                  <a:pt x="39970" y="47980"/>
                </a:lnTo>
                <a:lnTo>
                  <a:pt x="39850" y="48030"/>
                </a:lnTo>
                <a:lnTo>
                  <a:pt x="39740" y="48120"/>
                </a:lnTo>
                <a:lnTo>
                  <a:pt x="39540" y="48340"/>
                </a:lnTo>
                <a:lnTo>
                  <a:pt x="38980" y="48850"/>
                </a:lnTo>
                <a:lnTo>
                  <a:pt x="38780" y="48980"/>
                </a:lnTo>
                <a:lnTo>
                  <a:pt x="38630" y="49050"/>
                </a:lnTo>
                <a:lnTo>
                  <a:pt x="38460" y="49050"/>
                </a:lnTo>
                <a:lnTo>
                  <a:pt x="38290" y="49020"/>
                </a:lnTo>
                <a:lnTo>
                  <a:pt x="37700" y="48840"/>
                </a:lnTo>
                <a:lnTo>
                  <a:pt x="37390" y="48830"/>
                </a:lnTo>
                <a:lnTo>
                  <a:pt x="37130" y="48880"/>
                </a:lnTo>
                <a:lnTo>
                  <a:pt x="36780" y="48820"/>
                </a:lnTo>
                <a:lnTo>
                  <a:pt x="36710" y="48850"/>
                </a:lnTo>
                <a:lnTo>
                  <a:pt x="36530" y="49020"/>
                </a:lnTo>
                <a:lnTo>
                  <a:pt x="36460" y="49130"/>
                </a:lnTo>
                <a:lnTo>
                  <a:pt x="36360" y="49230"/>
                </a:lnTo>
                <a:lnTo>
                  <a:pt x="36180" y="49360"/>
                </a:lnTo>
                <a:lnTo>
                  <a:pt x="36010" y="49410"/>
                </a:lnTo>
                <a:lnTo>
                  <a:pt x="35710" y="49460"/>
                </a:lnTo>
                <a:lnTo>
                  <a:pt x="35540" y="49450"/>
                </a:lnTo>
                <a:lnTo>
                  <a:pt x="35410" y="49420"/>
                </a:lnTo>
                <a:lnTo>
                  <a:pt x="35340" y="49360"/>
                </a:lnTo>
                <a:lnTo>
                  <a:pt x="35210" y="49210"/>
                </a:lnTo>
                <a:lnTo>
                  <a:pt x="35150" y="49150"/>
                </a:lnTo>
                <a:lnTo>
                  <a:pt x="35070" y="49100"/>
                </a:lnTo>
                <a:lnTo>
                  <a:pt x="34740" y="49000"/>
                </a:lnTo>
                <a:lnTo>
                  <a:pt x="34680" y="48960"/>
                </a:lnTo>
                <a:lnTo>
                  <a:pt x="34640" y="48900"/>
                </a:lnTo>
                <a:lnTo>
                  <a:pt x="34610" y="48850"/>
                </a:lnTo>
                <a:lnTo>
                  <a:pt x="34580" y="48800"/>
                </a:lnTo>
                <a:lnTo>
                  <a:pt x="34520" y="48750"/>
                </a:lnTo>
                <a:lnTo>
                  <a:pt x="34370" y="48650"/>
                </a:lnTo>
                <a:lnTo>
                  <a:pt x="34310" y="48590"/>
                </a:lnTo>
                <a:lnTo>
                  <a:pt x="34270" y="48500"/>
                </a:lnTo>
                <a:lnTo>
                  <a:pt x="34260" y="48410"/>
                </a:lnTo>
                <a:lnTo>
                  <a:pt x="34280" y="48320"/>
                </a:lnTo>
                <a:lnTo>
                  <a:pt x="34300" y="48260"/>
                </a:lnTo>
                <a:lnTo>
                  <a:pt x="34310" y="48210"/>
                </a:lnTo>
                <a:lnTo>
                  <a:pt x="34300" y="48160"/>
                </a:lnTo>
                <a:lnTo>
                  <a:pt x="34210" y="48120"/>
                </a:lnTo>
                <a:lnTo>
                  <a:pt x="33980" y="48050"/>
                </a:lnTo>
                <a:lnTo>
                  <a:pt x="33640" y="48170"/>
                </a:lnTo>
                <a:lnTo>
                  <a:pt x="32870" y="48320"/>
                </a:lnTo>
                <a:lnTo>
                  <a:pt x="32690" y="48420"/>
                </a:lnTo>
                <a:lnTo>
                  <a:pt x="32590" y="48480"/>
                </a:lnTo>
                <a:lnTo>
                  <a:pt x="32640" y="48640"/>
                </a:lnTo>
                <a:lnTo>
                  <a:pt x="32700" y="48700"/>
                </a:lnTo>
                <a:lnTo>
                  <a:pt x="32790" y="48730"/>
                </a:lnTo>
                <a:lnTo>
                  <a:pt x="32860" y="48780"/>
                </a:lnTo>
                <a:lnTo>
                  <a:pt x="32890" y="48980"/>
                </a:lnTo>
                <a:lnTo>
                  <a:pt x="32940" y="49080"/>
                </a:lnTo>
                <a:lnTo>
                  <a:pt x="33120" y="49180"/>
                </a:lnTo>
                <a:lnTo>
                  <a:pt x="33180" y="49250"/>
                </a:lnTo>
                <a:lnTo>
                  <a:pt x="33180" y="49350"/>
                </a:lnTo>
                <a:lnTo>
                  <a:pt x="33100" y="49540"/>
                </a:lnTo>
                <a:lnTo>
                  <a:pt x="33040" y="49770"/>
                </a:lnTo>
                <a:lnTo>
                  <a:pt x="32940" y="49960"/>
                </a:lnTo>
                <a:lnTo>
                  <a:pt x="32840" y="50190"/>
                </a:lnTo>
                <a:lnTo>
                  <a:pt x="32180" y="50910"/>
                </a:lnTo>
                <a:lnTo>
                  <a:pt x="32130" y="51010"/>
                </a:lnTo>
                <a:lnTo>
                  <a:pt x="32120" y="51120"/>
                </a:lnTo>
                <a:lnTo>
                  <a:pt x="32130" y="51240"/>
                </a:lnTo>
                <a:lnTo>
                  <a:pt x="32230" y="51570"/>
                </a:lnTo>
                <a:lnTo>
                  <a:pt x="32230" y="51690"/>
                </a:lnTo>
                <a:lnTo>
                  <a:pt x="32160" y="51870"/>
                </a:lnTo>
                <a:lnTo>
                  <a:pt x="32030" y="52080"/>
                </a:lnTo>
                <a:lnTo>
                  <a:pt x="31660" y="52420"/>
                </a:lnTo>
                <a:lnTo>
                  <a:pt x="31420" y="52550"/>
                </a:lnTo>
                <a:lnTo>
                  <a:pt x="31210" y="52630"/>
                </a:lnTo>
                <a:lnTo>
                  <a:pt x="31130" y="52690"/>
                </a:lnTo>
                <a:lnTo>
                  <a:pt x="31130" y="52780"/>
                </a:lnTo>
                <a:lnTo>
                  <a:pt x="31140" y="52870"/>
                </a:lnTo>
                <a:lnTo>
                  <a:pt x="31140" y="52970"/>
                </a:lnTo>
                <a:lnTo>
                  <a:pt x="31150" y="53050"/>
                </a:lnTo>
                <a:lnTo>
                  <a:pt x="31190" y="53130"/>
                </a:lnTo>
                <a:lnTo>
                  <a:pt x="31260" y="53210"/>
                </a:lnTo>
                <a:lnTo>
                  <a:pt x="31300" y="53320"/>
                </a:lnTo>
                <a:lnTo>
                  <a:pt x="31300" y="53440"/>
                </a:lnTo>
                <a:lnTo>
                  <a:pt x="31230" y="53570"/>
                </a:lnTo>
                <a:lnTo>
                  <a:pt x="31120" y="53630"/>
                </a:lnTo>
                <a:lnTo>
                  <a:pt x="30990" y="53670"/>
                </a:lnTo>
                <a:lnTo>
                  <a:pt x="30920" y="53740"/>
                </a:lnTo>
                <a:lnTo>
                  <a:pt x="30820" y="53970"/>
                </a:lnTo>
                <a:lnTo>
                  <a:pt x="30500" y="54370"/>
                </a:lnTo>
                <a:lnTo>
                  <a:pt x="30450" y="54460"/>
                </a:lnTo>
                <a:lnTo>
                  <a:pt x="30410" y="54560"/>
                </a:lnTo>
                <a:lnTo>
                  <a:pt x="30330" y="55200"/>
                </a:lnTo>
                <a:lnTo>
                  <a:pt x="30340" y="55330"/>
                </a:lnTo>
                <a:lnTo>
                  <a:pt x="30420" y="55530"/>
                </a:lnTo>
                <a:lnTo>
                  <a:pt x="30440" y="55630"/>
                </a:lnTo>
                <a:lnTo>
                  <a:pt x="30420" y="55750"/>
                </a:lnTo>
                <a:lnTo>
                  <a:pt x="30260" y="55970"/>
                </a:lnTo>
                <a:lnTo>
                  <a:pt x="30190" y="56110"/>
                </a:lnTo>
                <a:lnTo>
                  <a:pt x="30170" y="56220"/>
                </a:lnTo>
                <a:lnTo>
                  <a:pt x="29950" y="56640"/>
                </a:lnTo>
                <a:lnTo>
                  <a:pt x="29940" y="56670"/>
                </a:lnTo>
                <a:lnTo>
                  <a:pt x="29920" y="56650"/>
                </a:lnTo>
                <a:lnTo>
                  <a:pt x="29650" y="56360"/>
                </a:lnTo>
                <a:lnTo>
                  <a:pt x="29330" y="56110"/>
                </a:lnTo>
                <a:lnTo>
                  <a:pt x="28630" y="55680"/>
                </a:lnTo>
                <a:lnTo>
                  <a:pt x="28280" y="55530"/>
                </a:lnTo>
                <a:lnTo>
                  <a:pt x="27870" y="55510"/>
                </a:lnTo>
                <a:lnTo>
                  <a:pt x="27870" y="55670"/>
                </a:lnTo>
                <a:lnTo>
                  <a:pt x="28970" y="56240"/>
                </a:lnTo>
                <a:lnTo>
                  <a:pt x="29460" y="56650"/>
                </a:lnTo>
                <a:lnTo>
                  <a:pt x="29620" y="57140"/>
                </a:lnTo>
                <a:lnTo>
                  <a:pt x="29300" y="56740"/>
                </a:lnTo>
                <a:lnTo>
                  <a:pt x="28700" y="56380"/>
                </a:lnTo>
                <a:lnTo>
                  <a:pt x="28020" y="56100"/>
                </a:lnTo>
                <a:lnTo>
                  <a:pt x="24170" y="55140"/>
                </a:lnTo>
                <a:lnTo>
                  <a:pt x="24610" y="53690"/>
                </a:lnTo>
                <a:lnTo>
                  <a:pt x="24670" y="53590"/>
                </a:lnTo>
                <a:lnTo>
                  <a:pt x="24750" y="53490"/>
                </a:lnTo>
                <a:lnTo>
                  <a:pt x="24910" y="53350"/>
                </a:lnTo>
                <a:lnTo>
                  <a:pt x="25010" y="53280"/>
                </a:lnTo>
                <a:lnTo>
                  <a:pt x="25110" y="53240"/>
                </a:lnTo>
                <a:lnTo>
                  <a:pt x="25360" y="53150"/>
                </a:lnTo>
                <a:lnTo>
                  <a:pt x="25530" y="53080"/>
                </a:lnTo>
                <a:lnTo>
                  <a:pt x="26220" y="52550"/>
                </a:lnTo>
                <a:lnTo>
                  <a:pt x="26390" y="52460"/>
                </a:lnTo>
                <a:lnTo>
                  <a:pt x="27380" y="52080"/>
                </a:lnTo>
                <a:lnTo>
                  <a:pt x="27560" y="51980"/>
                </a:lnTo>
                <a:lnTo>
                  <a:pt x="27640" y="51920"/>
                </a:lnTo>
                <a:lnTo>
                  <a:pt x="27780" y="51770"/>
                </a:lnTo>
                <a:lnTo>
                  <a:pt x="28130" y="51090"/>
                </a:lnTo>
                <a:lnTo>
                  <a:pt x="28250" y="50910"/>
                </a:lnTo>
                <a:lnTo>
                  <a:pt x="28350" y="50800"/>
                </a:lnTo>
                <a:lnTo>
                  <a:pt x="28420" y="50760"/>
                </a:lnTo>
                <a:lnTo>
                  <a:pt x="29170" y="50510"/>
                </a:lnTo>
                <a:lnTo>
                  <a:pt x="29270" y="50460"/>
                </a:lnTo>
                <a:lnTo>
                  <a:pt x="29360" y="50410"/>
                </a:lnTo>
                <a:lnTo>
                  <a:pt x="29520" y="50270"/>
                </a:lnTo>
                <a:lnTo>
                  <a:pt x="29590" y="50180"/>
                </a:lnTo>
                <a:lnTo>
                  <a:pt x="29640" y="49970"/>
                </a:lnTo>
                <a:lnTo>
                  <a:pt x="29680" y="49640"/>
                </a:lnTo>
                <a:lnTo>
                  <a:pt x="29650" y="48380"/>
                </a:lnTo>
                <a:lnTo>
                  <a:pt x="29570" y="47890"/>
                </a:lnTo>
                <a:lnTo>
                  <a:pt x="29520" y="47710"/>
                </a:lnTo>
                <a:lnTo>
                  <a:pt x="29450" y="47540"/>
                </a:lnTo>
                <a:lnTo>
                  <a:pt x="29360" y="47370"/>
                </a:lnTo>
                <a:lnTo>
                  <a:pt x="29110" y="47050"/>
                </a:lnTo>
                <a:lnTo>
                  <a:pt x="29070" y="46970"/>
                </a:lnTo>
                <a:lnTo>
                  <a:pt x="29010" y="46810"/>
                </a:lnTo>
                <a:lnTo>
                  <a:pt x="28990" y="46660"/>
                </a:lnTo>
                <a:lnTo>
                  <a:pt x="29030" y="46520"/>
                </a:lnTo>
                <a:lnTo>
                  <a:pt x="29110" y="46320"/>
                </a:lnTo>
                <a:lnTo>
                  <a:pt x="30190" y="44240"/>
                </a:lnTo>
                <a:lnTo>
                  <a:pt x="30230" y="44040"/>
                </a:lnTo>
                <a:lnTo>
                  <a:pt x="30160" y="4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Grand Ba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260" y="46430"/>
                </a:moveTo>
                <a:lnTo>
                  <a:pt x="56230" y="46750"/>
                </a:lnTo>
                <a:lnTo>
                  <a:pt x="56480" y="46790"/>
                </a:lnTo>
                <a:lnTo>
                  <a:pt x="56600" y="46740"/>
                </a:lnTo>
                <a:lnTo>
                  <a:pt x="56650" y="46710"/>
                </a:lnTo>
                <a:lnTo>
                  <a:pt x="56840" y="46640"/>
                </a:lnTo>
                <a:lnTo>
                  <a:pt x="57000" y="46660"/>
                </a:lnTo>
                <a:lnTo>
                  <a:pt x="57090" y="46700"/>
                </a:lnTo>
                <a:lnTo>
                  <a:pt x="57220" y="46790"/>
                </a:lnTo>
                <a:lnTo>
                  <a:pt x="57260" y="46850"/>
                </a:lnTo>
                <a:lnTo>
                  <a:pt x="57270" y="46910"/>
                </a:lnTo>
                <a:lnTo>
                  <a:pt x="57210" y="47060"/>
                </a:lnTo>
                <a:lnTo>
                  <a:pt x="57170" y="47240"/>
                </a:lnTo>
                <a:lnTo>
                  <a:pt x="57160" y="47280"/>
                </a:lnTo>
                <a:lnTo>
                  <a:pt x="57150" y="47320"/>
                </a:lnTo>
                <a:lnTo>
                  <a:pt x="57100" y="47440"/>
                </a:lnTo>
                <a:lnTo>
                  <a:pt x="57070" y="47470"/>
                </a:lnTo>
                <a:lnTo>
                  <a:pt x="57030" y="47500"/>
                </a:lnTo>
                <a:lnTo>
                  <a:pt x="56730" y="47610"/>
                </a:lnTo>
                <a:lnTo>
                  <a:pt x="56680" y="47640"/>
                </a:lnTo>
                <a:lnTo>
                  <a:pt x="56650" y="47670"/>
                </a:lnTo>
                <a:lnTo>
                  <a:pt x="56410" y="47960"/>
                </a:lnTo>
                <a:lnTo>
                  <a:pt x="56380" y="48020"/>
                </a:lnTo>
                <a:lnTo>
                  <a:pt x="56300" y="48220"/>
                </a:lnTo>
                <a:lnTo>
                  <a:pt x="56200" y="48830"/>
                </a:lnTo>
                <a:lnTo>
                  <a:pt x="56170" y="48940"/>
                </a:lnTo>
                <a:lnTo>
                  <a:pt x="55990" y="49290"/>
                </a:lnTo>
                <a:lnTo>
                  <a:pt x="55980" y="49340"/>
                </a:lnTo>
                <a:lnTo>
                  <a:pt x="55990" y="49390"/>
                </a:lnTo>
                <a:lnTo>
                  <a:pt x="56010" y="49400"/>
                </a:lnTo>
                <a:lnTo>
                  <a:pt x="56050" y="49420"/>
                </a:lnTo>
                <a:lnTo>
                  <a:pt x="56100" y="49420"/>
                </a:lnTo>
                <a:lnTo>
                  <a:pt x="56140" y="49410"/>
                </a:lnTo>
                <a:lnTo>
                  <a:pt x="56260" y="49370"/>
                </a:lnTo>
                <a:lnTo>
                  <a:pt x="56310" y="49380"/>
                </a:lnTo>
                <a:lnTo>
                  <a:pt x="56370" y="49410"/>
                </a:lnTo>
                <a:lnTo>
                  <a:pt x="56450" y="49470"/>
                </a:lnTo>
                <a:lnTo>
                  <a:pt x="56480" y="49550"/>
                </a:lnTo>
                <a:lnTo>
                  <a:pt x="56480" y="49630"/>
                </a:lnTo>
                <a:lnTo>
                  <a:pt x="56380" y="50150"/>
                </a:lnTo>
                <a:lnTo>
                  <a:pt x="56220" y="50610"/>
                </a:lnTo>
                <a:lnTo>
                  <a:pt x="56190" y="50740"/>
                </a:lnTo>
                <a:lnTo>
                  <a:pt x="56180" y="50870"/>
                </a:lnTo>
                <a:lnTo>
                  <a:pt x="56210" y="51220"/>
                </a:lnTo>
                <a:lnTo>
                  <a:pt x="56200" y="51310"/>
                </a:lnTo>
                <a:lnTo>
                  <a:pt x="56150" y="51640"/>
                </a:lnTo>
                <a:lnTo>
                  <a:pt x="56130" y="52280"/>
                </a:lnTo>
                <a:lnTo>
                  <a:pt x="51610" y="52300"/>
                </a:lnTo>
                <a:lnTo>
                  <a:pt x="51310" y="52500"/>
                </a:lnTo>
                <a:lnTo>
                  <a:pt x="51150" y="52560"/>
                </a:lnTo>
                <a:lnTo>
                  <a:pt x="50830" y="52660"/>
                </a:lnTo>
                <a:lnTo>
                  <a:pt x="50670" y="52730"/>
                </a:lnTo>
                <a:lnTo>
                  <a:pt x="50570" y="52770"/>
                </a:lnTo>
                <a:lnTo>
                  <a:pt x="49710" y="52950"/>
                </a:lnTo>
                <a:lnTo>
                  <a:pt x="49620" y="52990"/>
                </a:lnTo>
                <a:lnTo>
                  <a:pt x="49540" y="53050"/>
                </a:lnTo>
                <a:lnTo>
                  <a:pt x="49440" y="53140"/>
                </a:lnTo>
                <a:lnTo>
                  <a:pt x="49380" y="53210"/>
                </a:lnTo>
                <a:lnTo>
                  <a:pt x="49340" y="53290"/>
                </a:lnTo>
                <a:lnTo>
                  <a:pt x="49330" y="53360"/>
                </a:lnTo>
                <a:lnTo>
                  <a:pt x="49330" y="53440"/>
                </a:lnTo>
                <a:lnTo>
                  <a:pt x="49350" y="53510"/>
                </a:lnTo>
                <a:lnTo>
                  <a:pt x="49410" y="53660"/>
                </a:lnTo>
                <a:lnTo>
                  <a:pt x="49430" y="53740"/>
                </a:lnTo>
                <a:lnTo>
                  <a:pt x="49450" y="53810"/>
                </a:lnTo>
                <a:lnTo>
                  <a:pt x="49450" y="53960"/>
                </a:lnTo>
                <a:lnTo>
                  <a:pt x="49420" y="54100"/>
                </a:lnTo>
                <a:lnTo>
                  <a:pt x="49270" y="54650"/>
                </a:lnTo>
                <a:lnTo>
                  <a:pt x="49260" y="54810"/>
                </a:lnTo>
                <a:lnTo>
                  <a:pt x="49270" y="55130"/>
                </a:lnTo>
                <a:lnTo>
                  <a:pt x="49480" y="56250"/>
                </a:lnTo>
                <a:lnTo>
                  <a:pt x="49440" y="56360"/>
                </a:lnTo>
                <a:lnTo>
                  <a:pt x="49340" y="56500"/>
                </a:lnTo>
                <a:lnTo>
                  <a:pt x="48680" y="57100"/>
                </a:lnTo>
                <a:lnTo>
                  <a:pt x="48560" y="57250"/>
                </a:lnTo>
                <a:lnTo>
                  <a:pt x="48090" y="58000"/>
                </a:lnTo>
                <a:lnTo>
                  <a:pt x="47970" y="58150"/>
                </a:lnTo>
                <a:lnTo>
                  <a:pt x="47880" y="58190"/>
                </a:lnTo>
                <a:lnTo>
                  <a:pt x="47800" y="58180"/>
                </a:lnTo>
                <a:lnTo>
                  <a:pt x="47730" y="58120"/>
                </a:lnTo>
                <a:lnTo>
                  <a:pt x="47670" y="58060"/>
                </a:lnTo>
                <a:lnTo>
                  <a:pt x="47570" y="57910"/>
                </a:lnTo>
                <a:lnTo>
                  <a:pt x="47500" y="57860"/>
                </a:lnTo>
                <a:lnTo>
                  <a:pt x="47420" y="57820"/>
                </a:lnTo>
                <a:lnTo>
                  <a:pt x="47270" y="57790"/>
                </a:lnTo>
                <a:lnTo>
                  <a:pt x="46970" y="57770"/>
                </a:lnTo>
                <a:lnTo>
                  <a:pt x="46720" y="57780"/>
                </a:lnTo>
                <a:lnTo>
                  <a:pt x="46490" y="57820"/>
                </a:lnTo>
                <a:lnTo>
                  <a:pt x="46360" y="57880"/>
                </a:lnTo>
                <a:lnTo>
                  <a:pt x="46260" y="57960"/>
                </a:lnTo>
                <a:lnTo>
                  <a:pt x="46200" y="58050"/>
                </a:lnTo>
                <a:lnTo>
                  <a:pt x="46160" y="58140"/>
                </a:lnTo>
                <a:lnTo>
                  <a:pt x="46130" y="58230"/>
                </a:lnTo>
                <a:lnTo>
                  <a:pt x="46120" y="58320"/>
                </a:lnTo>
                <a:lnTo>
                  <a:pt x="46140" y="58510"/>
                </a:lnTo>
                <a:lnTo>
                  <a:pt x="46130" y="58610"/>
                </a:lnTo>
                <a:lnTo>
                  <a:pt x="46070" y="58750"/>
                </a:lnTo>
                <a:lnTo>
                  <a:pt x="46000" y="58830"/>
                </a:lnTo>
                <a:lnTo>
                  <a:pt x="45460" y="59040"/>
                </a:lnTo>
                <a:lnTo>
                  <a:pt x="45330" y="59130"/>
                </a:lnTo>
                <a:lnTo>
                  <a:pt x="45250" y="59230"/>
                </a:lnTo>
                <a:lnTo>
                  <a:pt x="45230" y="59310"/>
                </a:lnTo>
                <a:lnTo>
                  <a:pt x="45230" y="59400"/>
                </a:lnTo>
                <a:lnTo>
                  <a:pt x="45250" y="59560"/>
                </a:lnTo>
                <a:lnTo>
                  <a:pt x="45270" y="59630"/>
                </a:lnTo>
                <a:lnTo>
                  <a:pt x="45280" y="59710"/>
                </a:lnTo>
                <a:lnTo>
                  <a:pt x="45280" y="59850"/>
                </a:lnTo>
                <a:lnTo>
                  <a:pt x="45270" y="59920"/>
                </a:lnTo>
                <a:lnTo>
                  <a:pt x="45010" y="60740"/>
                </a:lnTo>
                <a:lnTo>
                  <a:pt x="45000" y="60830"/>
                </a:lnTo>
                <a:lnTo>
                  <a:pt x="45000" y="60900"/>
                </a:lnTo>
                <a:lnTo>
                  <a:pt x="45070" y="61120"/>
                </a:lnTo>
                <a:lnTo>
                  <a:pt x="45070" y="61210"/>
                </a:lnTo>
                <a:lnTo>
                  <a:pt x="45040" y="61290"/>
                </a:lnTo>
                <a:lnTo>
                  <a:pt x="44930" y="61490"/>
                </a:lnTo>
                <a:lnTo>
                  <a:pt x="44900" y="61570"/>
                </a:lnTo>
                <a:lnTo>
                  <a:pt x="44900" y="61650"/>
                </a:lnTo>
                <a:lnTo>
                  <a:pt x="44940" y="61800"/>
                </a:lnTo>
                <a:lnTo>
                  <a:pt x="45130" y="62180"/>
                </a:lnTo>
                <a:lnTo>
                  <a:pt x="45140" y="62260"/>
                </a:lnTo>
                <a:lnTo>
                  <a:pt x="45140" y="62340"/>
                </a:lnTo>
                <a:lnTo>
                  <a:pt x="45110" y="62410"/>
                </a:lnTo>
                <a:lnTo>
                  <a:pt x="44410" y="63520"/>
                </a:lnTo>
                <a:lnTo>
                  <a:pt x="44350" y="63680"/>
                </a:lnTo>
                <a:lnTo>
                  <a:pt x="44280" y="63950"/>
                </a:lnTo>
                <a:lnTo>
                  <a:pt x="44270" y="64030"/>
                </a:lnTo>
                <a:lnTo>
                  <a:pt x="44270" y="64110"/>
                </a:lnTo>
                <a:lnTo>
                  <a:pt x="44310" y="64260"/>
                </a:lnTo>
                <a:lnTo>
                  <a:pt x="44500" y="64670"/>
                </a:lnTo>
                <a:lnTo>
                  <a:pt x="44540" y="64820"/>
                </a:lnTo>
                <a:lnTo>
                  <a:pt x="44550" y="64890"/>
                </a:lnTo>
                <a:lnTo>
                  <a:pt x="44550" y="65030"/>
                </a:lnTo>
                <a:lnTo>
                  <a:pt x="44550" y="65090"/>
                </a:lnTo>
                <a:lnTo>
                  <a:pt x="44530" y="65140"/>
                </a:lnTo>
                <a:lnTo>
                  <a:pt x="44400" y="65400"/>
                </a:lnTo>
                <a:lnTo>
                  <a:pt x="44360" y="65490"/>
                </a:lnTo>
                <a:lnTo>
                  <a:pt x="44350" y="65570"/>
                </a:lnTo>
                <a:lnTo>
                  <a:pt x="44350" y="65660"/>
                </a:lnTo>
                <a:lnTo>
                  <a:pt x="44360" y="65750"/>
                </a:lnTo>
                <a:lnTo>
                  <a:pt x="44380" y="65840"/>
                </a:lnTo>
                <a:lnTo>
                  <a:pt x="44420" y="65920"/>
                </a:lnTo>
                <a:lnTo>
                  <a:pt x="44570" y="66150"/>
                </a:lnTo>
                <a:lnTo>
                  <a:pt x="44640" y="66310"/>
                </a:lnTo>
                <a:lnTo>
                  <a:pt x="44780" y="66970"/>
                </a:lnTo>
                <a:lnTo>
                  <a:pt x="44790" y="67080"/>
                </a:lnTo>
                <a:lnTo>
                  <a:pt x="44780" y="67200"/>
                </a:lnTo>
                <a:lnTo>
                  <a:pt x="44720" y="67410"/>
                </a:lnTo>
                <a:lnTo>
                  <a:pt x="44650" y="67530"/>
                </a:lnTo>
                <a:lnTo>
                  <a:pt x="44160" y="68000"/>
                </a:lnTo>
                <a:lnTo>
                  <a:pt x="44060" y="68140"/>
                </a:lnTo>
                <a:lnTo>
                  <a:pt x="44000" y="68270"/>
                </a:lnTo>
                <a:lnTo>
                  <a:pt x="43960" y="68410"/>
                </a:lnTo>
                <a:lnTo>
                  <a:pt x="43890" y="68480"/>
                </a:lnTo>
                <a:lnTo>
                  <a:pt x="43790" y="68540"/>
                </a:lnTo>
                <a:lnTo>
                  <a:pt x="43650" y="68600"/>
                </a:lnTo>
                <a:lnTo>
                  <a:pt x="43570" y="68670"/>
                </a:lnTo>
                <a:lnTo>
                  <a:pt x="43530" y="68740"/>
                </a:lnTo>
                <a:lnTo>
                  <a:pt x="43510" y="68830"/>
                </a:lnTo>
                <a:lnTo>
                  <a:pt x="43510" y="68930"/>
                </a:lnTo>
                <a:lnTo>
                  <a:pt x="43510" y="68940"/>
                </a:lnTo>
                <a:lnTo>
                  <a:pt x="41180" y="66690"/>
                </a:lnTo>
                <a:lnTo>
                  <a:pt x="38240" y="64270"/>
                </a:lnTo>
                <a:lnTo>
                  <a:pt x="37470" y="63410"/>
                </a:lnTo>
                <a:lnTo>
                  <a:pt x="37320" y="63280"/>
                </a:lnTo>
                <a:lnTo>
                  <a:pt x="36940" y="63060"/>
                </a:lnTo>
                <a:lnTo>
                  <a:pt x="36810" y="62900"/>
                </a:lnTo>
                <a:lnTo>
                  <a:pt x="36750" y="62680"/>
                </a:lnTo>
                <a:lnTo>
                  <a:pt x="36840" y="62410"/>
                </a:lnTo>
                <a:lnTo>
                  <a:pt x="36810" y="62150"/>
                </a:lnTo>
                <a:lnTo>
                  <a:pt x="36610" y="61820"/>
                </a:lnTo>
                <a:lnTo>
                  <a:pt x="36270" y="61540"/>
                </a:lnTo>
                <a:lnTo>
                  <a:pt x="35890" y="61340"/>
                </a:lnTo>
                <a:lnTo>
                  <a:pt x="35570" y="61270"/>
                </a:lnTo>
                <a:lnTo>
                  <a:pt x="35340" y="61140"/>
                </a:lnTo>
                <a:lnTo>
                  <a:pt x="33820" y="59940"/>
                </a:lnTo>
                <a:lnTo>
                  <a:pt x="32950" y="58980"/>
                </a:lnTo>
                <a:lnTo>
                  <a:pt x="31810" y="58270"/>
                </a:lnTo>
                <a:lnTo>
                  <a:pt x="31420" y="58090"/>
                </a:lnTo>
                <a:lnTo>
                  <a:pt x="30610" y="57940"/>
                </a:lnTo>
                <a:lnTo>
                  <a:pt x="30230" y="57720"/>
                </a:lnTo>
                <a:lnTo>
                  <a:pt x="30000" y="57430"/>
                </a:lnTo>
                <a:lnTo>
                  <a:pt x="30060" y="57140"/>
                </a:lnTo>
                <a:lnTo>
                  <a:pt x="30260" y="57260"/>
                </a:lnTo>
                <a:lnTo>
                  <a:pt x="30420" y="57280"/>
                </a:lnTo>
                <a:lnTo>
                  <a:pt x="30560" y="57190"/>
                </a:lnTo>
                <a:lnTo>
                  <a:pt x="30660" y="56990"/>
                </a:lnTo>
                <a:lnTo>
                  <a:pt x="30230" y="56900"/>
                </a:lnTo>
                <a:lnTo>
                  <a:pt x="29940" y="56670"/>
                </a:lnTo>
                <a:lnTo>
                  <a:pt x="29950" y="56640"/>
                </a:lnTo>
                <a:lnTo>
                  <a:pt x="30170" y="56220"/>
                </a:lnTo>
                <a:lnTo>
                  <a:pt x="30190" y="56110"/>
                </a:lnTo>
                <a:lnTo>
                  <a:pt x="30260" y="55970"/>
                </a:lnTo>
                <a:lnTo>
                  <a:pt x="30420" y="55750"/>
                </a:lnTo>
                <a:lnTo>
                  <a:pt x="30440" y="55630"/>
                </a:lnTo>
                <a:lnTo>
                  <a:pt x="30420" y="55530"/>
                </a:lnTo>
                <a:lnTo>
                  <a:pt x="30340" y="55330"/>
                </a:lnTo>
                <a:lnTo>
                  <a:pt x="30330" y="55200"/>
                </a:lnTo>
                <a:lnTo>
                  <a:pt x="30410" y="54560"/>
                </a:lnTo>
                <a:lnTo>
                  <a:pt x="30450" y="54460"/>
                </a:lnTo>
                <a:lnTo>
                  <a:pt x="30500" y="54370"/>
                </a:lnTo>
                <a:lnTo>
                  <a:pt x="30820" y="53970"/>
                </a:lnTo>
                <a:lnTo>
                  <a:pt x="30920" y="53740"/>
                </a:lnTo>
                <a:lnTo>
                  <a:pt x="30990" y="53670"/>
                </a:lnTo>
                <a:lnTo>
                  <a:pt x="31120" y="53630"/>
                </a:lnTo>
                <a:lnTo>
                  <a:pt x="31230" y="53570"/>
                </a:lnTo>
                <a:lnTo>
                  <a:pt x="31300" y="53440"/>
                </a:lnTo>
                <a:lnTo>
                  <a:pt x="31300" y="53320"/>
                </a:lnTo>
                <a:lnTo>
                  <a:pt x="31260" y="53210"/>
                </a:lnTo>
                <a:lnTo>
                  <a:pt x="31190" y="53130"/>
                </a:lnTo>
                <a:lnTo>
                  <a:pt x="31150" y="53050"/>
                </a:lnTo>
                <a:lnTo>
                  <a:pt x="31140" y="52970"/>
                </a:lnTo>
                <a:lnTo>
                  <a:pt x="31140" y="52870"/>
                </a:lnTo>
                <a:lnTo>
                  <a:pt x="31130" y="52780"/>
                </a:lnTo>
                <a:lnTo>
                  <a:pt x="31130" y="52690"/>
                </a:lnTo>
                <a:lnTo>
                  <a:pt x="31210" y="52630"/>
                </a:lnTo>
                <a:lnTo>
                  <a:pt x="31420" y="52550"/>
                </a:lnTo>
                <a:lnTo>
                  <a:pt x="31660" y="52420"/>
                </a:lnTo>
                <a:lnTo>
                  <a:pt x="32030" y="52080"/>
                </a:lnTo>
                <a:lnTo>
                  <a:pt x="32160" y="51870"/>
                </a:lnTo>
                <a:lnTo>
                  <a:pt x="32230" y="51690"/>
                </a:lnTo>
                <a:lnTo>
                  <a:pt x="32230" y="51570"/>
                </a:lnTo>
                <a:lnTo>
                  <a:pt x="32130" y="51240"/>
                </a:lnTo>
                <a:lnTo>
                  <a:pt x="32120" y="51120"/>
                </a:lnTo>
                <a:lnTo>
                  <a:pt x="32130" y="51010"/>
                </a:lnTo>
                <a:lnTo>
                  <a:pt x="32180" y="50910"/>
                </a:lnTo>
                <a:lnTo>
                  <a:pt x="32840" y="50190"/>
                </a:lnTo>
                <a:lnTo>
                  <a:pt x="32940" y="49960"/>
                </a:lnTo>
                <a:lnTo>
                  <a:pt x="33040" y="49770"/>
                </a:lnTo>
                <a:lnTo>
                  <a:pt x="33100" y="49540"/>
                </a:lnTo>
                <a:lnTo>
                  <a:pt x="33180" y="49350"/>
                </a:lnTo>
                <a:lnTo>
                  <a:pt x="33180" y="49250"/>
                </a:lnTo>
                <a:lnTo>
                  <a:pt x="33120" y="49180"/>
                </a:lnTo>
                <a:lnTo>
                  <a:pt x="32940" y="49080"/>
                </a:lnTo>
                <a:lnTo>
                  <a:pt x="32890" y="48980"/>
                </a:lnTo>
                <a:lnTo>
                  <a:pt x="32860" y="48780"/>
                </a:lnTo>
                <a:lnTo>
                  <a:pt x="32790" y="48730"/>
                </a:lnTo>
                <a:lnTo>
                  <a:pt x="32700" y="48700"/>
                </a:lnTo>
                <a:lnTo>
                  <a:pt x="32640" y="48640"/>
                </a:lnTo>
                <a:lnTo>
                  <a:pt x="32590" y="48480"/>
                </a:lnTo>
                <a:lnTo>
                  <a:pt x="32690" y="48420"/>
                </a:lnTo>
                <a:lnTo>
                  <a:pt x="32870" y="48320"/>
                </a:lnTo>
                <a:lnTo>
                  <a:pt x="33640" y="48170"/>
                </a:lnTo>
                <a:lnTo>
                  <a:pt x="33980" y="48050"/>
                </a:lnTo>
                <a:lnTo>
                  <a:pt x="34210" y="48120"/>
                </a:lnTo>
                <a:lnTo>
                  <a:pt x="34300" y="48160"/>
                </a:lnTo>
                <a:lnTo>
                  <a:pt x="34310" y="48210"/>
                </a:lnTo>
                <a:lnTo>
                  <a:pt x="34300" y="48260"/>
                </a:lnTo>
                <a:lnTo>
                  <a:pt x="34280" y="48320"/>
                </a:lnTo>
                <a:lnTo>
                  <a:pt x="34260" y="48410"/>
                </a:lnTo>
                <a:lnTo>
                  <a:pt x="34270" y="48500"/>
                </a:lnTo>
                <a:lnTo>
                  <a:pt x="34310" y="48590"/>
                </a:lnTo>
                <a:lnTo>
                  <a:pt x="34370" y="48650"/>
                </a:lnTo>
                <a:lnTo>
                  <a:pt x="34520" y="48750"/>
                </a:lnTo>
                <a:lnTo>
                  <a:pt x="34580" y="48800"/>
                </a:lnTo>
                <a:lnTo>
                  <a:pt x="34610" y="48850"/>
                </a:lnTo>
                <a:lnTo>
                  <a:pt x="34640" y="48900"/>
                </a:lnTo>
                <a:lnTo>
                  <a:pt x="34680" y="48960"/>
                </a:lnTo>
                <a:lnTo>
                  <a:pt x="34740" y="49000"/>
                </a:lnTo>
                <a:lnTo>
                  <a:pt x="35070" y="49100"/>
                </a:lnTo>
                <a:lnTo>
                  <a:pt x="35150" y="49150"/>
                </a:lnTo>
                <a:lnTo>
                  <a:pt x="35210" y="49210"/>
                </a:lnTo>
                <a:lnTo>
                  <a:pt x="35340" y="49360"/>
                </a:lnTo>
                <a:lnTo>
                  <a:pt x="35410" y="49420"/>
                </a:lnTo>
                <a:lnTo>
                  <a:pt x="35540" y="49450"/>
                </a:lnTo>
                <a:lnTo>
                  <a:pt x="35710" y="49460"/>
                </a:lnTo>
                <a:lnTo>
                  <a:pt x="36010" y="49410"/>
                </a:lnTo>
                <a:lnTo>
                  <a:pt x="36180" y="49360"/>
                </a:lnTo>
                <a:lnTo>
                  <a:pt x="36360" y="49230"/>
                </a:lnTo>
                <a:lnTo>
                  <a:pt x="36460" y="49130"/>
                </a:lnTo>
                <a:lnTo>
                  <a:pt x="36530" y="49020"/>
                </a:lnTo>
                <a:lnTo>
                  <a:pt x="36710" y="48850"/>
                </a:lnTo>
                <a:lnTo>
                  <a:pt x="36780" y="48820"/>
                </a:lnTo>
                <a:lnTo>
                  <a:pt x="37130" y="48880"/>
                </a:lnTo>
                <a:lnTo>
                  <a:pt x="37390" y="48830"/>
                </a:lnTo>
                <a:lnTo>
                  <a:pt x="37700" y="48840"/>
                </a:lnTo>
                <a:lnTo>
                  <a:pt x="38290" y="49020"/>
                </a:lnTo>
                <a:lnTo>
                  <a:pt x="38460" y="49050"/>
                </a:lnTo>
                <a:lnTo>
                  <a:pt x="38630" y="49050"/>
                </a:lnTo>
                <a:lnTo>
                  <a:pt x="38780" y="48980"/>
                </a:lnTo>
                <a:lnTo>
                  <a:pt x="38980" y="48850"/>
                </a:lnTo>
                <a:lnTo>
                  <a:pt x="39540" y="48340"/>
                </a:lnTo>
                <a:lnTo>
                  <a:pt x="39740" y="48120"/>
                </a:lnTo>
                <a:lnTo>
                  <a:pt x="39850" y="48030"/>
                </a:lnTo>
                <a:lnTo>
                  <a:pt x="39970" y="47980"/>
                </a:lnTo>
                <a:lnTo>
                  <a:pt x="40150" y="47960"/>
                </a:lnTo>
                <a:lnTo>
                  <a:pt x="40270" y="47970"/>
                </a:lnTo>
                <a:lnTo>
                  <a:pt x="40370" y="48000"/>
                </a:lnTo>
                <a:lnTo>
                  <a:pt x="40790" y="48220"/>
                </a:lnTo>
                <a:lnTo>
                  <a:pt x="40860" y="48250"/>
                </a:lnTo>
                <a:lnTo>
                  <a:pt x="40940" y="48270"/>
                </a:lnTo>
                <a:lnTo>
                  <a:pt x="41020" y="48280"/>
                </a:lnTo>
                <a:lnTo>
                  <a:pt x="41100" y="48270"/>
                </a:lnTo>
                <a:lnTo>
                  <a:pt x="41190" y="48260"/>
                </a:lnTo>
                <a:lnTo>
                  <a:pt x="41650" y="47810"/>
                </a:lnTo>
                <a:lnTo>
                  <a:pt x="43250" y="45880"/>
                </a:lnTo>
                <a:lnTo>
                  <a:pt x="43360" y="46030"/>
                </a:lnTo>
                <a:lnTo>
                  <a:pt x="43420" y="46070"/>
                </a:lnTo>
                <a:lnTo>
                  <a:pt x="43510" y="46120"/>
                </a:lnTo>
                <a:lnTo>
                  <a:pt x="43660" y="46130"/>
                </a:lnTo>
                <a:lnTo>
                  <a:pt x="44720" y="46010"/>
                </a:lnTo>
                <a:lnTo>
                  <a:pt x="44800" y="45990"/>
                </a:lnTo>
                <a:lnTo>
                  <a:pt x="44900" y="45990"/>
                </a:lnTo>
                <a:lnTo>
                  <a:pt x="45030" y="46010"/>
                </a:lnTo>
                <a:lnTo>
                  <a:pt x="45240" y="46100"/>
                </a:lnTo>
                <a:lnTo>
                  <a:pt x="45360" y="46190"/>
                </a:lnTo>
                <a:lnTo>
                  <a:pt x="45460" y="46280"/>
                </a:lnTo>
                <a:lnTo>
                  <a:pt x="46020" y="46970"/>
                </a:lnTo>
                <a:lnTo>
                  <a:pt x="46530" y="47410"/>
                </a:lnTo>
                <a:lnTo>
                  <a:pt x="46630" y="47540"/>
                </a:lnTo>
                <a:lnTo>
                  <a:pt x="46710" y="47690"/>
                </a:lnTo>
                <a:lnTo>
                  <a:pt x="46740" y="47800"/>
                </a:lnTo>
                <a:lnTo>
                  <a:pt x="46750" y="47890"/>
                </a:lnTo>
                <a:lnTo>
                  <a:pt x="46750" y="47970"/>
                </a:lnTo>
                <a:lnTo>
                  <a:pt x="46740" y="48040"/>
                </a:lnTo>
                <a:lnTo>
                  <a:pt x="46710" y="48120"/>
                </a:lnTo>
                <a:lnTo>
                  <a:pt x="46660" y="48200"/>
                </a:lnTo>
                <a:lnTo>
                  <a:pt x="46400" y="48510"/>
                </a:lnTo>
                <a:lnTo>
                  <a:pt x="46100" y="48810"/>
                </a:lnTo>
                <a:lnTo>
                  <a:pt x="45560" y="49490"/>
                </a:lnTo>
                <a:lnTo>
                  <a:pt x="45360" y="49830"/>
                </a:lnTo>
                <a:lnTo>
                  <a:pt x="45330" y="49920"/>
                </a:lnTo>
                <a:lnTo>
                  <a:pt x="45300" y="50010"/>
                </a:lnTo>
                <a:lnTo>
                  <a:pt x="45290" y="50090"/>
                </a:lnTo>
                <a:lnTo>
                  <a:pt x="45290" y="50170"/>
                </a:lnTo>
                <a:lnTo>
                  <a:pt x="45310" y="50250"/>
                </a:lnTo>
                <a:lnTo>
                  <a:pt x="45340" y="50330"/>
                </a:lnTo>
                <a:lnTo>
                  <a:pt x="45390" y="50410"/>
                </a:lnTo>
                <a:lnTo>
                  <a:pt x="45460" y="50490"/>
                </a:lnTo>
                <a:lnTo>
                  <a:pt x="45630" y="50490"/>
                </a:lnTo>
                <a:lnTo>
                  <a:pt x="45890" y="50400"/>
                </a:lnTo>
                <a:lnTo>
                  <a:pt x="46470" y="50070"/>
                </a:lnTo>
                <a:lnTo>
                  <a:pt x="46860" y="49720"/>
                </a:lnTo>
                <a:lnTo>
                  <a:pt x="46960" y="49670"/>
                </a:lnTo>
                <a:lnTo>
                  <a:pt x="47140" y="49690"/>
                </a:lnTo>
                <a:lnTo>
                  <a:pt x="47390" y="49780"/>
                </a:lnTo>
                <a:lnTo>
                  <a:pt x="47500" y="49780"/>
                </a:lnTo>
                <a:lnTo>
                  <a:pt x="47680" y="49760"/>
                </a:lnTo>
                <a:lnTo>
                  <a:pt x="47770" y="49760"/>
                </a:lnTo>
                <a:lnTo>
                  <a:pt x="47980" y="49780"/>
                </a:lnTo>
                <a:lnTo>
                  <a:pt x="48080" y="49750"/>
                </a:lnTo>
                <a:lnTo>
                  <a:pt x="48150" y="49700"/>
                </a:lnTo>
                <a:lnTo>
                  <a:pt x="48280" y="49560"/>
                </a:lnTo>
                <a:lnTo>
                  <a:pt x="48410" y="49350"/>
                </a:lnTo>
                <a:lnTo>
                  <a:pt x="48440" y="49240"/>
                </a:lnTo>
                <a:lnTo>
                  <a:pt x="48480" y="49150"/>
                </a:lnTo>
                <a:lnTo>
                  <a:pt x="48550" y="49100"/>
                </a:lnTo>
                <a:lnTo>
                  <a:pt x="48700" y="49110"/>
                </a:lnTo>
                <a:lnTo>
                  <a:pt x="48800" y="49130"/>
                </a:lnTo>
                <a:lnTo>
                  <a:pt x="48920" y="49120"/>
                </a:lnTo>
                <a:lnTo>
                  <a:pt x="49010" y="49020"/>
                </a:lnTo>
                <a:lnTo>
                  <a:pt x="49120" y="48950"/>
                </a:lnTo>
                <a:lnTo>
                  <a:pt x="49240" y="48910"/>
                </a:lnTo>
                <a:lnTo>
                  <a:pt x="49430" y="48950"/>
                </a:lnTo>
                <a:lnTo>
                  <a:pt x="49540" y="48980"/>
                </a:lnTo>
                <a:lnTo>
                  <a:pt x="49640" y="48970"/>
                </a:lnTo>
                <a:lnTo>
                  <a:pt x="49780" y="48710"/>
                </a:lnTo>
                <a:lnTo>
                  <a:pt x="49890" y="48530"/>
                </a:lnTo>
                <a:lnTo>
                  <a:pt x="50210" y="48310"/>
                </a:lnTo>
                <a:lnTo>
                  <a:pt x="50630" y="47900"/>
                </a:lnTo>
                <a:lnTo>
                  <a:pt x="50730" y="47870"/>
                </a:lnTo>
                <a:lnTo>
                  <a:pt x="50920" y="47870"/>
                </a:lnTo>
                <a:lnTo>
                  <a:pt x="51070" y="47840"/>
                </a:lnTo>
                <a:lnTo>
                  <a:pt x="51220" y="47710"/>
                </a:lnTo>
                <a:lnTo>
                  <a:pt x="51300" y="47600"/>
                </a:lnTo>
                <a:lnTo>
                  <a:pt x="51350" y="47480"/>
                </a:lnTo>
                <a:lnTo>
                  <a:pt x="51380" y="47360"/>
                </a:lnTo>
                <a:lnTo>
                  <a:pt x="51430" y="47240"/>
                </a:lnTo>
                <a:lnTo>
                  <a:pt x="51530" y="47130"/>
                </a:lnTo>
                <a:lnTo>
                  <a:pt x="51850" y="46900"/>
                </a:lnTo>
                <a:lnTo>
                  <a:pt x="51990" y="46780"/>
                </a:lnTo>
                <a:lnTo>
                  <a:pt x="52050" y="46700"/>
                </a:lnTo>
                <a:lnTo>
                  <a:pt x="52140" y="46660"/>
                </a:lnTo>
                <a:lnTo>
                  <a:pt x="52300" y="46730"/>
                </a:lnTo>
                <a:lnTo>
                  <a:pt x="52360" y="46830"/>
                </a:lnTo>
                <a:lnTo>
                  <a:pt x="52390" y="46940"/>
                </a:lnTo>
                <a:lnTo>
                  <a:pt x="52640" y="46970"/>
                </a:lnTo>
                <a:lnTo>
                  <a:pt x="54670" y="46460"/>
                </a:lnTo>
                <a:lnTo>
                  <a:pt x="55020" y="46460"/>
                </a:lnTo>
                <a:lnTo>
                  <a:pt x="55260" y="46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River Ces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130" y="52280"/>
                </a:moveTo>
                <a:lnTo>
                  <a:pt x="56540" y="53210"/>
                </a:lnTo>
                <a:lnTo>
                  <a:pt x="56750" y="53490"/>
                </a:lnTo>
                <a:lnTo>
                  <a:pt x="56820" y="53510"/>
                </a:lnTo>
                <a:lnTo>
                  <a:pt x="57330" y="53640"/>
                </a:lnTo>
                <a:lnTo>
                  <a:pt x="57730" y="53830"/>
                </a:lnTo>
                <a:lnTo>
                  <a:pt x="57860" y="53930"/>
                </a:lnTo>
                <a:lnTo>
                  <a:pt x="57900" y="54000"/>
                </a:lnTo>
                <a:lnTo>
                  <a:pt x="57790" y="54090"/>
                </a:lnTo>
                <a:lnTo>
                  <a:pt x="57760" y="54190"/>
                </a:lnTo>
                <a:lnTo>
                  <a:pt x="57760" y="54310"/>
                </a:lnTo>
                <a:lnTo>
                  <a:pt x="57830" y="54750"/>
                </a:lnTo>
                <a:lnTo>
                  <a:pt x="57840" y="54850"/>
                </a:lnTo>
                <a:lnTo>
                  <a:pt x="57840" y="54900"/>
                </a:lnTo>
                <a:lnTo>
                  <a:pt x="57850" y="54960"/>
                </a:lnTo>
                <a:lnTo>
                  <a:pt x="57870" y="55070"/>
                </a:lnTo>
                <a:lnTo>
                  <a:pt x="57900" y="55310"/>
                </a:lnTo>
                <a:lnTo>
                  <a:pt x="57900" y="55370"/>
                </a:lnTo>
                <a:lnTo>
                  <a:pt x="57890" y="55420"/>
                </a:lnTo>
                <a:lnTo>
                  <a:pt x="57870" y="55440"/>
                </a:lnTo>
                <a:lnTo>
                  <a:pt x="57820" y="55470"/>
                </a:lnTo>
                <a:lnTo>
                  <a:pt x="57540" y="55570"/>
                </a:lnTo>
                <a:lnTo>
                  <a:pt x="57500" y="55610"/>
                </a:lnTo>
                <a:lnTo>
                  <a:pt x="57470" y="55680"/>
                </a:lnTo>
                <a:lnTo>
                  <a:pt x="57440" y="55920"/>
                </a:lnTo>
                <a:lnTo>
                  <a:pt x="57420" y="55990"/>
                </a:lnTo>
                <a:lnTo>
                  <a:pt x="57370" y="56040"/>
                </a:lnTo>
                <a:lnTo>
                  <a:pt x="57280" y="56190"/>
                </a:lnTo>
                <a:lnTo>
                  <a:pt x="57250" y="56220"/>
                </a:lnTo>
                <a:lnTo>
                  <a:pt x="57220" y="56230"/>
                </a:lnTo>
                <a:lnTo>
                  <a:pt x="57200" y="56220"/>
                </a:lnTo>
                <a:lnTo>
                  <a:pt x="57170" y="56190"/>
                </a:lnTo>
                <a:lnTo>
                  <a:pt x="57140" y="56110"/>
                </a:lnTo>
                <a:lnTo>
                  <a:pt x="57100" y="56060"/>
                </a:lnTo>
                <a:lnTo>
                  <a:pt x="57070" y="56030"/>
                </a:lnTo>
                <a:lnTo>
                  <a:pt x="57020" y="56040"/>
                </a:lnTo>
                <a:lnTo>
                  <a:pt x="57000" y="56080"/>
                </a:lnTo>
                <a:lnTo>
                  <a:pt x="56990" y="56180"/>
                </a:lnTo>
                <a:lnTo>
                  <a:pt x="56990" y="56350"/>
                </a:lnTo>
                <a:lnTo>
                  <a:pt x="56980" y="56440"/>
                </a:lnTo>
                <a:lnTo>
                  <a:pt x="56950" y="56490"/>
                </a:lnTo>
                <a:lnTo>
                  <a:pt x="56910" y="56510"/>
                </a:lnTo>
                <a:lnTo>
                  <a:pt x="56880" y="56530"/>
                </a:lnTo>
                <a:lnTo>
                  <a:pt x="56860" y="56640"/>
                </a:lnTo>
                <a:lnTo>
                  <a:pt x="56850" y="56660"/>
                </a:lnTo>
                <a:lnTo>
                  <a:pt x="56830" y="56680"/>
                </a:lnTo>
                <a:lnTo>
                  <a:pt x="56720" y="56730"/>
                </a:lnTo>
                <a:lnTo>
                  <a:pt x="56650" y="56790"/>
                </a:lnTo>
                <a:lnTo>
                  <a:pt x="56630" y="56830"/>
                </a:lnTo>
                <a:lnTo>
                  <a:pt x="56650" y="56880"/>
                </a:lnTo>
                <a:lnTo>
                  <a:pt x="56690" y="56920"/>
                </a:lnTo>
                <a:lnTo>
                  <a:pt x="57130" y="57210"/>
                </a:lnTo>
                <a:lnTo>
                  <a:pt x="57240" y="57320"/>
                </a:lnTo>
                <a:lnTo>
                  <a:pt x="57280" y="57390"/>
                </a:lnTo>
                <a:lnTo>
                  <a:pt x="57300" y="57450"/>
                </a:lnTo>
                <a:lnTo>
                  <a:pt x="57310" y="57750"/>
                </a:lnTo>
                <a:lnTo>
                  <a:pt x="57310" y="57800"/>
                </a:lnTo>
                <a:lnTo>
                  <a:pt x="57230" y="58060"/>
                </a:lnTo>
                <a:lnTo>
                  <a:pt x="57220" y="58120"/>
                </a:lnTo>
                <a:lnTo>
                  <a:pt x="57220" y="58160"/>
                </a:lnTo>
                <a:lnTo>
                  <a:pt x="57230" y="58170"/>
                </a:lnTo>
                <a:lnTo>
                  <a:pt x="57290" y="58230"/>
                </a:lnTo>
                <a:lnTo>
                  <a:pt x="57410" y="58290"/>
                </a:lnTo>
                <a:lnTo>
                  <a:pt x="57470" y="58350"/>
                </a:lnTo>
                <a:lnTo>
                  <a:pt x="57650" y="58650"/>
                </a:lnTo>
                <a:lnTo>
                  <a:pt x="57680" y="58750"/>
                </a:lnTo>
                <a:lnTo>
                  <a:pt x="57700" y="58810"/>
                </a:lnTo>
                <a:lnTo>
                  <a:pt x="57670" y="58860"/>
                </a:lnTo>
                <a:lnTo>
                  <a:pt x="57650" y="58890"/>
                </a:lnTo>
                <a:lnTo>
                  <a:pt x="57300" y="59320"/>
                </a:lnTo>
                <a:lnTo>
                  <a:pt x="57250" y="59400"/>
                </a:lnTo>
                <a:lnTo>
                  <a:pt x="57240" y="59440"/>
                </a:lnTo>
                <a:lnTo>
                  <a:pt x="57240" y="59460"/>
                </a:lnTo>
                <a:lnTo>
                  <a:pt x="57280" y="59520"/>
                </a:lnTo>
                <a:lnTo>
                  <a:pt x="57380" y="59630"/>
                </a:lnTo>
                <a:lnTo>
                  <a:pt x="57730" y="59900"/>
                </a:lnTo>
                <a:lnTo>
                  <a:pt x="57750" y="59940"/>
                </a:lnTo>
                <a:lnTo>
                  <a:pt x="57750" y="59970"/>
                </a:lnTo>
                <a:lnTo>
                  <a:pt x="57720" y="60010"/>
                </a:lnTo>
                <a:lnTo>
                  <a:pt x="57640" y="60090"/>
                </a:lnTo>
                <a:lnTo>
                  <a:pt x="57590" y="60130"/>
                </a:lnTo>
                <a:lnTo>
                  <a:pt x="57520" y="60170"/>
                </a:lnTo>
                <a:lnTo>
                  <a:pt x="57460" y="60190"/>
                </a:lnTo>
                <a:lnTo>
                  <a:pt x="57400" y="60190"/>
                </a:lnTo>
                <a:lnTo>
                  <a:pt x="57230" y="60170"/>
                </a:lnTo>
                <a:lnTo>
                  <a:pt x="57190" y="60170"/>
                </a:lnTo>
                <a:lnTo>
                  <a:pt x="57160" y="60180"/>
                </a:lnTo>
                <a:lnTo>
                  <a:pt x="57140" y="60200"/>
                </a:lnTo>
                <a:lnTo>
                  <a:pt x="57120" y="60260"/>
                </a:lnTo>
                <a:lnTo>
                  <a:pt x="57040" y="60530"/>
                </a:lnTo>
                <a:lnTo>
                  <a:pt x="57030" y="60610"/>
                </a:lnTo>
                <a:lnTo>
                  <a:pt x="57040" y="60660"/>
                </a:lnTo>
                <a:lnTo>
                  <a:pt x="57080" y="60680"/>
                </a:lnTo>
                <a:lnTo>
                  <a:pt x="57110" y="60700"/>
                </a:lnTo>
                <a:lnTo>
                  <a:pt x="57160" y="60710"/>
                </a:lnTo>
                <a:lnTo>
                  <a:pt x="57200" y="60730"/>
                </a:lnTo>
                <a:lnTo>
                  <a:pt x="57230" y="60760"/>
                </a:lnTo>
                <a:lnTo>
                  <a:pt x="57290" y="60820"/>
                </a:lnTo>
                <a:lnTo>
                  <a:pt x="57340" y="60910"/>
                </a:lnTo>
                <a:lnTo>
                  <a:pt x="57420" y="61010"/>
                </a:lnTo>
                <a:lnTo>
                  <a:pt x="57460" y="61050"/>
                </a:lnTo>
                <a:lnTo>
                  <a:pt x="57510" y="61090"/>
                </a:lnTo>
                <a:lnTo>
                  <a:pt x="57570" y="61160"/>
                </a:lnTo>
                <a:lnTo>
                  <a:pt x="57580" y="61190"/>
                </a:lnTo>
                <a:lnTo>
                  <a:pt x="57550" y="61230"/>
                </a:lnTo>
                <a:lnTo>
                  <a:pt x="57500" y="61240"/>
                </a:lnTo>
                <a:lnTo>
                  <a:pt x="57350" y="61370"/>
                </a:lnTo>
                <a:lnTo>
                  <a:pt x="57270" y="61550"/>
                </a:lnTo>
                <a:lnTo>
                  <a:pt x="57260" y="61650"/>
                </a:lnTo>
                <a:lnTo>
                  <a:pt x="57270" y="61750"/>
                </a:lnTo>
                <a:lnTo>
                  <a:pt x="57330" y="61900"/>
                </a:lnTo>
                <a:lnTo>
                  <a:pt x="57560" y="62200"/>
                </a:lnTo>
                <a:lnTo>
                  <a:pt x="57660" y="62370"/>
                </a:lnTo>
                <a:lnTo>
                  <a:pt x="57680" y="62460"/>
                </a:lnTo>
                <a:lnTo>
                  <a:pt x="57670" y="62530"/>
                </a:lnTo>
                <a:lnTo>
                  <a:pt x="57490" y="62820"/>
                </a:lnTo>
                <a:lnTo>
                  <a:pt x="57480" y="62860"/>
                </a:lnTo>
                <a:lnTo>
                  <a:pt x="57450" y="63040"/>
                </a:lnTo>
                <a:lnTo>
                  <a:pt x="57360" y="63540"/>
                </a:lnTo>
                <a:lnTo>
                  <a:pt x="56910" y="63860"/>
                </a:lnTo>
                <a:lnTo>
                  <a:pt x="56550" y="64310"/>
                </a:lnTo>
                <a:lnTo>
                  <a:pt x="56290" y="64830"/>
                </a:lnTo>
                <a:lnTo>
                  <a:pt x="56230" y="65110"/>
                </a:lnTo>
                <a:lnTo>
                  <a:pt x="56180" y="65700"/>
                </a:lnTo>
                <a:lnTo>
                  <a:pt x="56090" y="65940"/>
                </a:lnTo>
                <a:lnTo>
                  <a:pt x="55920" y="66100"/>
                </a:lnTo>
                <a:lnTo>
                  <a:pt x="55720" y="66180"/>
                </a:lnTo>
                <a:lnTo>
                  <a:pt x="55260" y="66250"/>
                </a:lnTo>
                <a:lnTo>
                  <a:pt x="54990" y="66360"/>
                </a:lnTo>
                <a:lnTo>
                  <a:pt x="54330" y="66870"/>
                </a:lnTo>
                <a:lnTo>
                  <a:pt x="54140" y="66970"/>
                </a:lnTo>
                <a:lnTo>
                  <a:pt x="53540" y="67220"/>
                </a:lnTo>
                <a:lnTo>
                  <a:pt x="53200" y="67470"/>
                </a:lnTo>
                <a:lnTo>
                  <a:pt x="52590" y="68080"/>
                </a:lnTo>
                <a:lnTo>
                  <a:pt x="52000" y="68420"/>
                </a:lnTo>
                <a:lnTo>
                  <a:pt x="51560" y="68900"/>
                </a:lnTo>
                <a:lnTo>
                  <a:pt x="51630" y="69210"/>
                </a:lnTo>
                <a:lnTo>
                  <a:pt x="51760" y="69490"/>
                </a:lnTo>
                <a:lnTo>
                  <a:pt x="51920" y="69750"/>
                </a:lnTo>
                <a:lnTo>
                  <a:pt x="52030" y="70080"/>
                </a:lnTo>
                <a:lnTo>
                  <a:pt x="52470" y="72040"/>
                </a:lnTo>
                <a:lnTo>
                  <a:pt x="52460" y="72160"/>
                </a:lnTo>
                <a:lnTo>
                  <a:pt x="52440" y="72340"/>
                </a:lnTo>
                <a:lnTo>
                  <a:pt x="52340" y="72700"/>
                </a:lnTo>
                <a:lnTo>
                  <a:pt x="52260" y="72890"/>
                </a:lnTo>
                <a:lnTo>
                  <a:pt x="51660" y="73680"/>
                </a:lnTo>
                <a:lnTo>
                  <a:pt x="51570" y="73770"/>
                </a:lnTo>
                <a:lnTo>
                  <a:pt x="51540" y="73780"/>
                </a:lnTo>
                <a:lnTo>
                  <a:pt x="51500" y="73780"/>
                </a:lnTo>
                <a:lnTo>
                  <a:pt x="51440" y="73770"/>
                </a:lnTo>
                <a:lnTo>
                  <a:pt x="51350" y="73780"/>
                </a:lnTo>
                <a:lnTo>
                  <a:pt x="51280" y="73790"/>
                </a:lnTo>
                <a:lnTo>
                  <a:pt x="51160" y="73830"/>
                </a:lnTo>
                <a:lnTo>
                  <a:pt x="51100" y="73900"/>
                </a:lnTo>
                <a:lnTo>
                  <a:pt x="51060" y="74000"/>
                </a:lnTo>
                <a:lnTo>
                  <a:pt x="51000" y="74210"/>
                </a:lnTo>
                <a:lnTo>
                  <a:pt x="50950" y="74310"/>
                </a:lnTo>
                <a:lnTo>
                  <a:pt x="50890" y="74380"/>
                </a:lnTo>
                <a:lnTo>
                  <a:pt x="50770" y="74430"/>
                </a:lnTo>
                <a:lnTo>
                  <a:pt x="50710" y="74460"/>
                </a:lnTo>
                <a:lnTo>
                  <a:pt x="50570" y="74600"/>
                </a:lnTo>
                <a:lnTo>
                  <a:pt x="50530" y="74630"/>
                </a:lnTo>
                <a:lnTo>
                  <a:pt x="50490" y="74660"/>
                </a:lnTo>
                <a:lnTo>
                  <a:pt x="50420" y="74690"/>
                </a:lnTo>
                <a:lnTo>
                  <a:pt x="50100" y="74790"/>
                </a:lnTo>
                <a:lnTo>
                  <a:pt x="50050" y="74830"/>
                </a:lnTo>
                <a:lnTo>
                  <a:pt x="50020" y="74870"/>
                </a:lnTo>
                <a:lnTo>
                  <a:pt x="50010" y="74910"/>
                </a:lnTo>
                <a:lnTo>
                  <a:pt x="50010" y="74980"/>
                </a:lnTo>
                <a:lnTo>
                  <a:pt x="50020" y="75100"/>
                </a:lnTo>
                <a:lnTo>
                  <a:pt x="50040" y="75190"/>
                </a:lnTo>
                <a:lnTo>
                  <a:pt x="50050" y="75220"/>
                </a:lnTo>
                <a:lnTo>
                  <a:pt x="50080" y="75260"/>
                </a:lnTo>
                <a:lnTo>
                  <a:pt x="50110" y="75290"/>
                </a:lnTo>
                <a:lnTo>
                  <a:pt x="50300" y="75430"/>
                </a:lnTo>
                <a:lnTo>
                  <a:pt x="50340" y="75490"/>
                </a:lnTo>
                <a:lnTo>
                  <a:pt x="50350" y="75520"/>
                </a:lnTo>
                <a:lnTo>
                  <a:pt x="50340" y="75550"/>
                </a:lnTo>
                <a:lnTo>
                  <a:pt x="50290" y="75600"/>
                </a:lnTo>
                <a:lnTo>
                  <a:pt x="50260" y="75600"/>
                </a:lnTo>
                <a:lnTo>
                  <a:pt x="49130" y="74540"/>
                </a:lnTo>
                <a:lnTo>
                  <a:pt x="48980" y="74220"/>
                </a:lnTo>
                <a:lnTo>
                  <a:pt x="48750" y="73440"/>
                </a:lnTo>
                <a:lnTo>
                  <a:pt x="48560" y="73060"/>
                </a:lnTo>
                <a:lnTo>
                  <a:pt x="48330" y="72840"/>
                </a:lnTo>
                <a:lnTo>
                  <a:pt x="47980" y="72600"/>
                </a:lnTo>
                <a:lnTo>
                  <a:pt x="47610" y="72410"/>
                </a:lnTo>
                <a:lnTo>
                  <a:pt x="47290" y="72330"/>
                </a:lnTo>
                <a:lnTo>
                  <a:pt x="47230" y="72290"/>
                </a:lnTo>
                <a:lnTo>
                  <a:pt x="46630" y="72170"/>
                </a:lnTo>
                <a:lnTo>
                  <a:pt x="46500" y="72180"/>
                </a:lnTo>
                <a:lnTo>
                  <a:pt x="46470" y="71970"/>
                </a:lnTo>
                <a:lnTo>
                  <a:pt x="46730" y="71650"/>
                </a:lnTo>
                <a:lnTo>
                  <a:pt x="46780" y="71450"/>
                </a:lnTo>
                <a:lnTo>
                  <a:pt x="46430" y="70930"/>
                </a:lnTo>
                <a:lnTo>
                  <a:pt x="44290" y="69680"/>
                </a:lnTo>
                <a:lnTo>
                  <a:pt x="43510" y="68940"/>
                </a:lnTo>
                <a:lnTo>
                  <a:pt x="43510" y="68930"/>
                </a:lnTo>
                <a:lnTo>
                  <a:pt x="43510" y="68830"/>
                </a:lnTo>
                <a:lnTo>
                  <a:pt x="43530" y="68740"/>
                </a:lnTo>
                <a:lnTo>
                  <a:pt x="43570" y="68670"/>
                </a:lnTo>
                <a:lnTo>
                  <a:pt x="43650" y="68600"/>
                </a:lnTo>
                <a:lnTo>
                  <a:pt x="43790" y="68540"/>
                </a:lnTo>
                <a:lnTo>
                  <a:pt x="43890" y="68480"/>
                </a:lnTo>
                <a:lnTo>
                  <a:pt x="43960" y="68410"/>
                </a:lnTo>
                <a:lnTo>
                  <a:pt x="44000" y="68270"/>
                </a:lnTo>
                <a:lnTo>
                  <a:pt x="44060" y="68140"/>
                </a:lnTo>
                <a:lnTo>
                  <a:pt x="44160" y="68000"/>
                </a:lnTo>
                <a:lnTo>
                  <a:pt x="44650" y="67530"/>
                </a:lnTo>
                <a:lnTo>
                  <a:pt x="44720" y="67410"/>
                </a:lnTo>
                <a:lnTo>
                  <a:pt x="44780" y="67200"/>
                </a:lnTo>
                <a:lnTo>
                  <a:pt x="44790" y="67080"/>
                </a:lnTo>
                <a:lnTo>
                  <a:pt x="44780" y="66970"/>
                </a:lnTo>
                <a:lnTo>
                  <a:pt x="44640" y="66310"/>
                </a:lnTo>
                <a:lnTo>
                  <a:pt x="44570" y="66150"/>
                </a:lnTo>
                <a:lnTo>
                  <a:pt x="44420" y="65920"/>
                </a:lnTo>
                <a:lnTo>
                  <a:pt x="44380" y="65840"/>
                </a:lnTo>
                <a:lnTo>
                  <a:pt x="44360" y="65750"/>
                </a:lnTo>
                <a:lnTo>
                  <a:pt x="44350" y="65660"/>
                </a:lnTo>
                <a:lnTo>
                  <a:pt x="44350" y="65570"/>
                </a:lnTo>
                <a:lnTo>
                  <a:pt x="44360" y="65490"/>
                </a:lnTo>
                <a:lnTo>
                  <a:pt x="44400" y="65400"/>
                </a:lnTo>
                <a:lnTo>
                  <a:pt x="44530" y="65140"/>
                </a:lnTo>
                <a:lnTo>
                  <a:pt x="44550" y="65090"/>
                </a:lnTo>
                <a:lnTo>
                  <a:pt x="44550" y="65030"/>
                </a:lnTo>
                <a:lnTo>
                  <a:pt x="44550" y="64890"/>
                </a:lnTo>
                <a:lnTo>
                  <a:pt x="44540" y="64820"/>
                </a:lnTo>
                <a:lnTo>
                  <a:pt x="44500" y="64670"/>
                </a:lnTo>
                <a:lnTo>
                  <a:pt x="44310" y="64260"/>
                </a:lnTo>
                <a:lnTo>
                  <a:pt x="44270" y="64110"/>
                </a:lnTo>
                <a:lnTo>
                  <a:pt x="44270" y="64030"/>
                </a:lnTo>
                <a:lnTo>
                  <a:pt x="44280" y="63950"/>
                </a:lnTo>
                <a:lnTo>
                  <a:pt x="44350" y="63680"/>
                </a:lnTo>
                <a:lnTo>
                  <a:pt x="44410" y="63520"/>
                </a:lnTo>
                <a:lnTo>
                  <a:pt x="45110" y="62410"/>
                </a:lnTo>
                <a:lnTo>
                  <a:pt x="45140" y="62340"/>
                </a:lnTo>
                <a:lnTo>
                  <a:pt x="45140" y="62260"/>
                </a:lnTo>
                <a:lnTo>
                  <a:pt x="45130" y="62180"/>
                </a:lnTo>
                <a:lnTo>
                  <a:pt x="44940" y="61800"/>
                </a:lnTo>
                <a:lnTo>
                  <a:pt x="44900" y="61650"/>
                </a:lnTo>
                <a:lnTo>
                  <a:pt x="44900" y="61570"/>
                </a:lnTo>
                <a:lnTo>
                  <a:pt x="44930" y="61490"/>
                </a:lnTo>
                <a:lnTo>
                  <a:pt x="45040" y="61290"/>
                </a:lnTo>
                <a:lnTo>
                  <a:pt x="45070" y="61210"/>
                </a:lnTo>
                <a:lnTo>
                  <a:pt x="45070" y="61120"/>
                </a:lnTo>
                <a:lnTo>
                  <a:pt x="45000" y="60900"/>
                </a:lnTo>
                <a:lnTo>
                  <a:pt x="45000" y="60830"/>
                </a:lnTo>
                <a:lnTo>
                  <a:pt x="45010" y="60740"/>
                </a:lnTo>
                <a:lnTo>
                  <a:pt x="45270" y="59920"/>
                </a:lnTo>
                <a:lnTo>
                  <a:pt x="45280" y="59850"/>
                </a:lnTo>
                <a:lnTo>
                  <a:pt x="45280" y="59710"/>
                </a:lnTo>
                <a:lnTo>
                  <a:pt x="45270" y="59630"/>
                </a:lnTo>
                <a:lnTo>
                  <a:pt x="45250" y="59560"/>
                </a:lnTo>
                <a:lnTo>
                  <a:pt x="45230" y="59400"/>
                </a:lnTo>
                <a:lnTo>
                  <a:pt x="45230" y="59310"/>
                </a:lnTo>
                <a:lnTo>
                  <a:pt x="45250" y="59230"/>
                </a:lnTo>
                <a:lnTo>
                  <a:pt x="45330" y="59130"/>
                </a:lnTo>
                <a:lnTo>
                  <a:pt x="45460" y="59040"/>
                </a:lnTo>
                <a:lnTo>
                  <a:pt x="46000" y="58830"/>
                </a:lnTo>
                <a:lnTo>
                  <a:pt x="46070" y="58750"/>
                </a:lnTo>
                <a:lnTo>
                  <a:pt x="46130" y="58610"/>
                </a:lnTo>
                <a:lnTo>
                  <a:pt x="46140" y="58510"/>
                </a:lnTo>
                <a:lnTo>
                  <a:pt x="46120" y="58320"/>
                </a:lnTo>
                <a:lnTo>
                  <a:pt x="46130" y="58230"/>
                </a:lnTo>
                <a:lnTo>
                  <a:pt x="46160" y="58140"/>
                </a:lnTo>
                <a:lnTo>
                  <a:pt x="46200" y="58050"/>
                </a:lnTo>
                <a:lnTo>
                  <a:pt x="46260" y="57960"/>
                </a:lnTo>
                <a:lnTo>
                  <a:pt x="46360" y="57880"/>
                </a:lnTo>
                <a:lnTo>
                  <a:pt x="46490" y="57820"/>
                </a:lnTo>
                <a:lnTo>
                  <a:pt x="46720" y="57780"/>
                </a:lnTo>
                <a:lnTo>
                  <a:pt x="46970" y="57770"/>
                </a:lnTo>
                <a:lnTo>
                  <a:pt x="47270" y="57790"/>
                </a:lnTo>
                <a:lnTo>
                  <a:pt x="47420" y="57820"/>
                </a:lnTo>
                <a:lnTo>
                  <a:pt x="47500" y="57860"/>
                </a:lnTo>
                <a:lnTo>
                  <a:pt x="47570" y="57910"/>
                </a:lnTo>
                <a:lnTo>
                  <a:pt x="47670" y="58060"/>
                </a:lnTo>
                <a:lnTo>
                  <a:pt x="47730" y="58120"/>
                </a:lnTo>
                <a:lnTo>
                  <a:pt x="47800" y="58180"/>
                </a:lnTo>
                <a:lnTo>
                  <a:pt x="47880" y="58190"/>
                </a:lnTo>
                <a:lnTo>
                  <a:pt x="47970" y="58150"/>
                </a:lnTo>
                <a:lnTo>
                  <a:pt x="48090" y="58000"/>
                </a:lnTo>
                <a:lnTo>
                  <a:pt x="48560" y="57250"/>
                </a:lnTo>
                <a:lnTo>
                  <a:pt x="48680" y="57100"/>
                </a:lnTo>
                <a:lnTo>
                  <a:pt x="49340" y="56500"/>
                </a:lnTo>
                <a:lnTo>
                  <a:pt x="49440" y="56360"/>
                </a:lnTo>
                <a:lnTo>
                  <a:pt x="49480" y="56250"/>
                </a:lnTo>
                <a:lnTo>
                  <a:pt x="49270" y="55130"/>
                </a:lnTo>
                <a:lnTo>
                  <a:pt x="49260" y="54810"/>
                </a:lnTo>
                <a:lnTo>
                  <a:pt x="49270" y="54650"/>
                </a:lnTo>
                <a:lnTo>
                  <a:pt x="49420" y="54100"/>
                </a:lnTo>
                <a:lnTo>
                  <a:pt x="49450" y="53960"/>
                </a:lnTo>
                <a:lnTo>
                  <a:pt x="49450" y="53810"/>
                </a:lnTo>
                <a:lnTo>
                  <a:pt x="49430" y="53740"/>
                </a:lnTo>
                <a:lnTo>
                  <a:pt x="49410" y="53660"/>
                </a:lnTo>
                <a:lnTo>
                  <a:pt x="49350" y="53510"/>
                </a:lnTo>
                <a:lnTo>
                  <a:pt x="49330" y="53440"/>
                </a:lnTo>
                <a:lnTo>
                  <a:pt x="49330" y="53360"/>
                </a:lnTo>
                <a:lnTo>
                  <a:pt x="49340" y="53290"/>
                </a:lnTo>
                <a:lnTo>
                  <a:pt x="49380" y="53210"/>
                </a:lnTo>
                <a:lnTo>
                  <a:pt x="49440" y="53140"/>
                </a:lnTo>
                <a:lnTo>
                  <a:pt x="49540" y="53050"/>
                </a:lnTo>
                <a:lnTo>
                  <a:pt x="49620" y="52990"/>
                </a:lnTo>
                <a:lnTo>
                  <a:pt x="49710" y="52950"/>
                </a:lnTo>
                <a:lnTo>
                  <a:pt x="50570" y="52770"/>
                </a:lnTo>
                <a:lnTo>
                  <a:pt x="50670" y="52730"/>
                </a:lnTo>
                <a:lnTo>
                  <a:pt x="50830" y="52660"/>
                </a:lnTo>
                <a:lnTo>
                  <a:pt x="51150" y="52560"/>
                </a:lnTo>
                <a:lnTo>
                  <a:pt x="51310" y="52500"/>
                </a:lnTo>
                <a:lnTo>
                  <a:pt x="51610" y="52300"/>
                </a:lnTo>
                <a:lnTo>
                  <a:pt x="56130" y="52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ino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360" y="63540"/>
                </a:moveTo>
                <a:lnTo>
                  <a:pt x="57930" y="63400"/>
                </a:lnTo>
                <a:lnTo>
                  <a:pt x="60410" y="63460"/>
                </a:lnTo>
                <a:lnTo>
                  <a:pt x="60760" y="63290"/>
                </a:lnTo>
                <a:lnTo>
                  <a:pt x="60970" y="63090"/>
                </a:lnTo>
                <a:lnTo>
                  <a:pt x="61290" y="62610"/>
                </a:lnTo>
                <a:lnTo>
                  <a:pt x="66870" y="65740"/>
                </a:lnTo>
                <a:lnTo>
                  <a:pt x="68100" y="66270"/>
                </a:lnTo>
                <a:lnTo>
                  <a:pt x="69470" y="64600"/>
                </a:lnTo>
                <a:lnTo>
                  <a:pt x="69540" y="64540"/>
                </a:lnTo>
                <a:lnTo>
                  <a:pt x="69690" y="64490"/>
                </a:lnTo>
                <a:lnTo>
                  <a:pt x="69890" y="64470"/>
                </a:lnTo>
                <a:lnTo>
                  <a:pt x="70580" y="64510"/>
                </a:lnTo>
                <a:lnTo>
                  <a:pt x="70770" y="64550"/>
                </a:lnTo>
                <a:lnTo>
                  <a:pt x="70940" y="64610"/>
                </a:lnTo>
                <a:lnTo>
                  <a:pt x="71590" y="65010"/>
                </a:lnTo>
                <a:lnTo>
                  <a:pt x="71840" y="65200"/>
                </a:lnTo>
                <a:lnTo>
                  <a:pt x="72140" y="65510"/>
                </a:lnTo>
                <a:lnTo>
                  <a:pt x="72550" y="66100"/>
                </a:lnTo>
                <a:lnTo>
                  <a:pt x="72880" y="66700"/>
                </a:lnTo>
                <a:lnTo>
                  <a:pt x="73000" y="67040"/>
                </a:lnTo>
                <a:lnTo>
                  <a:pt x="73080" y="67350"/>
                </a:lnTo>
                <a:lnTo>
                  <a:pt x="73100" y="67500"/>
                </a:lnTo>
                <a:lnTo>
                  <a:pt x="73090" y="67730"/>
                </a:lnTo>
                <a:lnTo>
                  <a:pt x="73070" y="67810"/>
                </a:lnTo>
                <a:lnTo>
                  <a:pt x="73050" y="67880"/>
                </a:lnTo>
                <a:lnTo>
                  <a:pt x="73010" y="67950"/>
                </a:lnTo>
                <a:lnTo>
                  <a:pt x="72950" y="68020"/>
                </a:lnTo>
                <a:lnTo>
                  <a:pt x="72880" y="68070"/>
                </a:lnTo>
                <a:lnTo>
                  <a:pt x="72800" y="68110"/>
                </a:lnTo>
                <a:lnTo>
                  <a:pt x="72440" y="68200"/>
                </a:lnTo>
                <a:lnTo>
                  <a:pt x="72260" y="68220"/>
                </a:lnTo>
                <a:lnTo>
                  <a:pt x="71570" y="68240"/>
                </a:lnTo>
                <a:lnTo>
                  <a:pt x="71470" y="68250"/>
                </a:lnTo>
                <a:lnTo>
                  <a:pt x="71310" y="68290"/>
                </a:lnTo>
                <a:lnTo>
                  <a:pt x="71230" y="68320"/>
                </a:lnTo>
                <a:lnTo>
                  <a:pt x="71150" y="68360"/>
                </a:lnTo>
                <a:lnTo>
                  <a:pt x="71090" y="68420"/>
                </a:lnTo>
                <a:lnTo>
                  <a:pt x="71040" y="68490"/>
                </a:lnTo>
                <a:lnTo>
                  <a:pt x="71000" y="68570"/>
                </a:lnTo>
                <a:lnTo>
                  <a:pt x="70980" y="68650"/>
                </a:lnTo>
                <a:lnTo>
                  <a:pt x="70940" y="68880"/>
                </a:lnTo>
                <a:lnTo>
                  <a:pt x="70920" y="68950"/>
                </a:lnTo>
                <a:lnTo>
                  <a:pt x="70890" y="69030"/>
                </a:lnTo>
                <a:lnTo>
                  <a:pt x="70440" y="69660"/>
                </a:lnTo>
                <a:lnTo>
                  <a:pt x="70350" y="69820"/>
                </a:lnTo>
                <a:lnTo>
                  <a:pt x="70310" y="69910"/>
                </a:lnTo>
                <a:lnTo>
                  <a:pt x="70290" y="69990"/>
                </a:lnTo>
                <a:lnTo>
                  <a:pt x="70290" y="70100"/>
                </a:lnTo>
                <a:lnTo>
                  <a:pt x="70310" y="70210"/>
                </a:lnTo>
                <a:lnTo>
                  <a:pt x="70400" y="70390"/>
                </a:lnTo>
                <a:lnTo>
                  <a:pt x="70490" y="70470"/>
                </a:lnTo>
                <a:lnTo>
                  <a:pt x="70580" y="70530"/>
                </a:lnTo>
                <a:lnTo>
                  <a:pt x="70910" y="70600"/>
                </a:lnTo>
                <a:lnTo>
                  <a:pt x="71210" y="70700"/>
                </a:lnTo>
                <a:lnTo>
                  <a:pt x="71320" y="70780"/>
                </a:lnTo>
                <a:lnTo>
                  <a:pt x="71390" y="70860"/>
                </a:lnTo>
                <a:lnTo>
                  <a:pt x="71430" y="70930"/>
                </a:lnTo>
                <a:lnTo>
                  <a:pt x="71440" y="71020"/>
                </a:lnTo>
                <a:lnTo>
                  <a:pt x="71440" y="71100"/>
                </a:lnTo>
                <a:lnTo>
                  <a:pt x="71400" y="71320"/>
                </a:lnTo>
                <a:lnTo>
                  <a:pt x="71400" y="71330"/>
                </a:lnTo>
                <a:lnTo>
                  <a:pt x="71230" y="72110"/>
                </a:lnTo>
                <a:lnTo>
                  <a:pt x="71210" y="72390"/>
                </a:lnTo>
                <a:lnTo>
                  <a:pt x="71280" y="72730"/>
                </a:lnTo>
                <a:lnTo>
                  <a:pt x="71460" y="73290"/>
                </a:lnTo>
                <a:lnTo>
                  <a:pt x="71580" y="73530"/>
                </a:lnTo>
                <a:lnTo>
                  <a:pt x="71680" y="73690"/>
                </a:lnTo>
                <a:lnTo>
                  <a:pt x="73190" y="75240"/>
                </a:lnTo>
                <a:lnTo>
                  <a:pt x="73850" y="76230"/>
                </a:lnTo>
                <a:lnTo>
                  <a:pt x="73940" y="76420"/>
                </a:lnTo>
                <a:lnTo>
                  <a:pt x="74030" y="76760"/>
                </a:lnTo>
                <a:lnTo>
                  <a:pt x="74050" y="77100"/>
                </a:lnTo>
                <a:lnTo>
                  <a:pt x="74000" y="77780"/>
                </a:lnTo>
                <a:lnTo>
                  <a:pt x="73730" y="77880"/>
                </a:lnTo>
                <a:lnTo>
                  <a:pt x="73550" y="77980"/>
                </a:lnTo>
                <a:lnTo>
                  <a:pt x="73430" y="78100"/>
                </a:lnTo>
                <a:lnTo>
                  <a:pt x="72750" y="78910"/>
                </a:lnTo>
                <a:lnTo>
                  <a:pt x="72570" y="79210"/>
                </a:lnTo>
                <a:lnTo>
                  <a:pt x="72490" y="79300"/>
                </a:lnTo>
                <a:lnTo>
                  <a:pt x="72390" y="79380"/>
                </a:lnTo>
                <a:lnTo>
                  <a:pt x="72220" y="79450"/>
                </a:lnTo>
                <a:lnTo>
                  <a:pt x="72100" y="79470"/>
                </a:lnTo>
                <a:lnTo>
                  <a:pt x="71180" y="79470"/>
                </a:lnTo>
                <a:lnTo>
                  <a:pt x="71010" y="79490"/>
                </a:lnTo>
                <a:lnTo>
                  <a:pt x="70930" y="79530"/>
                </a:lnTo>
                <a:lnTo>
                  <a:pt x="70850" y="79570"/>
                </a:lnTo>
                <a:lnTo>
                  <a:pt x="69430" y="80660"/>
                </a:lnTo>
                <a:lnTo>
                  <a:pt x="68790" y="81020"/>
                </a:lnTo>
                <a:lnTo>
                  <a:pt x="68690" y="81140"/>
                </a:lnTo>
                <a:lnTo>
                  <a:pt x="68550" y="81330"/>
                </a:lnTo>
                <a:lnTo>
                  <a:pt x="68050" y="82190"/>
                </a:lnTo>
                <a:lnTo>
                  <a:pt x="67750" y="82840"/>
                </a:lnTo>
                <a:lnTo>
                  <a:pt x="67690" y="82920"/>
                </a:lnTo>
                <a:lnTo>
                  <a:pt x="67600" y="82990"/>
                </a:lnTo>
                <a:lnTo>
                  <a:pt x="67420" y="83060"/>
                </a:lnTo>
                <a:lnTo>
                  <a:pt x="67310" y="83090"/>
                </a:lnTo>
                <a:lnTo>
                  <a:pt x="66770" y="83130"/>
                </a:lnTo>
                <a:lnTo>
                  <a:pt x="66690" y="83190"/>
                </a:lnTo>
                <a:lnTo>
                  <a:pt x="66610" y="83320"/>
                </a:lnTo>
                <a:lnTo>
                  <a:pt x="66460" y="83860"/>
                </a:lnTo>
                <a:lnTo>
                  <a:pt x="66410" y="84180"/>
                </a:lnTo>
                <a:lnTo>
                  <a:pt x="66310" y="84510"/>
                </a:lnTo>
                <a:lnTo>
                  <a:pt x="66120" y="84760"/>
                </a:lnTo>
                <a:lnTo>
                  <a:pt x="65560" y="85260"/>
                </a:lnTo>
                <a:lnTo>
                  <a:pt x="64630" y="84920"/>
                </a:lnTo>
                <a:lnTo>
                  <a:pt x="63960" y="84560"/>
                </a:lnTo>
                <a:lnTo>
                  <a:pt x="62460" y="83290"/>
                </a:lnTo>
                <a:lnTo>
                  <a:pt x="61900" y="82930"/>
                </a:lnTo>
                <a:lnTo>
                  <a:pt x="61240" y="82630"/>
                </a:lnTo>
                <a:lnTo>
                  <a:pt x="61020" y="82590"/>
                </a:lnTo>
                <a:lnTo>
                  <a:pt x="60580" y="82390"/>
                </a:lnTo>
                <a:lnTo>
                  <a:pt x="59920" y="82290"/>
                </a:lnTo>
                <a:lnTo>
                  <a:pt x="59400" y="82130"/>
                </a:lnTo>
                <a:lnTo>
                  <a:pt x="58890" y="81890"/>
                </a:lnTo>
                <a:lnTo>
                  <a:pt x="58530" y="81620"/>
                </a:lnTo>
                <a:lnTo>
                  <a:pt x="58590" y="81570"/>
                </a:lnTo>
                <a:lnTo>
                  <a:pt x="58610" y="81550"/>
                </a:lnTo>
                <a:lnTo>
                  <a:pt x="58610" y="81530"/>
                </a:lnTo>
                <a:lnTo>
                  <a:pt x="58660" y="81460"/>
                </a:lnTo>
                <a:lnTo>
                  <a:pt x="57720" y="81200"/>
                </a:lnTo>
                <a:lnTo>
                  <a:pt x="56960" y="80750"/>
                </a:lnTo>
                <a:lnTo>
                  <a:pt x="55740" y="79690"/>
                </a:lnTo>
                <a:lnTo>
                  <a:pt x="55400" y="79480"/>
                </a:lnTo>
                <a:lnTo>
                  <a:pt x="54650" y="79120"/>
                </a:lnTo>
                <a:lnTo>
                  <a:pt x="53990" y="78630"/>
                </a:lnTo>
                <a:lnTo>
                  <a:pt x="53600" y="78480"/>
                </a:lnTo>
                <a:lnTo>
                  <a:pt x="53240" y="78300"/>
                </a:lnTo>
                <a:lnTo>
                  <a:pt x="52960" y="77920"/>
                </a:lnTo>
                <a:lnTo>
                  <a:pt x="53240" y="77920"/>
                </a:lnTo>
                <a:lnTo>
                  <a:pt x="52950" y="77530"/>
                </a:lnTo>
                <a:lnTo>
                  <a:pt x="52520" y="77290"/>
                </a:lnTo>
                <a:lnTo>
                  <a:pt x="52050" y="77110"/>
                </a:lnTo>
                <a:lnTo>
                  <a:pt x="51630" y="76890"/>
                </a:lnTo>
                <a:lnTo>
                  <a:pt x="50260" y="75600"/>
                </a:lnTo>
                <a:lnTo>
                  <a:pt x="50290" y="75600"/>
                </a:lnTo>
                <a:lnTo>
                  <a:pt x="50340" y="75550"/>
                </a:lnTo>
                <a:lnTo>
                  <a:pt x="50350" y="75520"/>
                </a:lnTo>
                <a:lnTo>
                  <a:pt x="50340" y="75490"/>
                </a:lnTo>
                <a:lnTo>
                  <a:pt x="50300" y="75430"/>
                </a:lnTo>
                <a:lnTo>
                  <a:pt x="50110" y="75290"/>
                </a:lnTo>
                <a:lnTo>
                  <a:pt x="50080" y="75260"/>
                </a:lnTo>
                <a:lnTo>
                  <a:pt x="50050" y="75220"/>
                </a:lnTo>
                <a:lnTo>
                  <a:pt x="50040" y="75190"/>
                </a:lnTo>
                <a:lnTo>
                  <a:pt x="50020" y="75100"/>
                </a:lnTo>
                <a:lnTo>
                  <a:pt x="50010" y="74980"/>
                </a:lnTo>
                <a:lnTo>
                  <a:pt x="50010" y="74910"/>
                </a:lnTo>
                <a:lnTo>
                  <a:pt x="50020" y="74870"/>
                </a:lnTo>
                <a:lnTo>
                  <a:pt x="50050" y="74830"/>
                </a:lnTo>
                <a:lnTo>
                  <a:pt x="50100" y="74790"/>
                </a:lnTo>
                <a:lnTo>
                  <a:pt x="50420" y="74690"/>
                </a:lnTo>
                <a:lnTo>
                  <a:pt x="50490" y="74660"/>
                </a:lnTo>
                <a:lnTo>
                  <a:pt x="50530" y="74630"/>
                </a:lnTo>
                <a:lnTo>
                  <a:pt x="50570" y="74600"/>
                </a:lnTo>
                <a:lnTo>
                  <a:pt x="50710" y="74460"/>
                </a:lnTo>
                <a:lnTo>
                  <a:pt x="50770" y="74430"/>
                </a:lnTo>
                <a:lnTo>
                  <a:pt x="50890" y="74380"/>
                </a:lnTo>
                <a:lnTo>
                  <a:pt x="50950" y="74310"/>
                </a:lnTo>
                <a:lnTo>
                  <a:pt x="51000" y="74210"/>
                </a:lnTo>
                <a:lnTo>
                  <a:pt x="51060" y="74000"/>
                </a:lnTo>
                <a:lnTo>
                  <a:pt x="51100" y="73900"/>
                </a:lnTo>
                <a:lnTo>
                  <a:pt x="51160" y="73830"/>
                </a:lnTo>
                <a:lnTo>
                  <a:pt x="51280" y="73790"/>
                </a:lnTo>
                <a:lnTo>
                  <a:pt x="51350" y="73780"/>
                </a:lnTo>
                <a:lnTo>
                  <a:pt x="51440" y="73770"/>
                </a:lnTo>
                <a:lnTo>
                  <a:pt x="51500" y="73780"/>
                </a:lnTo>
                <a:lnTo>
                  <a:pt x="51540" y="73780"/>
                </a:lnTo>
                <a:lnTo>
                  <a:pt x="51570" y="73770"/>
                </a:lnTo>
                <a:lnTo>
                  <a:pt x="51660" y="73680"/>
                </a:lnTo>
                <a:lnTo>
                  <a:pt x="52260" y="72890"/>
                </a:lnTo>
                <a:lnTo>
                  <a:pt x="52340" y="72700"/>
                </a:lnTo>
                <a:lnTo>
                  <a:pt x="52440" y="72340"/>
                </a:lnTo>
                <a:lnTo>
                  <a:pt x="52460" y="72160"/>
                </a:lnTo>
                <a:lnTo>
                  <a:pt x="52470" y="72040"/>
                </a:lnTo>
                <a:lnTo>
                  <a:pt x="52030" y="70080"/>
                </a:lnTo>
                <a:lnTo>
                  <a:pt x="51920" y="69750"/>
                </a:lnTo>
                <a:lnTo>
                  <a:pt x="51760" y="69490"/>
                </a:lnTo>
                <a:lnTo>
                  <a:pt x="51630" y="69210"/>
                </a:lnTo>
                <a:lnTo>
                  <a:pt x="51560" y="68900"/>
                </a:lnTo>
                <a:lnTo>
                  <a:pt x="52000" y="68420"/>
                </a:lnTo>
                <a:lnTo>
                  <a:pt x="52590" y="68080"/>
                </a:lnTo>
                <a:lnTo>
                  <a:pt x="53200" y="67470"/>
                </a:lnTo>
                <a:lnTo>
                  <a:pt x="53540" y="67220"/>
                </a:lnTo>
                <a:lnTo>
                  <a:pt x="54140" y="66970"/>
                </a:lnTo>
                <a:lnTo>
                  <a:pt x="54330" y="66870"/>
                </a:lnTo>
                <a:lnTo>
                  <a:pt x="54990" y="66360"/>
                </a:lnTo>
                <a:lnTo>
                  <a:pt x="55260" y="66250"/>
                </a:lnTo>
                <a:lnTo>
                  <a:pt x="55720" y="66180"/>
                </a:lnTo>
                <a:lnTo>
                  <a:pt x="55920" y="66100"/>
                </a:lnTo>
                <a:lnTo>
                  <a:pt x="56090" y="65940"/>
                </a:lnTo>
                <a:lnTo>
                  <a:pt x="56180" y="65700"/>
                </a:lnTo>
                <a:lnTo>
                  <a:pt x="56230" y="65110"/>
                </a:lnTo>
                <a:lnTo>
                  <a:pt x="56290" y="64830"/>
                </a:lnTo>
                <a:lnTo>
                  <a:pt x="56550" y="64310"/>
                </a:lnTo>
                <a:lnTo>
                  <a:pt x="56910" y="63860"/>
                </a:lnTo>
                <a:lnTo>
                  <a:pt x="57360" y="63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Grand Kr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000" y="77780"/>
                </a:moveTo>
                <a:lnTo>
                  <a:pt x="74950" y="77900"/>
                </a:lnTo>
                <a:lnTo>
                  <a:pt x="75260" y="77990"/>
                </a:lnTo>
                <a:lnTo>
                  <a:pt x="76020" y="78500"/>
                </a:lnTo>
                <a:lnTo>
                  <a:pt x="76150" y="78540"/>
                </a:lnTo>
                <a:lnTo>
                  <a:pt x="76250" y="78550"/>
                </a:lnTo>
                <a:lnTo>
                  <a:pt x="76390" y="78470"/>
                </a:lnTo>
                <a:lnTo>
                  <a:pt x="77100" y="78520"/>
                </a:lnTo>
                <a:lnTo>
                  <a:pt x="80090" y="79010"/>
                </a:lnTo>
                <a:lnTo>
                  <a:pt x="80320" y="79570"/>
                </a:lnTo>
                <a:lnTo>
                  <a:pt x="80340" y="79720"/>
                </a:lnTo>
                <a:lnTo>
                  <a:pt x="80350" y="80000"/>
                </a:lnTo>
                <a:lnTo>
                  <a:pt x="80310" y="80140"/>
                </a:lnTo>
                <a:lnTo>
                  <a:pt x="80260" y="80270"/>
                </a:lnTo>
                <a:lnTo>
                  <a:pt x="80190" y="80390"/>
                </a:lnTo>
                <a:lnTo>
                  <a:pt x="80050" y="80580"/>
                </a:lnTo>
                <a:lnTo>
                  <a:pt x="79540" y="81430"/>
                </a:lnTo>
                <a:lnTo>
                  <a:pt x="79220" y="82000"/>
                </a:lnTo>
                <a:lnTo>
                  <a:pt x="78470" y="83870"/>
                </a:lnTo>
                <a:lnTo>
                  <a:pt x="78470" y="84080"/>
                </a:lnTo>
                <a:lnTo>
                  <a:pt x="78500" y="84260"/>
                </a:lnTo>
                <a:lnTo>
                  <a:pt x="78530" y="84380"/>
                </a:lnTo>
                <a:lnTo>
                  <a:pt x="78560" y="84490"/>
                </a:lnTo>
                <a:lnTo>
                  <a:pt x="78610" y="84560"/>
                </a:lnTo>
                <a:lnTo>
                  <a:pt x="78720" y="84710"/>
                </a:lnTo>
                <a:lnTo>
                  <a:pt x="78880" y="84830"/>
                </a:lnTo>
                <a:lnTo>
                  <a:pt x="78960" y="84880"/>
                </a:lnTo>
                <a:lnTo>
                  <a:pt x="80490" y="85400"/>
                </a:lnTo>
                <a:lnTo>
                  <a:pt x="81880" y="86000"/>
                </a:lnTo>
                <a:lnTo>
                  <a:pt x="82190" y="86180"/>
                </a:lnTo>
                <a:lnTo>
                  <a:pt x="82350" y="86290"/>
                </a:lnTo>
                <a:lnTo>
                  <a:pt x="82530" y="86450"/>
                </a:lnTo>
                <a:lnTo>
                  <a:pt x="82690" y="86610"/>
                </a:lnTo>
                <a:lnTo>
                  <a:pt x="82830" y="86790"/>
                </a:lnTo>
                <a:lnTo>
                  <a:pt x="83770" y="88380"/>
                </a:lnTo>
                <a:lnTo>
                  <a:pt x="84080" y="88800"/>
                </a:lnTo>
                <a:lnTo>
                  <a:pt x="84580" y="89670"/>
                </a:lnTo>
                <a:lnTo>
                  <a:pt x="84670" y="89880"/>
                </a:lnTo>
                <a:lnTo>
                  <a:pt x="84710" y="90050"/>
                </a:lnTo>
                <a:lnTo>
                  <a:pt x="84680" y="90230"/>
                </a:lnTo>
                <a:lnTo>
                  <a:pt x="84530" y="90800"/>
                </a:lnTo>
                <a:lnTo>
                  <a:pt x="84500" y="91210"/>
                </a:lnTo>
                <a:lnTo>
                  <a:pt x="84510" y="91990"/>
                </a:lnTo>
                <a:lnTo>
                  <a:pt x="84480" y="92140"/>
                </a:lnTo>
                <a:lnTo>
                  <a:pt x="84420" y="92300"/>
                </a:lnTo>
                <a:lnTo>
                  <a:pt x="84350" y="92450"/>
                </a:lnTo>
                <a:lnTo>
                  <a:pt x="84030" y="92960"/>
                </a:lnTo>
                <a:lnTo>
                  <a:pt x="83960" y="93130"/>
                </a:lnTo>
                <a:lnTo>
                  <a:pt x="83560" y="93000"/>
                </a:lnTo>
                <a:lnTo>
                  <a:pt x="83040" y="92600"/>
                </a:lnTo>
                <a:lnTo>
                  <a:pt x="82800" y="92510"/>
                </a:lnTo>
                <a:lnTo>
                  <a:pt x="82450" y="92460"/>
                </a:lnTo>
                <a:lnTo>
                  <a:pt x="82240" y="92350"/>
                </a:lnTo>
                <a:lnTo>
                  <a:pt x="82070" y="92210"/>
                </a:lnTo>
                <a:lnTo>
                  <a:pt x="81860" y="92070"/>
                </a:lnTo>
                <a:lnTo>
                  <a:pt x="81480" y="91920"/>
                </a:lnTo>
                <a:lnTo>
                  <a:pt x="80550" y="91670"/>
                </a:lnTo>
                <a:lnTo>
                  <a:pt x="79820" y="91560"/>
                </a:lnTo>
                <a:lnTo>
                  <a:pt x="78470" y="91030"/>
                </a:lnTo>
                <a:lnTo>
                  <a:pt x="75870" y="90710"/>
                </a:lnTo>
                <a:lnTo>
                  <a:pt x="75110" y="90460"/>
                </a:lnTo>
                <a:lnTo>
                  <a:pt x="74190" y="89440"/>
                </a:lnTo>
                <a:lnTo>
                  <a:pt x="73850" y="89270"/>
                </a:lnTo>
                <a:lnTo>
                  <a:pt x="73440" y="89190"/>
                </a:lnTo>
                <a:lnTo>
                  <a:pt x="71230" y="88390"/>
                </a:lnTo>
                <a:lnTo>
                  <a:pt x="68850" y="86700"/>
                </a:lnTo>
                <a:lnTo>
                  <a:pt x="67610" y="86010"/>
                </a:lnTo>
                <a:lnTo>
                  <a:pt x="65560" y="85260"/>
                </a:lnTo>
                <a:lnTo>
                  <a:pt x="66120" y="84760"/>
                </a:lnTo>
                <a:lnTo>
                  <a:pt x="66310" y="84510"/>
                </a:lnTo>
                <a:lnTo>
                  <a:pt x="66410" y="84180"/>
                </a:lnTo>
                <a:lnTo>
                  <a:pt x="66460" y="83860"/>
                </a:lnTo>
                <a:lnTo>
                  <a:pt x="66610" y="83320"/>
                </a:lnTo>
                <a:lnTo>
                  <a:pt x="66690" y="83190"/>
                </a:lnTo>
                <a:lnTo>
                  <a:pt x="66770" y="83130"/>
                </a:lnTo>
                <a:lnTo>
                  <a:pt x="67310" y="83090"/>
                </a:lnTo>
                <a:lnTo>
                  <a:pt x="67420" y="83060"/>
                </a:lnTo>
                <a:lnTo>
                  <a:pt x="67600" y="82990"/>
                </a:lnTo>
                <a:lnTo>
                  <a:pt x="67690" y="82920"/>
                </a:lnTo>
                <a:lnTo>
                  <a:pt x="67750" y="82840"/>
                </a:lnTo>
                <a:lnTo>
                  <a:pt x="68050" y="82190"/>
                </a:lnTo>
                <a:lnTo>
                  <a:pt x="68550" y="81330"/>
                </a:lnTo>
                <a:lnTo>
                  <a:pt x="68690" y="81140"/>
                </a:lnTo>
                <a:lnTo>
                  <a:pt x="68790" y="81020"/>
                </a:lnTo>
                <a:lnTo>
                  <a:pt x="69430" y="80660"/>
                </a:lnTo>
                <a:lnTo>
                  <a:pt x="70850" y="79570"/>
                </a:lnTo>
                <a:lnTo>
                  <a:pt x="70930" y="79530"/>
                </a:lnTo>
                <a:lnTo>
                  <a:pt x="71010" y="79490"/>
                </a:lnTo>
                <a:lnTo>
                  <a:pt x="71180" y="79470"/>
                </a:lnTo>
                <a:lnTo>
                  <a:pt x="72100" y="79470"/>
                </a:lnTo>
                <a:lnTo>
                  <a:pt x="72220" y="79450"/>
                </a:lnTo>
                <a:lnTo>
                  <a:pt x="72390" y="79380"/>
                </a:lnTo>
                <a:lnTo>
                  <a:pt x="72490" y="79300"/>
                </a:lnTo>
                <a:lnTo>
                  <a:pt x="72570" y="79210"/>
                </a:lnTo>
                <a:lnTo>
                  <a:pt x="72750" y="78910"/>
                </a:lnTo>
                <a:lnTo>
                  <a:pt x="73430" y="78100"/>
                </a:lnTo>
                <a:lnTo>
                  <a:pt x="73550" y="77980"/>
                </a:lnTo>
                <a:lnTo>
                  <a:pt x="73730" y="77880"/>
                </a:lnTo>
                <a:lnTo>
                  <a:pt x="74000" y="7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