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Thaba-Tseka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Lesotho • State Map | Fully Editable Vector Shape</a:t>
            </a:r>
          </a:p>
        </p:txBody>
      </p:sp>
      <p:sp>
        <p:nvSpPr>
          <p:cNvPr id="101" name="Thaba-Tseka"/>
          <p:cNvSpPr/>
          <p:nvPr/>
        </p:nvSpPr>
        <p:spPr>
          <a:xfrm>
            <a:off x="3594449" y="1325880"/>
            <a:ext cx="5002796" cy="4937760"/>
          </a:xfrm>
          <a:custGeom>
            <a:avLst/>
            <a:gdLst/>
            <a:ahLst/>
            <a:cxnLst/>
            <a:rect l="0" t="0" r="100000" b="98700"/>
            <a:pathLst>
              <a:path w="100000" h="98700">
                <a:moveTo>
                  <a:pt x="89450" y="45400"/>
                </a:moveTo>
                <a:lnTo>
                  <a:pt x="89450" y="45570"/>
                </a:lnTo>
                <a:lnTo>
                  <a:pt x="89710" y="46600"/>
                </a:lnTo>
                <a:lnTo>
                  <a:pt x="90240" y="47260"/>
                </a:lnTo>
                <a:lnTo>
                  <a:pt x="89630" y="47680"/>
                </a:lnTo>
                <a:lnTo>
                  <a:pt x="89570" y="48350"/>
                </a:lnTo>
                <a:lnTo>
                  <a:pt x="89580" y="49060"/>
                </a:lnTo>
                <a:lnTo>
                  <a:pt x="89160" y="49600"/>
                </a:lnTo>
                <a:lnTo>
                  <a:pt x="86280" y="50490"/>
                </a:lnTo>
                <a:lnTo>
                  <a:pt x="85200" y="51360"/>
                </a:lnTo>
                <a:lnTo>
                  <a:pt x="84590" y="52430"/>
                </a:lnTo>
                <a:lnTo>
                  <a:pt x="84120" y="53650"/>
                </a:lnTo>
                <a:lnTo>
                  <a:pt x="83420" y="54930"/>
                </a:lnTo>
                <a:lnTo>
                  <a:pt x="83420" y="55050"/>
                </a:lnTo>
                <a:lnTo>
                  <a:pt x="83400" y="55060"/>
                </a:lnTo>
                <a:lnTo>
                  <a:pt x="82840" y="55200"/>
                </a:lnTo>
                <a:lnTo>
                  <a:pt x="82070" y="55120"/>
                </a:lnTo>
                <a:lnTo>
                  <a:pt x="80810" y="54630"/>
                </a:lnTo>
                <a:lnTo>
                  <a:pt x="80040" y="54450"/>
                </a:lnTo>
                <a:lnTo>
                  <a:pt x="79680" y="54650"/>
                </a:lnTo>
                <a:lnTo>
                  <a:pt x="79470" y="54980"/>
                </a:lnTo>
                <a:lnTo>
                  <a:pt x="79180" y="57620"/>
                </a:lnTo>
                <a:lnTo>
                  <a:pt x="79030" y="58100"/>
                </a:lnTo>
                <a:lnTo>
                  <a:pt x="78760" y="58580"/>
                </a:lnTo>
                <a:lnTo>
                  <a:pt x="78180" y="59230"/>
                </a:lnTo>
                <a:lnTo>
                  <a:pt x="77620" y="59520"/>
                </a:lnTo>
                <a:lnTo>
                  <a:pt x="77030" y="59710"/>
                </a:lnTo>
                <a:lnTo>
                  <a:pt x="76260" y="59810"/>
                </a:lnTo>
                <a:lnTo>
                  <a:pt x="75660" y="59740"/>
                </a:lnTo>
                <a:lnTo>
                  <a:pt x="75110" y="59500"/>
                </a:lnTo>
                <a:lnTo>
                  <a:pt x="73100" y="57850"/>
                </a:lnTo>
                <a:lnTo>
                  <a:pt x="72590" y="57630"/>
                </a:lnTo>
                <a:lnTo>
                  <a:pt x="72050" y="57520"/>
                </a:lnTo>
                <a:lnTo>
                  <a:pt x="71280" y="57530"/>
                </a:lnTo>
                <a:lnTo>
                  <a:pt x="70930" y="57610"/>
                </a:lnTo>
                <a:lnTo>
                  <a:pt x="70870" y="57620"/>
                </a:lnTo>
                <a:lnTo>
                  <a:pt x="71110" y="58150"/>
                </a:lnTo>
                <a:lnTo>
                  <a:pt x="71210" y="58690"/>
                </a:lnTo>
                <a:lnTo>
                  <a:pt x="70920" y="59230"/>
                </a:lnTo>
                <a:lnTo>
                  <a:pt x="70540" y="59430"/>
                </a:lnTo>
                <a:lnTo>
                  <a:pt x="70190" y="59390"/>
                </a:lnTo>
                <a:lnTo>
                  <a:pt x="69830" y="59270"/>
                </a:lnTo>
                <a:lnTo>
                  <a:pt x="69480" y="59250"/>
                </a:lnTo>
                <a:lnTo>
                  <a:pt x="69120" y="59420"/>
                </a:lnTo>
                <a:lnTo>
                  <a:pt x="68860" y="59690"/>
                </a:lnTo>
                <a:lnTo>
                  <a:pt x="68620" y="60000"/>
                </a:lnTo>
                <a:lnTo>
                  <a:pt x="68340" y="60280"/>
                </a:lnTo>
                <a:lnTo>
                  <a:pt x="67870" y="60500"/>
                </a:lnTo>
                <a:lnTo>
                  <a:pt x="67710" y="60420"/>
                </a:lnTo>
                <a:lnTo>
                  <a:pt x="67500" y="60260"/>
                </a:lnTo>
                <a:lnTo>
                  <a:pt x="67320" y="60030"/>
                </a:lnTo>
                <a:lnTo>
                  <a:pt x="67240" y="59760"/>
                </a:lnTo>
                <a:lnTo>
                  <a:pt x="67220" y="59400"/>
                </a:lnTo>
                <a:lnTo>
                  <a:pt x="67290" y="58580"/>
                </a:lnTo>
                <a:lnTo>
                  <a:pt x="67260" y="58200"/>
                </a:lnTo>
                <a:lnTo>
                  <a:pt x="67150" y="57880"/>
                </a:lnTo>
                <a:lnTo>
                  <a:pt x="66950" y="57600"/>
                </a:lnTo>
                <a:lnTo>
                  <a:pt x="66690" y="57340"/>
                </a:lnTo>
                <a:lnTo>
                  <a:pt x="66000" y="56820"/>
                </a:lnTo>
                <a:lnTo>
                  <a:pt x="65280" y="56400"/>
                </a:lnTo>
                <a:lnTo>
                  <a:pt x="64240" y="55990"/>
                </a:lnTo>
                <a:lnTo>
                  <a:pt x="63480" y="55820"/>
                </a:lnTo>
                <a:lnTo>
                  <a:pt x="62980" y="55800"/>
                </a:lnTo>
                <a:lnTo>
                  <a:pt x="62620" y="55820"/>
                </a:lnTo>
                <a:lnTo>
                  <a:pt x="61990" y="56060"/>
                </a:lnTo>
                <a:lnTo>
                  <a:pt x="60930" y="56870"/>
                </a:lnTo>
                <a:lnTo>
                  <a:pt x="60560" y="57360"/>
                </a:lnTo>
                <a:lnTo>
                  <a:pt x="59590" y="57500"/>
                </a:lnTo>
                <a:lnTo>
                  <a:pt x="58740" y="57780"/>
                </a:lnTo>
                <a:lnTo>
                  <a:pt x="57760" y="58410"/>
                </a:lnTo>
                <a:lnTo>
                  <a:pt x="56850" y="58970"/>
                </a:lnTo>
                <a:lnTo>
                  <a:pt x="56180" y="59180"/>
                </a:lnTo>
                <a:lnTo>
                  <a:pt x="55450" y="58830"/>
                </a:lnTo>
                <a:lnTo>
                  <a:pt x="54540" y="59180"/>
                </a:lnTo>
                <a:lnTo>
                  <a:pt x="54360" y="59880"/>
                </a:lnTo>
                <a:lnTo>
                  <a:pt x="54360" y="60510"/>
                </a:lnTo>
                <a:lnTo>
                  <a:pt x="53810" y="60650"/>
                </a:lnTo>
                <a:lnTo>
                  <a:pt x="53080" y="60730"/>
                </a:lnTo>
                <a:lnTo>
                  <a:pt x="52350" y="61150"/>
                </a:lnTo>
                <a:lnTo>
                  <a:pt x="51980" y="60450"/>
                </a:lnTo>
                <a:lnTo>
                  <a:pt x="51680" y="59880"/>
                </a:lnTo>
                <a:lnTo>
                  <a:pt x="51130" y="59670"/>
                </a:lnTo>
                <a:lnTo>
                  <a:pt x="50650" y="59390"/>
                </a:lnTo>
                <a:lnTo>
                  <a:pt x="50580" y="59080"/>
                </a:lnTo>
                <a:lnTo>
                  <a:pt x="50020" y="56450"/>
                </a:lnTo>
                <a:lnTo>
                  <a:pt x="49460" y="55430"/>
                </a:lnTo>
                <a:lnTo>
                  <a:pt x="50400" y="54280"/>
                </a:lnTo>
                <a:lnTo>
                  <a:pt x="49490" y="53300"/>
                </a:lnTo>
                <a:lnTo>
                  <a:pt x="48700" y="53190"/>
                </a:lnTo>
                <a:lnTo>
                  <a:pt x="48130" y="51010"/>
                </a:lnTo>
                <a:lnTo>
                  <a:pt x="48080" y="50630"/>
                </a:lnTo>
                <a:lnTo>
                  <a:pt x="48130" y="50190"/>
                </a:lnTo>
                <a:lnTo>
                  <a:pt x="47160" y="44630"/>
                </a:lnTo>
                <a:lnTo>
                  <a:pt x="47070" y="44300"/>
                </a:lnTo>
                <a:lnTo>
                  <a:pt x="46930" y="44110"/>
                </a:lnTo>
                <a:lnTo>
                  <a:pt x="46630" y="43980"/>
                </a:lnTo>
                <a:lnTo>
                  <a:pt x="46540" y="43820"/>
                </a:lnTo>
                <a:lnTo>
                  <a:pt x="46480" y="43590"/>
                </a:lnTo>
                <a:lnTo>
                  <a:pt x="46410" y="43420"/>
                </a:lnTo>
                <a:lnTo>
                  <a:pt x="46170" y="43320"/>
                </a:lnTo>
                <a:lnTo>
                  <a:pt x="46070" y="43200"/>
                </a:lnTo>
                <a:lnTo>
                  <a:pt x="45960" y="43020"/>
                </a:lnTo>
                <a:lnTo>
                  <a:pt x="45750" y="42770"/>
                </a:lnTo>
                <a:lnTo>
                  <a:pt x="45620" y="42500"/>
                </a:lnTo>
                <a:lnTo>
                  <a:pt x="45550" y="42130"/>
                </a:lnTo>
                <a:lnTo>
                  <a:pt x="45650" y="41500"/>
                </a:lnTo>
                <a:lnTo>
                  <a:pt x="45610" y="41080"/>
                </a:lnTo>
                <a:lnTo>
                  <a:pt x="45650" y="40680"/>
                </a:lnTo>
                <a:lnTo>
                  <a:pt x="45740" y="40310"/>
                </a:lnTo>
                <a:lnTo>
                  <a:pt x="45880" y="39900"/>
                </a:lnTo>
                <a:lnTo>
                  <a:pt x="46050" y="39540"/>
                </a:lnTo>
                <a:lnTo>
                  <a:pt x="46260" y="39310"/>
                </a:lnTo>
                <a:lnTo>
                  <a:pt x="46550" y="39280"/>
                </a:lnTo>
                <a:lnTo>
                  <a:pt x="47030" y="39080"/>
                </a:lnTo>
                <a:lnTo>
                  <a:pt x="47390" y="38880"/>
                </a:lnTo>
                <a:lnTo>
                  <a:pt x="49420" y="36990"/>
                </a:lnTo>
                <a:lnTo>
                  <a:pt x="49790" y="36400"/>
                </a:lnTo>
                <a:lnTo>
                  <a:pt x="49900" y="36190"/>
                </a:lnTo>
                <a:lnTo>
                  <a:pt x="50210" y="35690"/>
                </a:lnTo>
                <a:lnTo>
                  <a:pt x="50390" y="35490"/>
                </a:lnTo>
                <a:lnTo>
                  <a:pt x="52020" y="34260"/>
                </a:lnTo>
                <a:lnTo>
                  <a:pt x="52320" y="33900"/>
                </a:lnTo>
                <a:lnTo>
                  <a:pt x="52490" y="33470"/>
                </a:lnTo>
                <a:lnTo>
                  <a:pt x="52490" y="32800"/>
                </a:lnTo>
                <a:lnTo>
                  <a:pt x="51970" y="31530"/>
                </a:lnTo>
                <a:lnTo>
                  <a:pt x="51770" y="30890"/>
                </a:lnTo>
                <a:lnTo>
                  <a:pt x="51660" y="30630"/>
                </a:lnTo>
                <a:lnTo>
                  <a:pt x="51520" y="30390"/>
                </a:lnTo>
                <a:lnTo>
                  <a:pt x="51230" y="29970"/>
                </a:lnTo>
                <a:lnTo>
                  <a:pt x="51110" y="29330"/>
                </a:lnTo>
                <a:lnTo>
                  <a:pt x="51700" y="27870"/>
                </a:lnTo>
                <a:lnTo>
                  <a:pt x="52090" y="27480"/>
                </a:lnTo>
                <a:lnTo>
                  <a:pt x="52520" y="27360"/>
                </a:lnTo>
                <a:lnTo>
                  <a:pt x="52890" y="27300"/>
                </a:lnTo>
                <a:lnTo>
                  <a:pt x="53260" y="27320"/>
                </a:lnTo>
                <a:lnTo>
                  <a:pt x="53850" y="27420"/>
                </a:lnTo>
                <a:lnTo>
                  <a:pt x="54120" y="27510"/>
                </a:lnTo>
                <a:lnTo>
                  <a:pt x="54360" y="27660"/>
                </a:lnTo>
                <a:lnTo>
                  <a:pt x="54510" y="27890"/>
                </a:lnTo>
                <a:lnTo>
                  <a:pt x="54540" y="28190"/>
                </a:lnTo>
                <a:lnTo>
                  <a:pt x="54520" y="28570"/>
                </a:lnTo>
                <a:lnTo>
                  <a:pt x="54540" y="28990"/>
                </a:lnTo>
                <a:lnTo>
                  <a:pt x="54670" y="29420"/>
                </a:lnTo>
                <a:lnTo>
                  <a:pt x="55110" y="30290"/>
                </a:lnTo>
                <a:lnTo>
                  <a:pt x="56120" y="33200"/>
                </a:lnTo>
                <a:lnTo>
                  <a:pt x="57050" y="35090"/>
                </a:lnTo>
                <a:lnTo>
                  <a:pt x="57410" y="35440"/>
                </a:lnTo>
                <a:lnTo>
                  <a:pt x="57830" y="35600"/>
                </a:lnTo>
                <a:lnTo>
                  <a:pt x="58200" y="35630"/>
                </a:lnTo>
                <a:lnTo>
                  <a:pt x="59250" y="35860"/>
                </a:lnTo>
                <a:lnTo>
                  <a:pt x="60470" y="36330"/>
                </a:lnTo>
                <a:lnTo>
                  <a:pt x="62320" y="37350"/>
                </a:lnTo>
                <a:lnTo>
                  <a:pt x="62860" y="37550"/>
                </a:lnTo>
                <a:lnTo>
                  <a:pt x="63270" y="37590"/>
                </a:lnTo>
                <a:lnTo>
                  <a:pt x="64390" y="37490"/>
                </a:lnTo>
                <a:lnTo>
                  <a:pt x="64660" y="37390"/>
                </a:lnTo>
                <a:lnTo>
                  <a:pt x="64880" y="37230"/>
                </a:lnTo>
                <a:lnTo>
                  <a:pt x="64990" y="37080"/>
                </a:lnTo>
                <a:lnTo>
                  <a:pt x="64950" y="36930"/>
                </a:lnTo>
                <a:lnTo>
                  <a:pt x="64800" y="36720"/>
                </a:lnTo>
                <a:lnTo>
                  <a:pt x="64380" y="36400"/>
                </a:lnTo>
                <a:lnTo>
                  <a:pt x="64130" y="36160"/>
                </a:lnTo>
                <a:lnTo>
                  <a:pt x="63070" y="34750"/>
                </a:lnTo>
                <a:lnTo>
                  <a:pt x="62910" y="34470"/>
                </a:lnTo>
                <a:lnTo>
                  <a:pt x="62840" y="34310"/>
                </a:lnTo>
                <a:lnTo>
                  <a:pt x="62820" y="33850"/>
                </a:lnTo>
                <a:lnTo>
                  <a:pt x="64310" y="33510"/>
                </a:lnTo>
                <a:lnTo>
                  <a:pt x="65280" y="32960"/>
                </a:lnTo>
                <a:lnTo>
                  <a:pt x="67430" y="31100"/>
                </a:lnTo>
                <a:lnTo>
                  <a:pt x="67830" y="30830"/>
                </a:lnTo>
                <a:lnTo>
                  <a:pt x="68100" y="30740"/>
                </a:lnTo>
                <a:lnTo>
                  <a:pt x="68310" y="30910"/>
                </a:lnTo>
                <a:lnTo>
                  <a:pt x="68490" y="31200"/>
                </a:lnTo>
                <a:lnTo>
                  <a:pt x="68660" y="31630"/>
                </a:lnTo>
                <a:lnTo>
                  <a:pt x="68670" y="32070"/>
                </a:lnTo>
                <a:lnTo>
                  <a:pt x="68540" y="32650"/>
                </a:lnTo>
                <a:lnTo>
                  <a:pt x="67460" y="35120"/>
                </a:lnTo>
                <a:lnTo>
                  <a:pt x="67090" y="35810"/>
                </a:lnTo>
                <a:lnTo>
                  <a:pt x="67000" y="36080"/>
                </a:lnTo>
                <a:lnTo>
                  <a:pt x="67130" y="36400"/>
                </a:lnTo>
                <a:lnTo>
                  <a:pt x="67460" y="36600"/>
                </a:lnTo>
                <a:lnTo>
                  <a:pt x="68000" y="36790"/>
                </a:lnTo>
                <a:lnTo>
                  <a:pt x="68300" y="37020"/>
                </a:lnTo>
                <a:lnTo>
                  <a:pt x="68850" y="37770"/>
                </a:lnTo>
                <a:lnTo>
                  <a:pt x="69100" y="37880"/>
                </a:lnTo>
                <a:lnTo>
                  <a:pt x="69300" y="37770"/>
                </a:lnTo>
                <a:lnTo>
                  <a:pt x="69420" y="37580"/>
                </a:lnTo>
                <a:lnTo>
                  <a:pt x="69540" y="37430"/>
                </a:lnTo>
                <a:lnTo>
                  <a:pt x="69770" y="37340"/>
                </a:lnTo>
                <a:lnTo>
                  <a:pt x="70160" y="37330"/>
                </a:lnTo>
                <a:lnTo>
                  <a:pt x="70610" y="37380"/>
                </a:lnTo>
                <a:lnTo>
                  <a:pt x="71210" y="37520"/>
                </a:lnTo>
                <a:lnTo>
                  <a:pt x="71490" y="37660"/>
                </a:lnTo>
                <a:lnTo>
                  <a:pt x="71650" y="37810"/>
                </a:lnTo>
                <a:lnTo>
                  <a:pt x="71850" y="37870"/>
                </a:lnTo>
                <a:lnTo>
                  <a:pt x="71850" y="37880"/>
                </a:lnTo>
                <a:lnTo>
                  <a:pt x="71790" y="38760"/>
                </a:lnTo>
                <a:lnTo>
                  <a:pt x="71880" y="40530"/>
                </a:lnTo>
                <a:lnTo>
                  <a:pt x="71810" y="41410"/>
                </a:lnTo>
                <a:lnTo>
                  <a:pt x="71610" y="42050"/>
                </a:lnTo>
                <a:lnTo>
                  <a:pt x="71310" y="42540"/>
                </a:lnTo>
                <a:lnTo>
                  <a:pt x="70820" y="43010"/>
                </a:lnTo>
                <a:lnTo>
                  <a:pt x="70900" y="43140"/>
                </a:lnTo>
                <a:lnTo>
                  <a:pt x="70880" y="43300"/>
                </a:lnTo>
                <a:lnTo>
                  <a:pt x="70910" y="43440"/>
                </a:lnTo>
                <a:lnTo>
                  <a:pt x="71050" y="43730"/>
                </a:lnTo>
                <a:lnTo>
                  <a:pt x="71310" y="43790"/>
                </a:lnTo>
                <a:lnTo>
                  <a:pt x="72980" y="43670"/>
                </a:lnTo>
                <a:lnTo>
                  <a:pt x="73570" y="43760"/>
                </a:lnTo>
                <a:lnTo>
                  <a:pt x="75270" y="44300"/>
                </a:lnTo>
                <a:lnTo>
                  <a:pt x="75780" y="44330"/>
                </a:lnTo>
                <a:lnTo>
                  <a:pt x="77610" y="44240"/>
                </a:lnTo>
                <a:lnTo>
                  <a:pt x="78040" y="44270"/>
                </a:lnTo>
                <a:lnTo>
                  <a:pt x="78410" y="44250"/>
                </a:lnTo>
                <a:lnTo>
                  <a:pt x="78750" y="44160"/>
                </a:lnTo>
                <a:lnTo>
                  <a:pt x="79310" y="43870"/>
                </a:lnTo>
                <a:lnTo>
                  <a:pt x="79600" y="43800"/>
                </a:lnTo>
                <a:lnTo>
                  <a:pt x="79940" y="43810"/>
                </a:lnTo>
                <a:lnTo>
                  <a:pt x="81120" y="44150"/>
                </a:lnTo>
                <a:lnTo>
                  <a:pt x="82230" y="44610"/>
                </a:lnTo>
                <a:lnTo>
                  <a:pt x="82830" y="44960"/>
                </a:lnTo>
                <a:lnTo>
                  <a:pt x="83240" y="45330"/>
                </a:lnTo>
                <a:lnTo>
                  <a:pt x="83650" y="46220"/>
                </a:lnTo>
                <a:lnTo>
                  <a:pt x="83950" y="46670"/>
                </a:lnTo>
                <a:lnTo>
                  <a:pt x="84460" y="47180"/>
                </a:lnTo>
                <a:lnTo>
                  <a:pt x="84740" y="47370"/>
                </a:lnTo>
                <a:lnTo>
                  <a:pt x="85090" y="47450"/>
                </a:lnTo>
                <a:lnTo>
                  <a:pt x="85270" y="47380"/>
                </a:lnTo>
                <a:lnTo>
                  <a:pt x="85970" y="46720"/>
                </a:lnTo>
                <a:lnTo>
                  <a:pt x="86330" y="46540"/>
                </a:lnTo>
                <a:lnTo>
                  <a:pt x="87370" y="46220"/>
                </a:lnTo>
                <a:lnTo>
                  <a:pt x="87610" y="46080"/>
                </a:lnTo>
                <a:lnTo>
                  <a:pt x="88490" y="45400"/>
                </a:lnTo>
                <a:lnTo>
                  <a:pt x="88650" y="45320"/>
                </a:lnTo>
                <a:lnTo>
                  <a:pt x="88820" y="45290"/>
                </a:lnTo>
                <a:lnTo>
                  <a:pt x="89430" y="45400"/>
                </a:lnTo>
                <a:lnTo>
                  <a:pt x="89450" y="45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