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Quthing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Quthi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55100" y="73180"/>
                </a:moveTo>
                <a:lnTo>
                  <a:pt x="54470" y="74380"/>
                </a:lnTo>
                <a:lnTo>
                  <a:pt x="53880" y="74970"/>
                </a:lnTo>
                <a:lnTo>
                  <a:pt x="53540" y="75230"/>
                </a:lnTo>
                <a:lnTo>
                  <a:pt x="53070" y="75910"/>
                </a:lnTo>
                <a:lnTo>
                  <a:pt x="52810" y="76170"/>
                </a:lnTo>
                <a:lnTo>
                  <a:pt x="52450" y="76330"/>
                </a:lnTo>
                <a:lnTo>
                  <a:pt x="51360" y="76490"/>
                </a:lnTo>
                <a:lnTo>
                  <a:pt x="50670" y="76770"/>
                </a:lnTo>
                <a:lnTo>
                  <a:pt x="49890" y="77250"/>
                </a:lnTo>
                <a:lnTo>
                  <a:pt x="49310" y="77900"/>
                </a:lnTo>
                <a:lnTo>
                  <a:pt x="49230" y="78710"/>
                </a:lnTo>
                <a:lnTo>
                  <a:pt x="49640" y="79290"/>
                </a:lnTo>
                <a:lnTo>
                  <a:pt x="50190" y="79550"/>
                </a:lnTo>
                <a:lnTo>
                  <a:pt x="50630" y="79930"/>
                </a:lnTo>
                <a:lnTo>
                  <a:pt x="50730" y="80920"/>
                </a:lnTo>
                <a:lnTo>
                  <a:pt x="50460" y="81850"/>
                </a:lnTo>
                <a:lnTo>
                  <a:pt x="49970" y="82440"/>
                </a:lnTo>
                <a:lnTo>
                  <a:pt x="46800" y="84950"/>
                </a:lnTo>
                <a:lnTo>
                  <a:pt x="46500" y="85470"/>
                </a:lnTo>
                <a:lnTo>
                  <a:pt x="46580" y="85810"/>
                </a:lnTo>
                <a:lnTo>
                  <a:pt x="47020" y="86570"/>
                </a:lnTo>
                <a:lnTo>
                  <a:pt x="47140" y="87000"/>
                </a:lnTo>
                <a:lnTo>
                  <a:pt x="47090" y="87350"/>
                </a:lnTo>
                <a:lnTo>
                  <a:pt x="46460" y="89370"/>
                </a:lnTo>
                <a:lnTo>
                  <a:pt x="46330" y="89630"/>
                </a:lnTo>
                <a:lnTo>
                  <a:pt x="46030" y="90030"/>
                </a:lnTo>
                <a:lnTo>
                  <a:pt x="45740" y="90280"/>
                </a:lnTo>
                <a:lnTo>
                  <a:pt x="45420" y="90460"/>
                </a:lnTo>
                <a:lnTo>
                  <a:pt x="45110" y="90680"/>
                </a:lnTo>
                <a:lnTo>
                  <a:pt x="44870" y="91090"/>
                </a:lnTo>
                <a:lnTo>
                  <a:pt x="44650" y="91960"/>
                </a:lnTo>
                <a:lnTo>
                  <a:pt x="44680" y="92670"/>
                </a:lnTo>
                <a:lnTo>
                  <a:pt x="44770" y="93360"/>
                </a:lnTo>
                <a:lnTo>
                  <a:pt x="44760" y="94210"/>
                </a:lnTo>
                <a:lnTo>
                  <a:pt x="43860" y="93810"/>
                </a:lnTo>
                <a:lnTo>
                  <a:pt x="39450" y="93430"/>
                </a:lnTo>
                <a:lnTo>
                  <a:pt x="38670" y="93170"/>
                </a:lnTo>
                <a:lnTo>
                  <a:pt x="37920" y="92800"/>
                </a:lnTo>
                <a:lnTo>
                  <a:pt x="37570" y="92510"/>
                </a:lnTo>
                <a:lnTo>
                  <a:pt x="37270" y="92220"/>
                </a:lnTo>
                <a:lnTo>
                  <a:pt x="36960" y="91970"/>
                </a:lnTo>
                <a:lnTo>
                  <a:pt x="36520" y="91820"/>
                </a:lnTo>
                <a:lnTo>
                  <a:pt x="36200" y="91870"/>
                </a:lnTo>
                <a:lnTo>
                  <a:pt x="35480" y="92230"/>
                </a:lnTo>
                <a:lnTo>
                  <a:pt x="35110" y="92290"/>
                </a:lnTo>
                <a:lnTo>
                  <a:pt x="33540" y="92080"/>
                </a:lnTo>
                <a:lnTo>
                  <a:pt x="32240" y="91670"/>
                </a:lnTo>
                <a:lnTo>
                  <a:pt x="31120" y="90950"/>
                </a:lnTo>
                <a:lnTo>
                  <a:pt x="29100" y="88640"/>
                </a:lnTo>
                <a:lnTo>
                  <a:pt x="26820" y="86900"/>
                </a:lnTo>
                <a:lnTo>
                  <a:pt x="26590" y="86530"/>
                </a:lnTo>
                <a:lnTo>
                  <a:pt x="26530" y="86140"/>
                </a:lnTo>
                <a:lnTo>
                  <a:pt x="26510" y="85750"/>
                </a:lnTo>
                <a:lnTo>
                  <a:pt x="26380" y="85370"/>
                </a:lnTo>
                <a:lnTo>
                  <a:pt x="25490" y="84090"/>
                </a:lnTo>
                <a:lnTo>
                  <a:pt x="24510" y="83130"/>
                </a:lnTo>
                <a:lnTo>
                  <a:pt x="24390" y="82700"/>
                </a:lnTo>
                <a:lnTo>
                  <a:pt x="24900" y="82520"/>
                </a:lnTo>
                <a:lnTo>
                  <a:pt x="25290" y="82620"/>
                </a:lnTo>
                <a:lnTo>
                  <a:pt x="25600" y="82580"/>
                </a:lnTo>
                <a:lnTo>
                  <a:pt x="25860" y="82260"/>
                </a:lnTo>
                <a:lnTo>
                  <a:pt x="26110" y="81310"/>
                </a:lnTo>
                <a:lnTo>
                  <a:pt x="26360" y="80920"/>
                </a:lnTo>
                <a:lnTo>
                  <a:pt x="27690" y="80560"/>
                </a:lnTo>
                <a:lnTo>
                  <a:pt x="30230" y="81590"/>
                </a:lnTo>
                <a:lnTo>
                  <a:pt x="31500" y="81000"/>
                </a:lnTo>
                <a:lnTo>
                  <a:pt x="31930" y="80170"/>
                </a:lnTo>
                <a:lnTo>
                  <a:pt x="31890" y="79350"/>
                </a:lnTo>
                <a:lnTo>
                  <a:pt x="31340" y="77650"/>
                </a:lnTo>
                <a:lnTo>
                  <a:pt x="31270" y="77250"/>
                </a:lnTo>
                <a:lnTo>
                  <a:pt x="31260" y="76880"/>
                </a:lnTo>
                <a:lnTo>
                  <a:pt x="31400" y="76630"/>
                </a:lnTo>
                <a:lnTo>
                  <a:pt x="31750" y="76590"/>
                </a:lnTo>
                <a:lnTo>
                  <a:pt x="31940" y="76710"/>
                </a:lnTo>
                <a:lnTo>
                  <a:pt x="32190" y="77150"/>
                </a:lnTo>
                <a:lnTo>
                  <a:pt x="32340" y="77270"/>
                </a:lnTo>
                <a:lnTo>
                  <a:pt x="33600" y="77550"/>
                </a:lnTo>
                <a:lnTo>
                  <a:pt x="34270" y="77510"/>
                </a:lnTo>
                <a:lnTo>
                  <a:pt x="34910" y="77270"/>
                </a:lnTo>
                <a:lnTo>
                  <a:pt x="35080" y="77110"/>
                </a:lnTo>
                <a:lnTo>
                  <a:pt x="35670" y="76390"/>
                </a:lnTo>
                <a:lnTo>
                  <a:pt x="36690" y="75820"/>
                </a:lnTo>
                <a:lnTo>
                  <a:pt x="36820" y="75570"/>
                </a:lnTo>
                <a:lnTo>
                  <a:pt x="37020" y="75040"/>
                </a:lnTo>
                <a:lnTo>
                  <a:pt x="37150" y="74800"/>
                </a:lnTo>
                <a:lnTo>
                  <a:pt x="37340" y="74590"/>
                </a:lnTo>
                <a:lnTo>
                  <a:pt x="37790" y="74290"/>
                </a:lnTo>
                <a:lnTo>
                  <a:pt x="37970" y="74110"/>
                </a:lnTo>
                <a:lnTo>
                  <a:pt x="38180" y="73590"/>
                </a:lnTo>
                <a:lnTo>
                  <a:pt x="38130" y="73070"/>
                </a:lnTo>
                <a:lnTo>
                  <a:pt x="37830" y="72000"/>
                </a:lnTo>
                <a:lnTo>
                  <a:pt x="37830" y="71360"/>
                </a:lnTo>
                <a:lnTo>
                  <a:pt x="37980" y="70810"/>
                </a:lnTo>
                <a:lnTo>
                  <a:pt x="38770" y="69320"/>
                </a:lnTo>
                <a:lnTo>
                  <a:pt x="39030" y="68980"/>
                </a:lnTo>
                <a:lnTo>
                  <a:pt x="39340" y="68720"/>
                </a:lnTo>
                <a:lnTo>
                  <a:pt x="39730" y="68560"/>
                </a:lnTo>
                <a:lnTo>
                  <a:pt x="40750" y="68570"/>
                </a:lnTo>
                <a:lnTo>
                  <a:pt x="41690" y="68360"/>
                </a:lnTo>
                <a:lnTo>
                  <a:pt x="42020" y="68330"/>
                </a:lnTo>
                <a:lnTo>
                  <a:pt x="43960" y="68830"/>
                </a:lnTo>
                <a:lnTo>
                  <a:pt x="44620" y="68740"/>
                </a:lnTo>
                <a:lnTo>
                  <a:pt x="45900" y="68340"/>
                </a:lnTo>
                <a:lnTo>
                  <a:pt x="46460" y="67990"/>
                </a:lnTo>
                <a:lnTo>
                  <a:pt x="46680" y="67390"/>
                </a:lnTo>
                <a:lnTo>
                  <a:pt x="47050" y="66830"/>
                </a:lnTo>
                <a:lnTo>
                  <a:pt x="47910" y="66690"/>
                </a:lnTo>
                <a:lnTo>
                  <a:pt x="49530" y="66840"/>
                </a:lnTo>
                <a:lnTo>
                  <a:pt x="50780" y="66420"/>
                </a:lnTo>
                <a:lnTo>
                  <a:pt x="51710" y="65750"/>
                </a:lnTo>
                <a:lnTo>
                  <a:pt x="51990" y="66730"/>
                </a:lnTo>
                <a:lnTo>
                  <a:pt x="52240" y="67470"/>
                </a:lnTo>
                <a:lnTo>
                  <a:pt x="52130" y="67810"/>
                </a:lnTo>
                <a:lnTo>
                  <a:pt x="51960" y="67970"/>
                </a:lnTo>
                <a:lnTo>
                  <a:pt x="51250" y="68020"/>
                </a:lnTo>
                <a:lnTo>
                  <a:pt x="50100" y="68620"/>
                </a:lnTo>
                <a:lnTo>
                  <a:pt x="49810" y="68930"/>
                </a:lnTo>
                <a:lnTo>
                  <a:pt x="49640" y="69260"/>
                </a:lnTo>
                <a:lnTo>
                  <a:pt x="49460" y="69990"/>
                </a:lnTo>
                <a:lnTo>
                  <a:pt x="49420" y="70350"/>
                </a:lnTo>
                <a:lnTo>
                  <a:pt x="49420" y="70670"/>
                </a:lnTo>
                <a:lnTo>
                  <a:pt x="49470" y="70950"/>
                </a:lnTo>
                <a:lnTo>
                  <a:pt x="49610" y="71240"/>
                </a:lnTo>
                <a:lnTo>
                  <a:pt x="49880" y="71510"/>
                </a:lnTo>
                <a:lnTo>
                  <a:pt x="50300" y="71700"/>
                </a:lnTo>
                <a:lnTo>
                  <a:pt x="53530" y="72100"/>
                </a:lnTo>
                <a:lnTo>
                  <a:pt x="53810" y="72080"/>
                </a:lnTo>
                <a:lnTo>
                  <a:pt x="54040" y="72040"/>
                </a:lnTo>
                <a:lnTo>
                  <a:pt x="54270" y="72150"/>
                </a:lnTo>
                <a:lnTo>
                  <a:pt x="54450" y="72260"/>
                </a:lnTo>
                <a:lnTo>
                  <a:pt x="55090" y="73160"/>
                </a:lnTo>
                <a:lnTo>
                  <a:pt x="55100" y="7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