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Qacha's Nek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Qacha's Nek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83420" y="55050"/>
                </a:moveTo>
                <a:lnTo>
                  <a:pt x="83370" y="56010"/>
                </a:lnTo>
                <a:lnTo>
                  <a:pt x="83140" y="57150"/>
                </a:lnTo>
                <a:lnTo>
                  <a:pt x="83120" y="58180"/>
                </a:lnTo>
                <a:lnTo>
                  <a:pt x="83670" y="58950"/>
                </a:lnTo>
                <a:lnTo>
                  <a:pt x="84140" y="59320"/>
                </a:lnTo>
                <a:lnTo>
                  <a:pt x="84240" y="59630"/>
                </a:lnTo>
                <a:lnTo>
                  <a:pt x="84220" y="60010"/>
                </a:lnTo>
                <a:lnTo>
                  <a:pt x="84300" y="60620"/>
                </a:lnTo>
                <a:lnTo>
                  <a:pt x="84710" y="61440"/>
                </a:lnTo>
                <a:lnTo>
                  <a:pt x="84800" y="61870"/>
                </a:lnTo>
                <a:lnTo>
                  <a:pt x="84560" y="62240"/>
                </a:lnTo>
                <a:lnTo>
                  <a:pt x="84130" y="62450"/>
                </a:lnTo>
                <a:lnTo>
                  <a:pt x="83140" y="62750"/>
                </a:lnTo>
                <a:lnTo>
                  <a:pt x="82690" y="62950"/>
                </a:lnTo>
                <a:lnTo>
                  <a:pt x="79760" y="64780"/>
                </a:lnTo>
                <a:lnTo>
                  <a:pt x="78290" y="65700"/>
                </a:lnTo>
                <a:lnTo>
                  <a:pt x="73940" y="68560"/>
                </a:lnTo>
                <a:lnTo>
                  <a:pt x="71540" y="69560"/>
                </a:lnTo>
                <a:lnTo>
                  <a:pt x="69070" y="70090"/>
                </a:lnTo>
                <a:lnTo>
                  <a:pt x="65710" y="71370"/>
                </a:lnTo>
                <a:lnTo>
                  <a:pt x="64450" y="71370"/>
                </a:lnTo>
                <a:lnTo>
                  <a:pt x="62640" y="70660"/>
                </a:lnTo>
                <a:lnTo>
                  <a:pt x="62010" y="70590"/>
                </a:lnTo>
                <a:lnTo>
                  <a:pt x="61400" y="70740"/>
                </a:lnTo>
                <a:lnTo>
                  <a:pt x="59780" y="71710"/>
                </a:lnTo>
                <a:lnTo>
                  <a:pt x="58860" y="72040"/>
                </a:lnTo>
                <a:lnTo>
                  <a:pt x="57060" y="71780"/>
                </a:lnTo>
                <a:lnTo>
                  <a:pt x="56160" y="71920"/>
                </a:lnTo>
                <a:lnTo>
                  <a:pt x="55420" y="72580"/>
                </a:lnTo>
                <a:lnTo>
                  <a:pt x="55100" y="73180"/>
                </a:lnTo>
                <a:lnTo>
                  <a:pt x="55090" y="73160"/>
                </a:lnTo>
                <a:lnTo>
                  <a:pt x="54450" y="72260"/>
                </a:lnTo>
                <a:lnTo>
                  <a:pt x="54270" y="72150"/>
                </a:lnTo>
                <a:lnTo>
                  <a:pt x="54040" y="72040"/>
                </a:lnTo>
                <a:lnTo>
                  <a:pt x="53810" y="72080"/>
                </a:lnTo>
                <a:lnTo>
                  <a:pt x="53530" y="72100"/>
                </a:lnTo>
                <a:lnTo>
                  <a:pt x="50300" y="71700"/>
                </a:lnTo>
                <a:lnTo>
                  <a:pt x="49880" y="71510"/>
                </a:lnTo>
                <a:lnTo>
                  <a:pt x="49610" y="71240"/>
                </a:lnTo>
                <a:lnTo>
                  <a:pt x="49470" y="70950"/>
                </a:lnTo>
                <a:lnTo>
                  <a:pt x="49420" y="70670"/>
                </a:lnTo>
                <a:lnTo>
                  <a:pt x="49420" y="70350"/>
                </a:lnTo>
                <a:lnTo>
                  <a:pt x="49460" y="69990"/>
                </a:lnTo>
                <a:lnTo>
                  <a:pt x="49640" y="69260"/>
                </a:lnTo>
                <a:lnTo>
                  <a:pt x="49810" y="68930"/>
                </a:lnTo>
                <a:lnTo>
                  <a:pt x="50100" y="68620"/>
                </a:lnTo>
                <a:lnTo>
                  <a:pt x="51250" y="68020"/>
                </a:lnTo>
                <a:lnTo>
                  <a:pt x="51960" y="67970"/>
                </a:lnTo>
                <a:lnTo>
                  <a:pt x="52130" y="67810"/>
                </a:lnTo>
                <a:lnTo>
                  <a:pt x="52240" y="67470"/>
                </a:lnTo>
                <a:lnTo>
                  <a:pt x="51990" y="66730"/>
                </a:lnTo>
                <a:lnTo>
                  <a:pt x="51710" y="65750"/>
                </a:lnTo>
                <a:lnTo>
                  <a:pt x="51900" y="65620"/>
                </a:lnTo>
                <a:lnTo>
                  <a:pt x="53050" y="65040"/>
                </a:lnTo>
                <a:lnTo>
                  <a:pt x="54400" y="65330"/>
                </a:lnTo>
                <a:lnTo>
                  <a:pt x="54810" y="65740"/>
                </a:lnTo>
                <a:lnTo>
                  <a:pt x="55420" y="66830"/>
                </a:lnTo>
                <a:lnTo>
                  <a:pt x="55560" y="67000"/>
                </a:lnTo>
                <a:lnTo>
                  <a:pt x="55660" y="66930"/>
                </a:lnTo>
                <a:lnTo>
                  <a:pt x="55830" y="66890"/>
                </a:lnTo>
                <a:lnTo>
                  <a:pt x="57130" y="66010"/>
                </a:lnTo>
                <a:lnTo>
                  <a:pt x="57950" y="65330"/>
                </a:lnTo>
                <a:lnTo>
                  <a:pt x="58150" y="65200"/>
                </a:lnTo>
                <a:lnTo>
                  <a:pt x="58320" y="65100"/>
                </a:lnTo>
                <a:lnTo>
                  <a:pt x="58530" y="65020"/>
                </a:lnTo>
                <a:lnTo>
                  <a:pt x="58760" y="64840"/>
                </a:lnTo>
                <a:lnTo>
                  <a:pt x="59060" y="64540"/>
                </a:lnTo>
                <a:lnTo>
                  <a:pt x="59530" y="63850"/>
                </a:lnTo>
                <a:lnTo>
                  <a:pt x="59910" y="63500"/>
                </a:lnTo>
                <a:lnTo>
                  <a:pt x="60300" y="63220"/>
                </a:lnTo>
                <a:lnTo>
                  <a:pt x="61580" y="62700"/>
                </a:lnTo>
                <a:lnTo>
                  <a:pt x="62020" y="62480"/>
                </a:lnTo>
                <a:lnTo>
                  <a:pt x="62290" y="62200"/>
                </a:lnTo>
                <a:lnTo>
                  <a:pt x="62450" y="61700"/>
                </a:lnTo>
                <a:lnTo>
                  <a:pt x="62440" y="61170"/>
                </a:lnTo>
                <a:lnTo>
                  <a:pt x="62220" y="59860"/>
                </a:lnTo>
                <a:lnTo>
                  <a:pt x="62300" y="59060"/>
                </a:lnTo>
                <a:lnTo>
                  <a:pt x="62530" y="57990"/>
                </a:lnTo>
                <a:lnTo>
                  <a:pt x="62540" y="57080"/>
                </a:lnTo>
                <a:lnTo>
                  <a:pt x="61990" y="56060"/>
                </a:lnTo>
                <a:lnTo>
                  <a:pt x="62620" y="55820"/>
                </a:lnTo>
                <a:lnTo>
                  <a:pt x="62980" y="55800"/>
                </a:lnTo>
                <a:lnTo>
                  <a:pt x="63480" y="55820"/>
                </a:lnTo>
                <a:lnTo>
                  <a:pt x="64240" y="55990"/>
                </a:lnTo>
                <a:lnTo>
                  <a:pt x="65280" y="56400"/>
                </a:lnTo>
                <a:lnTo>
                  <a:pt x="66000" y="56820"/>
                </a:lnTo>
                <a:lnTo>
                  <a:pt x="66690" y="57340"/>
                </a:lnTo>
                <a:lnTo>
                  <a:pt x="66950" y="57600"/>
                </a:lnTo>
                <a:lnTo>
                  <a:pt x="67150" y="57880"/>
                </a:lnTo>
                <a:lnTo>
                  <a:pt x="67260" y="58200"/>
                </a:lnTo>
                <a:lnTo>
                  <a:pt x="67290" y="58580"/>
                </a:lnTo>
                <a:lnTo>
                  <a:pt x="67220" y="59400"/>
                </a:lnTo>
                <a:lnTo>
                  <a:pt x="67240" y="59760"/>
                </a:lnTo>
                <a:lnTo>
                  <a:pt x="67320" y="60030"/>
                </a:lnTo>
                <a:lnTo>
                  <a:pt x="67500" y="60260"/>
                </a:lnTo>
                <a:lnTo>
                  <a:pt x="67710" y="60420"/>
                </a:lnTo>
                <a:lnTo>
                  <a:pt x="67870" y="60500"/>
                </a:lnTo>
                <a:lnTo>
                  <a:pt x="68340" y="60280"/>
                </a:lnTo>
                <a:lnTo>
                  <a:pt x="68620" y="60000"/>
                </a:lnTo>
                <a:lnTo>
                  <a:pt x="68860" y="59690"/>
                </a:lnTo>
                <a:lnTo>
                  <a:pt x="69120" y="59420"/>
                </a:lnTo>
                <a:lnTo>
                  <a:pt x="69480" y="59250"/>
                </a:lnTo>
                <a:lnTo>
                  <a:pt x="69830" y="59270"/>
                </a:lnTo>
                <a:lnTo>
                  <a:pt x="70190" y="59390"/>
                </a:lnTo>
                <a:lnTo>
                  <a:pt x="70540" y="59430"/>
                </a:lnTo>
                <a:lnTo>
                  <a:pt x="70920" y="59230"/>
                </a:lnTo>
                <a:lnTo>
                  <a:pt x="71210" y="58690"/>
                </a:lnTo>
                <a:lnTo>
                  <a:pt x="71110" y="58150"/>
                </a:lnTo>
                <a:lnTo>
                  <a:pt x="70870" y="57620"/>
                </a:lnTo>
                <a:lnTo>
                  <a:pt x="70930" y="57610"/>
                </a:lnTo>
                <a:lnTo>
                  <a:pt x="71280" y="57530"/>
                </a:lnTo>
                <a:lnTo>
                  <a:pt x="72050" y="57520"/>
                </a:lnTo>
                <a:lnTo>
                  <a:pt x="72590" y="57630"/>
                </a:lnTo>
                <a:lnTo>
                  <a:pt x="73100" y="57850"/>
                </a:lnTo>
                <a:lnTo>
                  <a:pt x="75110" y="59500"/>
                </a:lnTo>
                <a:lnTo>
                  <a:pt x="75660" y="59740"/>
                </a:lnTo>
                <a:lnTo>
                  <a:pt x="76260" y="59810"/>
                </a:lnTo>
                <a:lnTo>
                  <a:pt x="77030" y="59710"/>
                </a:lnTo>
                <a:lnTo>
                  <a:pt x="77620" y="59520"/>
                </a:lnTo>
                <a:lnTo>
                  <a:pt x="78180" y="59230"/>
                </a:lnTo>
                <a:lnTo>
                  <a:pt x="78760" y="58580"/>
                </a:lnTo>
                <a:lnTo>
                  <a:pt x="79030" y="58100"/>
                </a:lnTo>
                <a:lnTo>
                  <a:pt x="79180" y="57620"/>
                </a:lnTo>
                <a:lnTo>
                  <a:pt x="79470" y="54980"/>
                </a:lnTo>
                <a:lnTo>
                  <a:pt x="79680" y="54650"/>
                </a:lnTo>
                <a:lnTo>
                  <a:pt x="80040" y="54450"/>
                </a:lnTo>
                <a:lnTo>
                  <a:pt x="80810" y="54630"/>
                </a:lnTo>
                <a:lnTo>
                  <a:pt x="82070" y="55120"/>
                </a:lnTo>
                <a:lnTo>
                  <a:pt x="82840" y="55200"/>
                </a:lnTo>
                <a:lnTo>
                  <a:pt x="83400" y="55060"/>
                </a:lnTo>
                <a:lnTo>
                  <a:pt x="83420" y="5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