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Mokhotlong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Mokhotlong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89450" y="45400"/>
                </a:moveTo>
                <a:lnTo>
                  <a:pt x="89430" y="45400"/>
                </a:lnTo>
                <a:lnTo>
                  <a:pt x="88820" y="45290"/>
                </a:lnTo>
                <a:lnTo>
                  <a:pt x="88650" y="45320"/>
                </a:lnTo>
                <a:lnTo>
                  <a:pt x="88490" y="45400"/>
                </a:lnTo>
                <a:lnTo>
                  <a:pt x="87610" y="46080"/>
                </a:lnTo>
                <a:lnTo>
                  <a:pt x="87370" y="46220"/>
                </a:lnTo>
                <a:lnTo>
                  <a:pt x="86330" y="46540"/>
                </a:lnTo>
                <a:lnTo>
                  <a:pt x="85970" y="46720"/>
                </a:lnTo>
                <a:lnTo>
                  <a:pt x="85270" y="47380"/>
                </a:lnTo>
                <a:lnTo>
                  <a:pt x="85090" y="47450"/>
                </a:lnTo>
                <a:lnTo>
                  <a:pt x="84740" y="47370"/>
                </a:lnTo>
                <a:lnTo>
                  <a:pt x="84460" y="47180"/>
                </a:lnTo>
                <a:lnTo>
                  <a:pt x="83950" y="46670"/>
                </a:lnTo>
                <a:lnTo>
                  <a:pt x="83650" y="46220"/>
                </a:lnTo>
                <a:lnTo>
                  <a:pt x="83240" y="45330"/>
                </a:lnTo>
                <a:lnTo>
                  <a:pt x="82830" y="44960"/>
                </a:lnTo>
                <a:lnTo>
                  <a:pt x="82230" y="44610"/>
                </a:lnTo>
                <a:lnTo>
                  <a:pt x="81120" y="44150"/>
                </a:lnTo>
                <a:lnTo>
                  <a:pt x="79940" y="43810"/>
                </a:lnTo>
                <a:lnTo>
                  <a:pt x="79600" y="43800"/>
                </a:lnTo>
                <a:lnTo>
                  <a:pt x="79310" y="43870"/>
                </a:lnTo>
                <a:lnTo>
                  <a:pt x="78750" y="44160"/>
                </a:lnTo>
                <a:lnTo>
                  <a:pt x="78410" y="44250"/>
                </a:lnTo>
                <a:lnTo>
                  <a:pt x="78040" y="44270"/>
                </a:lnTo>
                <a:lnTo>
                  <a:pt x="77610" y="44240"/>
                </a:lnTo>
                <a:lnTo>
                  <a:pt x="75780" y="44330"/>
                </a:lnTo>
                <a:lnTo>
                  <a:pt x="75270" y="44300"/>
                </a:lnTo>
                <a:lnTo>
                  <a:pt x="73570" y="43760"/>
                </a:lnTo>
                <a:lnTo>
                  <a:pt x="72980" y="43670"/>
                </a:lnTo>
                <a:lnTo>
                  <a:pt x="71310" y="43790"/>
                </a:lnTo>
                <a:lnTo>
                  <a:pt x="71050" y="43730"/>
                </a:lnTo>
                <a:lnTo>
                  <a:pt x="70910" y="43440"/>
                </a:lnTo>
                <a:lnTo>
                  <a:pt x="70880" y="43300"/>
                </a:lnTo>
                <a:lnTo>
                  <a:pt x="70900" y="43140"/>
                </a:lnTo>
                <a:lnTo>
                  <a:pt x="70820" y="43010"/>
                </a:lnTo>
                <a:lnTo>
                  <a:pt x="71310" y="42540"/>
                </a:lnTo>
                <a:lnTo>
                  <a:pt x="71610" y="42050"/>
                </a:lnTo>
                <a:lnTo>
                  <a:pt x="71810" y="41410"/>
                </a:lnTo>
                <a:lnTo>
                  <a:pt x="71880" y="40530"/>
                </a:lnTo>
                <a:lnTo>
                  <a:pt x="71790" y="38760"/>
                </a:lnTo>
                <a:lnTo>
                  <a:pt x="71850" y="37880"/>
                </a:lnTo>
                <a:lnTo>
                  <a:pt x="71850" y="37870"/>
                </a:lnTo>
                <a:lnTo>
                  <a:pt x="71650" y="37810"/>
                </a:lnTo>
                <a:lnTo>
                  <a:pt x="71490" y="37660"/>
                </a:lnTo>
                <a:lnTo>
                  <a:pt x="71210" y="37520"/>
                </a:lnTo>
                <a:lnTo>
                  <a:pt x="70610" y="37380"/>
                </a:lnTo>
                <a:lnTo>
                  <a:pt x="70160" y="37330"/>
                </a:lnTo>
                <a:lnTo>
                  <a:pt x="69770" y="37340"/>
                </a:lnTo>
                <a:lnTo>
                  <a:pt x="69540" y="37430"/>
                </a:lnTo>
                <a:lnTo>
                  <a:pt x="69420" y="37580"/>
                </a:lnTo>
                <a:lnTo>
                  <a:pt x="69300" y="37770"/>
                </a:lnTo>
                <a:lnTo>
                  <a:pt x="69100" y="37880"/>
                </a:lnTo>
                <a:lnTo>
                  <a:pt x="68850" y="37770"/>
                </a:lnTo>
                <a:lnTo>
                  <a:pt x="68300" y="37020"/>
                </a:lnTo>
                <a:lnTo>
                  <a:pt x="68000" y="36790"/>
                </a:lnTo>
                <a:lnTo>
                  <a:pt x="67460" y="36600"/>
                </a:lnTo>
                <a:lnTo>
                  <a:pt x="67130" y="36400"/>
                </a:lnTo>
                <a:lnTo>
                  <a:pt x="67000" y="36080"/>
                </a:lnTo>
                <a:lnTo>
                  <a:pt x="67090" y="35810"/>
                </a:lnTo>
                <a:lnTo>
                  <a:pt x="67460" y="35120"/>
                </a:lnTo>
                <a:lnTo>
                  <a:pt x="68540" y="32650"/>
                </a:lnTo>
                <a:lnTo>
                  <a:pt x="68670" y="32070"/>
                </a:lnTo>
                <a:lnTo>
                  <a:pt x="68660" y="31630"/>
                </a:lnTo>
                <a:lnTo>
                  <a:pt x="68490" y="31200"/>
                </a:lnTo>
                <a:lnTo>
                  <a:pt x="68310" y="30910"/>
                </a:lnTo>
                <a:lnTo>
                  <a:pt x="68100" y="30740"/>
                </a:lnTo>
                <a:lnTo>
                  <a:pt x="67830" y="30830"/>
                </a:lnTo>
                <a:lnTo>
                  <a:pt x="67430" y="31100"/>
                </a:lnTo>
                <a:lnTo>
                  <a:pt x="65280" y="32960"/>
                </a:lnTo>
                <a:lnTo>
                  <a:pt x="64310" y="33510"/>
                </a:lnTo>
                <a:lnTo>
                  <a:pt x="62820" y="33850"/>
                </a:lnTo>
                <a:lnTo>
                  <a:pt x="62930" y="33100"/>
                </a:lnTo>
                <a:lnTo>
                  <a:pt x="62960" y="32310"/>
                </a:lnTo>
                <a:lnTo>
                  <a:pt x="63100" y="31770"/>
                </a:lnTo>
                <a:lnTo>
                  <a:pt x="63390" y="31230"/>
                </a:lnTo>
                <a:lnTo>
                  <a:pt x="63960" y="30560"/>
                </a:lnTo>
                <a:lnTo>
                  <a:pt x="64380" y="30180"/>
                </a:lnTo>
                <a:lnTo>
                  <a:pt x="64800" y="29930"/>
                </a:lnTo>
                <a:lnTo>
                  <a:pt x="65520" y="29760"/>
                </a:lnTo>
                <a:lnTo>
                  <a:pt x="65880" y="29610"/>
                </a:lnTo>
                <a:lnTo>
                  <a:pt x="66280" y="29320"/>
                </a:lnTo>
                <a:lnTo>
                  <a:pt x="69370" y="26460"/>
                </a:lnTo>
                <a:lnTo>
                  <a:pt x="69930" y="25820"/>
                </a:lnTo>
                <a:lnTo>
                  <a:pt x="70200" y="25190"/>
                </a:lnTo>
                <a:lnTo>
                  <a:pt x="70470" y="24310"/>
                </a:lnTo>
                <a:lnTo>
                  <a:pt x="70760" y="20130"/>
                </a:lnTo>
                <a:lnTo>
                  <a:pt x="70880" y="19550"/>
                </a:lnTo>
                <a:lnTo>
                  <a:pt x="71200" y="18910"/>
                </a:lnTo>
                <a:lnTo>
                  <a:pt x="71380" y="18050"/>
                </a:lnTo>
                <a:lnTo>
                  <a:pt x="72400" y="17590"/>
                </a:lnTo>
                <a:lnTo>
                  <a:pt x="72580" y="17420"/>
                </a:lnTo>
                <a:lnTo>
                  <a:pt x="72820" y="17100"/>
                </a:lnTo>
                <a:lnTo>
                  <a:pt x="72850" y="16900"/>
                </a:lnTo>
                <a:lnTo>
                  <a:pt x="72830" y="16760"/>
                </a:lnTo>
                <a:lnTo>
                  <a:pt x="72750" y="16640"/>
                </a:lnTo>
                <a:lnTo>
                  <a:pt x="72660" y="16550"/>
                </a:lnTo>
                <a:lnTo>
                  <a:pt x="72570" y="16440"/>
                </a:lnTo>
                <a:lnTo>
                  <a:pt x="72480" y="16300"/>
                </a:lnTo>
                <a:lnTo>
                  <a:pt x="72410" y="16060"/>
                </a:lnTo>
                <a:lnTo>
                  <a:pt x="72370" y="15140"/>
                </a:lnTo>
                <a:lnTo>
                  <a:pt x="72710" y="12620"/>
                </a:lnTo>
                <a:lnTo>
                  <a:pt x="72740" y="12520"/>
                </a:lnTo>
                <a:lnTo>
                  <a:pt x="73330" y="12740"/>
                </a:lnTo>
                <a:lnTo>
                  <a:pt x="73900" y="13090"/>
                </a:lnTo>
                <a:lnTo>
                  <a:pt x="73910" y="13100"/>
                </a:lnTo>
                <a:lnTo>
                  <a:pt x="74420" y="13550"/>
                </a:lnTo>
                <a:lnTo>
                  <a:pt x="74900" y="14130"/>
                </a:lnTo>
                <a:lnTo>
                  <a:pt x="76400" y="16790"/>
                </a:lnTo>
                <a:lnTo>
                  <a:pt x="78460" y="18900"/>
                </a:lnTo>
                <a:lnTo>
                  <a:pt x="79000" y="18870"/>
                </a:lnTo>
                <a:lnTo>
                  <a:pt x="79880" y="19110"/>
                </a:lnTo>
                <a:lnTo>
                  <a:pt x="80690" y="19490"/>
                </a:lnTo>
                <a:lnTo>
                  <a:pt x="81030" y="19920"/>
                </a:lnTo>
                <a:lnTo>
                  <a:pt x="81040" y="20760"/>
                </a:lnTo>
                <a:lnTo>
                  <a:pt x="81260" y="21300"/>
                </a:lnTo>
                <a:lnTo>
                  <a:pt x="81750" y="21640"/>
                </a:lnTo>
                <a:lnTo>
                  <a:pt x="82590" y="21870"/>
                </a:lnTo>
                <a:lnTo>
                  <a:pt x="83880" y="22460"/>
                </a:lnTo>
                <a:lnTo>
                  <a:pt x="86960" y="25720"/>
                </a:lnTo>
                <a:lnTo>
                  <a:pt x="88190" y="26100"/>
                </a:lnTo>
                <a:lnTo>
                  <a:pt x="89680" y="26140"/>
                </a:lnTo>
                <a:lnTo>
                  <a:pt x="90820" y="26620"/>
                </a:lnTo>
                <a:lnTo>
                  <a:pt x="91010" y="29080"/>
                </a:lnTo>
                <a:lnTo>
                  <a:pt x="91430" y="29590"/>
                </a:lnTo>
                <a:lnTo>
                  <a:pt x="92010" y="30040"/>
                </a:lnTo>
                <a:lnTo>
                  <a:pt x="92520" y="30620"/>
                </a:lnTo>
                <a:lnTo>
                  <a:pt x="92810" y="31340"/>
                </a:lnTo>
                <a:lnTo>
                  <a:pt x="93220" y="32850"/>
                </a:lnTo>
                <a:lnTo>
                  <a:pt x="94260" y="34270"/>
                </a:lnTo>
                <a:lnTo>
                  <a:pt x="94640" y="35200"/>
                </a:lnTo>
                <a:lnTo>
                  <a:pt x="94670" y="35460"/>
                </a:lnTo>
                <a:lnTo>
                  <a:pt x="94640" y="36110"/>
                </a:lnTo>
                <a:lnTo>
                  <a:pt x="94670" y="36420"/>
                </a:lnTo>
                <a:lnTo>
                  <a:pt x="94840" y="36680"/>
                </a:lnTo>
                <a:lnTo>
                  <a:pt x="95340" y="37180"/>
                </a:lnTo>
                <a:lnTo>
                  <a:pt x="95450" y="37430"/>
                </a:lnTo>
                <a:lnTo>
                  <a:pt x="95320" y="38050"/>
                </a:lnTo>
                <a:lnTo>
                  <a:pt x="94630" y="39040"/>
                </a:lnTo>
                <a:lnTo>
                  <a:pt x="94560" y="39720"/>
                </a:lnTo>
                <a:lnTo>
                  <a:pt x="94580" y="40340"/>
                </a:lnTo>
                <a:lnTo>
                  <a:pt x="94410" y="40820"/>
                </a:lnTo>
                <a:lnTo>
                  <a:pt x="94100" y="41200"/>
                </a:lnTo>
                <a:lnTo>
                  <a:pt x="93670" y="41520"/>
                </a:lnTo>
                <a:lnTo>
                  <a:pt x="92690" y="41950"/>
                </a:lnTo>
                <a:lnTo>
                  <a:pt x="91570" y="42300"/>
                </a:lnTo>
                <a:lnTo>
                  <a:pt x="90520" y="42760"/>
                </a:lnTo>
                <a:lnTo>
                  <a:pt x="89730" y="43570"/>
                </a:lnTo>
                <a:lnTo>
                  <a:pt x="89460" y="44470"/>
                </a:lnTo>
                <a:lnTo>
                  <a:pt x="89450" y="4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