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Mohale's Hoek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Mohale's Hoek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0870" y="62310"/>
                </a:moveTo>
                <a:lnTo>
                  <a:pt x="11480" y="62080"/>
                </a:lnTo>
                <a:lnTo>
                  <a:pt x="14050" y="60830"/>
                </a:lnTo>
                <a:lnTo>
                  <a:pt x="15110" y="60010"/>
                </a:lnTo>
                <a:lnTo>
                  <a:pt x="15380" y="59920"/>
                </a:lnTo>
                <a:lnTo>
                  <a:pt x="15560" y="59960"/>
                </a:lnTo>
                <a:lnTo>
                  <a:pt x="15780" y="60100"/>
                </a:lnTo>
                <a:lnTo>
                  <a:pt x="16080" y="60190"/>
                </a:lnTo>
                <a:lnTo>
                  <a:pt x="16830" y="60140"/>
                </a:lnTo>
                <a:lnTo>
                  <a:pt x="17160" y="60020"/>
                </a:lnTo>
                <a:lnTo>
                  <a:pt x="17420" y="59810"/>
                </a:lnTo>
                <a:lnTo>
                  <a:pt x="17620" y="59590"/>
                </a:lnTo>
                <a:lnTo>
                  <a:pt x="17980" y="59310"/>
                </a:lnTo>
                <a:lnTo>
                  <a:pt x="18540" y="59210"/>
                </a:lnTo>
                <a:lnTo>
                  <a:pt x="18870" y="59300"/>
                </a:lnTo>
                <a:lnTo>
                  <a:pt x="19050" y="59540"/>
                </a:lnTo>
                <a:lnTo>
                  <a:pt x="19040" y="59810"/>
                </a:lnTo>
                <a:lnTo>
                  <a:pt x="18390" y="61600"/>
                </a:lnTo>
                <a:lnTo>
                  <a:pt x="18290" y="61980"/>
                </a:lnTo>
                <a:lnTo>
                  <a:pt x="18180" y="62770"/>
                </a:lnTo>
                <a:lnTo>
                  <a:pt x="18180" y="63520"/>
                </a:lnTo>
                <a:lnTo>
                  <a:pt x="18270" y="64120"/>
                </a:lnTo>
                <a:lnTo>
                  <a:pt x="18370" y="64610"/>
                </a:lnTo>
                <a:lnTo>
                  <a:pt x="18500" y="65030"/>
                </a:lnTo>
                <a:lnTo>
                  <a:pt x="18790" y="65690"/>
                </a:lnTo>
                <a:lnTo>
                  <a:pt x="18850" y="65790"/>
                </a:lnTo>
                <a:lnTo>
                  <a:pt x="18970" y="65930"/>
                </a:lnTo>
                <a:lnTo>
                  <a:pt x="19930" y="66630"/>
                </a:lnTo>
                <a:lnTo>
                  <a:pt x="20730" y="67390"/>
                </a:lnTo>
                <a:lnTo>
                  <a:pt x="21000" y="67460"/>
                </a:lnTo>
                <a:lnTo>
                  <a:pt x="21210" y="67430"/>
                </a:lnTo>
                <a:lnTo>
                  <a:pt x="21550" y="67240"/>
                </a:lnTo>
                <a:lnTo>
                  <a:pt x="21810" y="67150"/>
                </a:lnTo>
                <a:lnTo>
                  <a:pt x="21980" y="67010"/>
                </a:lnTo>
                <a:lnTo>
                  <a:pt x="22090" y="66870"/>
                </a:lnTo>
                <a:lnTo>
                  <a:pt x="22240" y="66520"/>
                </a:lnTo>
                <a:lnTo>
                  <a:pt x="22320" y="66380"/>
                </a:lnTo>
                <a:lnTo>
                  <a:pt x="22420" y="66260"/>
                </a:lnTo>
                <a:lnTo>
                  <a:pt x="23970" y="64690"/>
                </a:lnTo>
                <a:lnTo>
                  <a:pt x="24080" y="64530"/>
                </a:lnTo>
                <a:lnTo>
                  <a:pt x="24180" y="64300"/>
                </a:lnTo>
                <a:lnTo>
                  <a:pt x="24240" y="64080"/>
                </a:lnTo>
                <a:lnTo>
                  <a:pt x="24300" y="63940"/>
                </a:lnTo>
                <a:lnTo>
                  <a:pt x="24450" y="63810"/>
                </a:lnTo>
                <a:lnTo>
                  <a:pt x="24640" y="63680"/>
                </a:lnTo>
                <a:lnTo>
                  <a:pt x="24840" y="63510"/>
                </a:lnTo>
                <a:lnTo>
                  <a:pt x="25000" y="63340"/>
                </a:lnTo>
                <a:lnTo>
                  <a:pt x="25110" y="63150"/>
                </a:lnTo>
                <a:lnTo>
                  <a:pt x="25180" y="62950"/>
                </a:lnTo>
                <a:lnTo>
                  <a:pt x="25360" y="62260"/>
                </a:lnTo>
                <a:lnTo>
                  <a:pt x="25440" y="62240"/>
                </a:lnTo>
                <a:lnTo>
                  <a:pt x="25550" y="62340"/>
                </a:lnTo>
                <a:lnTo>
                  <a:pt x="25720" y="62570"/>
                </a:lnTo>
                <a:lnTo>
                  <a:pt x="26070" y="62770"/>
                </a:lnTo>
                <a:lnTo>
                  <a:pt x="26550" y="62810"/>
                </a:lnTo>
                <a:lnTo>
                  <a:pt x="27350" y="62730"/>
                </a:lnTo>
                <a:lnTo>
                  <a:pt x="27820" y="62790"/>
                </a:lnTo>
                <a:lnTo>
                  <a:pt x="28150" y="62980"/>
                </a:lnTo>
                <a:lnTo>
                  <a:pt x="28690" y="63830"/>
                </a:lnTo>
                <a:lnTo>
                  <a:pt x="28910" y="64130"/>
                </a:lnTo>
                <a:lnTo>
                  <a:pt x="29160" y="64390"/>
                </a:lnTo>
                <a:lnTo>
                  <a:pt x="29540" y="64630"/>
                </a:lnTo>
                <a:lnTo>
                  <a:pt x="29890" y="64630"/>
                </a:lnTo>
                <a:lnTo>
                  <a:pt x="30310" y="64460"/>
                </a:lnTo>
                <a:lnTo>
                  <a:pt x="30680" y="64190"/>
                </a:lnTo>
                <a:lnTo>
                  <a:pt x="31310" y="64160"/>
                </a:lnTo>
                <a:lnTo>
                  <a:pt x="31850" y="64020"/>
                </a:lnTo>
                <a:lnTo>
                  <a:pt x="32160" y="63320"/>
                </a:lnTo>
                <a:lnTo>
                  <a:pt x="32890" y="62900"/>
                </a:lnTo>
                <a:lnTo>
                  <a:pt x="33490" y="63460"/>
                </a:lnTo>
                <a:lnTo>
                  <a:pt x="34350" y="63950"/>
                </a:lnTo>
                <a:lnTo>
                  <a:pt x="35140" y="63740"/>
                </a:lnTo>
                <a:lnTo>
                  <a:pt x="35740" y="63040"/>
                </a:lnTo>
                <a:lnTo>
                  <a:pt x="35870" y="62480"/>
                </a:lnTo>
                <a:lnTo>
                  <a:pt x="35680" y="61570"/>
                </a:lnTo>
                <a:lnTo>
                  <a:pt x="36350" y="61640"/>
                </a:lnTo>
                <a:lnTo>
                  <a:pt x="37020" y="62480"/>
                </a:lnTo>
                <a:lnTo>
                  <a:pt x="37450" y="63110"/>
                </a:lnTo>
                <a:lnTo>
                  <a:pt x="37690" y="62480"/>
                </a:lnTo>
                <a:lnTo>
                  <a:pt x="37810" y="61430"/>
                </a:lnTo>
                <a:lnTo>
                  <a:pt x="38240" y="60870"/>
                </a:lnTo>
                <a:lnTo>
                  <a:pt x="38910" y="61290"/>
                </a:lnTo>
                <a:lnTo>
                  <a:pt x="39510" y="61990"/>
                </a:lnTo>
                <a:lnTo>
                  <a:pt x="40490" y="61990"/>
                </a:lnTo>
                <a:lnTo>
                  <a:pt x="41400" y="61990"/>
                </a:lnTo>
                <a:lnTo>
                  <a:pt x="42370" y="62620"/>
                </a:lnTo>
                <a:lnTo>
                  <a:pt x="43350" y="62900"/>
                </a:lnTo>
                <a:lnTo>
                  <a:pt x="43890" y="63040"/>
                </a:lnTo>
                <a:lnTo>
                  <a:pt x="43960" y="62060"/>
                </a:lnTo>
                <a:lnTo>
                  <a:pt x="44740" y="61600"/>
                </a:lnTo>
                <a:lnTo>
                  <a:pt x="45050" y="62550"/>
                </a:lnTo>
                <a:lnTo>
                  <a:pt x="46020" y="62270"/>
                </a:lnTo>
                <a:lnTo>
                  <a:pt x="46630" y="61570"/>
                </a:lnTo>
                <a:lnTo>
                  <a:pt x="48150" y="61640"/>
                </a:lnTo>
                <a:lnTo>
                  <a:pt x="49000" y="61710"/>
                </a:lnTo>
                <a:lnTo>
                  <a:pt x="50040" y="61850"/>
                </a:lnTo>
                <a:lnTo>
                  <a:pt x="51010" y="62410"/>
                </a:lnTo>
                <a:lnTo>
                  <a:pt x="51560" y="63110"/>
                </a:lnTo>
                <a:lnTo>
                  <a:pt x="52110" y="63600"/>
                </a:lnTo>
                <a:lnTo>
                  <a:pt x="52650" y="64020"/>
                </a:lnTo>
                <a:lnTo>
                  <a:pt x="53020" y="63530"/>
                </a:lnTo>
                <a:lnTo>
                  <a:pt x="53380" y="63110"/>
                </a:lnTo>
                <a:lnTo>
                  <a:pt x="53080" y="62270"/>
                </a:lnTo>
                <a:lnTo>
                  <a:pt x="52350" y="61150"/>
                </a:lnTo>
                <a:lnTo>
                  <a:pt x="53080" y="60730"/>
                </a:lnTo>
                <a:lnTo>
                  <a:pt x="53810" y="60650"/>
                </a:lnTo>
                <a:lnTo>
                  <a:pt x="54360" y="60510"/>
                </a:lnTo>
                <a:lnTo>
                  <a:pt x="54360" y="59880"/>
                </a:lnTo>
                <a:lnTo>
                  <a:pt x="54540" y="59180"/>
                </a:lnTo>
                <a:lnTo>
                  <a:pt x="55450" y="58830"/>
                </a:lnTo>
                <a:lnTo>
                  <a:pt x="56180" y="59180"/>
                </a:lnTo>
                <a:lnTo>
                  <a:pt x="56850" y="58970"/>
                </a:lnTo>
                <a:lnTo>
                  <a:pt x="57760" y="58410"/>
                </a:lnTo>
                <a:lnTo>
                  <a:pt x="58740" y="57780"/>
                </a:lnTo>
                <a:lnTo>
                  <a:pt x="59590" y="57500"/>
                </a:lnTo>
                <a:lnTo>
                  <a:pt x="60560" y="57360"/>
                </a:lnTo>
                <a:lnTo>
                  <a:pt x="60930" y="56870"/>
                </a:lnTo>
                <a:lnTo>
                  <a:pt x="61990" y="56060"/>
                </a:lnTo>
                <a:lnTo>
                  <a:pt x="62540" y="57080"/>
                </a:lnTo>
                <a:lnTo>
                  <a:pt x="62530" y="57990"/>
                </a:lnTo>
                <a:lnTo>
                  <a:pt x="62300" y="59060"/>
                </a:lnTo>
                <a:lnTo>
                  <a:pt x="62220" y="59860"/>
                </a:lnTo>
                <a:lnTo>
                  <a:pt x="62440" y="61170"/>
                </a:lnTo>
                <a:lnTo>
                  <a:pt x="62450" y="61700"/>
                </a:lnTo>
                <a:lnTo>
                  <a:pt x="62290" y="62200"/>
                </a:lnTo>
                <a:lnTo>
                  <a:pt x="62020" y="62480"/>
                </a:lnTo>
                <a:lnTo>
                  <a:pt x="61580" y="62700"/>
                </a:lnTo>
                <a:lnTo>
                  <a:pt x="60300" y="63220"/>
                </a:lnTo>
                <a:lnTo>
                  <a:pt x="59910" y="63500"/>
                </a:lnTo>
                <a:lnTo>
                  <a:pt x="59530" y="63850"/>
                </a:lnTo>
                <a:lnTo>
                  <a:pt x="59060" y="64540"/>
                </a:lnTo>
                <a:lnTo>
                  <a:pt x="58760" y="64840"/>
                </a:lnTo>
                <a:lnTo>
                  <a:pt x="58530" y="65020"/>
                </a:lnTo>
                <a:lnTo>
                  <a:pt x="58320" y="65100"/>
                </a:lnTo>
                <a:lnTo>
                  <a:pt x="58150" y="65200"/>
                </a:lnTo>
                <a:lnTo>
                  <a:pt x="57950" y="65330"/>
                </a:lnTo>
                <a:lnTo>
                  <a:pt x="57130" y="66010"/>
                </a:lnTo>
                <a:lnTo>
                  <a:pt x="55830" y="66890"/>
                </a:lnTo>
                <a:lnTo>
                  <a:pt x="55660" y="66930"/>
                </a:lnTo>
                <a:lnTo>
                  <a:pt x="55560" y="67000"/>
                </a:lnTo>
                <a:lnTo>
                  <a:pt x="55420" y="66830"/>
                </a:lnTo>
                <a:lnTo>
                  <a:pt x="54810" y="65740"/>
                </a:lnTo>
                <a:lnTo>
                  <a:pt x="54400" y="65330"/>
                </a:lnTo>
                <a:lnTo>
                  <a:pt x="53050" y="65040"/>
                </a:lnTo>
                <a:lnTo>
                  <a:pt x="51900" y="65620"/>
                </a:lnTo>
                <a:lnTo>
                  <a:pt x="51710" y="65750"/>
                </a:lnTo>
                <a:lnTo>
                  <a:pt x="50780" y="66420"/>
                </a:lnTo>
                <a:lnTo>
                  <a:pt x="49530" y="66840"/>
                </a:lnTo>
                <a:lnTo>
                  <a:pt x="47910" y="66690"/>
                </a:lnTo>
                <a:lnTo>
                  <a:pt x="47050" y="66830"/>
                </a:lnTo>
                <a:lnTo>
                  <a:pt x="46680" y="67390"/>
                </a:lnTo>
                <a:lnTo>
                  <a:pt x="46460" y="67990"/>
                </a:lnTo>
                <a:lnTo>
                  <a:pt x="45900" y="68340"/>
                </a:lnTo>
                <a:lnTo>
                  <a:pt x="44620" y="68740"/>
                </a:lnTo>
                <a:lnTo>
                  <a:pt x="43960" y="68830"/>
                </a:lnTo>
                <a:lnTo>
                  <a:pt x="42020" y="68330"/>
                </a:lnTo>
                <a:lnTo>
                  <a:pt x="41690" y="68360"/>
                </a:lnTo>
                <a:lnTo>
                  <a:pt x="40750" y="68570"/>
                </a:lnTo>
                <a:lnTo>
                  <a:pt x="39730" y="68560"/>
                </a:lnTo>
                <a:lnTo>
                  <a:pt x="39340" y="68720"/>
                </a:lnTo>
                <a:lnTo>
                  <a:pt x="39030" y="68980"/>
                </a:lnTo>
                <a:lnTo>
                  <a:pt x="38770" y="69320"/>
                </a:lnTo>
                <a:lnTo>
                  <a:pt x="37980" y="70810"/>
                </a:lnTo>
                <a:lnTo>
                  <a:pt x="37830" y="71360"/>
                </a:lnTo>
                <a:lnTo>
                  <a:pt x="37830" y="72000"/>
                </a:lnTo>
                <a:lnTo>
                  <a:pt x="38130" y="73070"/>
                </a:lnTo>
                <a:lnTo>
                  <a:pt x="38180" y="73590"/>
                </a:lnTo>
                <a:lnTo>
                  <a:pt x="37970" y="74110"/>
                </a:lnTo>
                <a:lnTo>
                  <a:pt x="37790" y="74290"/>
                </a:lnTo>
                <a:lnTo>
                  <a:pt x="37340" y="74590"/>
                </a:lnTo>
                <a:lnTo>
                  <a:pt x="37150" y="74800"/>
                </a:lnTo>
                <a:lnTo>
                  <a:pt x="37020" y="75040"/>
                </a:lnTo>
                <a:lnTo>
                  <a:pt x="36820" y="75570"/>
                </a:lnTo>
                <a:lnTo>
                  <a:pt x="36690" y="75820"/>
                </a:lnTo>
                <a:lnTo>
                  <a:pt x="35670" y="76390"/>
                </a:lnTo>
                <a:lnTo>
                  <a:pt x="35080" y="77110"/>
                </a:lnTo>
                <a:lnTo>
                  <a:pt x="34910" y="77270"/>
                </a:lnTo>
                <a:lnTo>
                  <a:pt x="34270" y="77510"/>
                </a:lnTo>
                <a:lnTo>
                  <a:pt x="33600" y="77550"/>
                </a:lnTo>
                <a:lnTo>
                  <a:pt x="32340" y="77270"/>
                </a:lnTo>
                <a:lnTo>
                  <a:pt x="32190" y="77150"/>
                </a:lnTo>
                <a:lnTo>
                  <a:pt x="31940" y="76710"/>
                </a:lnTo>
                <a:lnTo>
                  <a:pt x="31750" y="76590"/>
                </a:lnTo>
                <a:lnTo>
                  <a:pt x="31400" y="76630"/>
                </a:lnTo>
                <a:lnTo>
                  <a:pt x="31260" y="76880"/>
                </a:lnTo>
                <a:lnTo>
                  <a:pt x="31270" y="77250"/>
                </a:lnTo>
                <a:lnTo>
                  <a:pt x="31340" y="77650"/>
                </a:lnTo>
                <a:lnTo>
                  <a:pt x="31890" y="79350"/>
                </a:lnTo>
                <a:lnTo>
                  <a:pt x="31930" y="80170"/>
                </a:lnTo>
                <a:lnTo>
                  <a:pt x="31500" y="81000"/>
                </a:lnTo>
                <a:lnTo>
                  <a:pt x="30230" y="81590"/>
                </a:lnTo>
                <a:lnTo>
                  <a:pt x="27690" y="80560"/>
                </a:lnTo>
                <a:lnTo>
                  <a:pt x="26360" y="80920"/>
                </a:lnTo>
                <a:lnTo>
                  <a:pt x="26110" y="81310"/>
                </a:lnTo>
                <a:lnTo>
                  <a:pt x="25860" y="82260"/>
                </a:lnTo>
                <a:lnTo>
                  <a:pt x="25600" y="82580"/>
                </a:lnTo>
                <a:lnTo>
                  <a:pt x="25290" y="82620"/>
                </a:lnTo>
                <a:lnTo>
                  <a:pt x="24900" y="82520"/>
                </a:lnTo>
                <a:lnTo>
                  <a:pt x="24390" y="82700"/>
                </a:lnTo>
                <a:lnTo>
                  <a:pt x="24250" y="82220"/>
                </a:lnTo>
                <a:lnTo>
                  <a:pt x="22890" y="81590"/>
                </a:lnTo>
                <a:lnTo>
                  <a:pt x="22300" y="81090"/>
                </a:lnTo>
                <a:lnTo>
                  <a:pt x="21900" y="80440"/>
                </a:lnTo>
                <a:lnTo>
                  <a:pt x="21620" y="79380"/>
                </a:lnTo>
                <a:lnTo>
                  <a:pt x="21350" y="79090"/>
                </a:lnTo>
                <a:lnTo>
                  <a:pt x="20750" y="79090"/>
                </a:lnTo>
                <a:lnTo>
                  <a:pt x="19960" y="79420"/>
                </a:lnTo>
                <a:lnTo>
                  <a:pt x="19700" y="79460"/>
                </a:lnTo>
                <a:lnTo>
                  <a:pt x="19320" y="79400"/>
                </a:lnTo>
                <a:lnTo>
                  <a:pt x="18570" y="79190"/>
                </a:lnTo>
                <a:lnTo>
                  <a:pt x="18550" y="79180"/>
                </a:lnTo>
                <a:lnTo>
                  <a:pt x="18140" y="79130"/>
                </a:lnTo>
                <a:lnTo>
                  <a:pt x="18200" y="78460"/>
                </a:lnTo>
                <a:lnTo>
                  <a:pt x="17370" y="76130"/>
                </a:lnTo>
                <a:lnTo>
                  <a:pt x="17300" y="74890"/>
                </a:lnTo>
                <a:lnTo>
                  <a:pt x="18120" y="72860"/>
                </a:lnTo>
                <a:lnTo>
                  <a:pt x="18680" y="72280"/>
                </a:lnTo>
                <a:lnTo>
                  <a:pt x="18710" y="71860"/>
                </a:lnTo>
                <a:lnTo>
                  <a:pt x="18360" y="71570"/>
                </a:lnTo>
                <a:lnTo>
                  <a:pt x="17790" y="71410"/>
                </a:lnTo>
                <a:lnTo>
                  <a:pt x="16960" y="71410"/>
                </a:lnTo>
                <a:lnTo>
                  <a:pt x="16490" y="71520"/>
                </a:lnTo>
                <a:lnTo>
                  <a:pt x="16150" y="71380"/>
                </a:lnTo>
                <a:lnTo>
                  <a:pt x="15690" y="70660"/>
                </a:lnTo>
                <a:lnTo>
                  <a:pt x="15440" y="70050"/>
                </a:lnTo>
                <a:lnTo>
                  <a:pt x="14930" y="68010"/>
                </a:lnTo>
                <a:lnTo>
                  <a:pt x="14400" y="67140"/>
                </a:lnTo>
                <a:lnTo>
                  <a:pt x="12610" y="65620"/>
                </a:lnTo>
                <a:lnTo>
                  <a:pt x="11890" y="64770"/>
                </a:lnTo>
                <a:lnTo>
                  <a:pt x="10870" y="6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