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Maseru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Lesotho • State Map | Fully Editable Vector Shape</a:t>
            </a:r>
          </a:p>
        </p:txBody>
      </p:sp>
      <p:sp>
        <p:nvSpPr>
          <p:cNvPr id="101" name="Maseru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15680" y="45050"/>
                </a:moveTo>
                <a:lnTo>
                  <a:pt x="15760" y="44960"/>
                </a:lnTo>
                <a:lnTo>
                  <a:pt x="16010" y="44580"/>
                </a:lnTo>
                <a:lnTo>
                  <a:pt x="16200" y="44130"/>
                </a:lnTo>
                <a:lnTo>
                  <a:pt x="16270" y="43640"/>
                </a:lnTo>
                <a:lnTo>
                  <a:pt x="16470" y="43480"/>
                </a:lnTo>
                <a:lnTo>
                  <a:pt x="17350" y="43520"/>
                </a:lnTo>
                <a:lnTo>
                  <a:pt x="17550" y="43340"/>
                </a:lnTo>
                <a:lnTo>
                  <a:pt x="17710" y="42570"/>
                </a:lnTo>
                <a:lnTo>
                  <a:pt x="18120" y="41900"/>
                </a:lnTo>
                <a:lnTo>
                  <a:pt x="19670" y="40190"/>
                </a:lnTo>
                <a:lnTo>
                  <a:pt x="19920" y="40010"/>
                </a:lnTo>
                <a:lnTo>
                  <a:pt x="20070" y="39750"/>
                </a:lnTo>
                <a:lnTo>
                  <a:pt x="20120" y="39200"/>
                </a:lnTo>
                <a:lnTo>
                  <a:pt x="20010" y="38870"/>
                </a:lnTo>
                <a:lnTo>
                  <a:pt x="19790" y="38600"/>
                </a:lnTo>
                <a:lnTo>
                  <a:pt x="19640" y="38350"/>
                </a:lnTo>
                <a:lnTo>
                  <a:pt x="19730" y="38060"/>
                </a:lnTo>
                <a:lnTo>
                  <a:pt x="20070" y="37780"/>
                </a:lnTo>
                <a:lnTo>
                  <a:pt x="20410" y="37670"/>
                </a:lnTo>
                <a:lnTo>
                  <a:pt x="20760" y="37480"/>
                </a:lnTo>
                <a:lnTo>
                  <a:pt x="21120" y="36980"/>
                </a:lnTo>
                <a:lnTo>
                  <a:pt x="21210" y="36600"/>
                </a:lnTo>
                <a:lnTo>
                  <a:pt x="21280" y="35600"/>
                </a:lnTo>
                <a:lnTo>
                  <a:pt x="21400" y="35250"/>
                </a:lnTo>
                <a:lnTo>
                  <a:pt x="22020" y="34860"/>
                </a:lnTo>
                <a:lnTo>
                  <a:pt x="23540" y="34360"/>
                </a:lnTo>
                <a:lnTo>
                  <a:pt x="23570" y="34430"/>
                </a:lnTo>
                <a:lnTo>
                  <a:pt x="23740" y="34750"/>
                </a:lnTo>
                <a:lnTo>
                  <a:pt x="23840" y="34850"/>
                </a:lnTo>
                <a:lnTo>
                  <a:pt x="23990" y="34930"/>
                </a:lnTo>
                <a:lnTo>
                  <a:pt x="24170" y="34990"/>
                </a:lnTo>
                <a:lnTo>
                  <a:pt x="24320" y="35070"/>
                </a:lnTo>
                <a:lnTo>
                  <a:pt x="24380" y="35170"/>
                </a:lnTo>
                <a:lnTo>
                  <a:pt x="24390" y="35280"/>
                </a:lnTo>
                <a:lnTo>
                  <a:pt x="24210" y="35760"/>
                </a:lnTo>
                <a:lnTo>
                  <a:pt x="24190" y="35890"/>
                </a:lnTo>
                <a:lnTo>
                  <a:pt x="24190" y="36090"/>
                </a:lnTo>
                <a:lnTo>
                  <a:pt x="24290" y="36340"/>
                </a:lnTo>
                <a:lnTo>
                  <a:pt x="24460" y="36600"/>
                </a:lnTo>
                <a:lnTo>
                  <a:pt x="24810" y="36760"/>
                </a:lnTo>
                <a:lnTo>
                  <a:pt x="25230" y="36800"/>
                </a:lnTo>
                <a:lnTo>
                  <a:pt x="26070" y="36670"/>
                </a:lnTo>
                <a:lnTo>
                  <a:pt x="26530" y="36470"/>
                </a:lnTo>
                <a:lnTo>
                  <a:pt x="26900" y="36150"/>
                </a:lnTo>
                <a:lnTo>
                  <a:pt x="27330" y="35540"/>
                </a:lnTo>
                <a:lnTo>
                  <a:pt x="27590" y="35420"/>
                </a:lnTo>
                <a:lnTo>
                  <a:pt x="27890" y="35490"/>
                </a:lnTo>
                <a:lnTo>
                  <a:pt x="28820" y="36170"/>
                </a:lnTo>
                <a:lnTo>
                  <a:pt x="29390" y="36440"/>
                </a:lnTo>
                <a:lnTo>
                  <a:pt x="30500" y="36670"/>
                </a:lnTo>
                <a:lnTo>
                  <a:pt x="31110" y="36900"/>
                </a:lnTo>
                <a:lnTo>
                  <a:pt x="31670" y="36790"/>
                </a:lnTo>
                <a:lnTo>
                  <a:pt x="31860" y="36600"/>
                </a:lnTo>
                <a:lnTo>
                  <a:pt x="31950" y="36310"/>
                </a:lnTo>
                <a:lnTo>
                  <a:pt x="32010" y="36050"/>
                </a:lnTo>
                <a:lnTo>
                  <a:pt x="32140" y="35810"/>
                </a:lnTo>
                <a:lnTo>
                  <a:pt x="32340" y="35640"/>
                </a:lnTo>
                <a:lnTo>
                  <a:pt x="32620" y="35510"/>
                </a:lnTo>
                <a:lnTo>
                  <a:pt x="33310" y="35350"/>
                </a:lnTo>
                <a:lnTo>
                  <a:pt x="33690" y="35340"/>
                </a:lnTo>
                <a:lnTo>
                  <a:pt x="34110" y="35390"/>
                </a:lnTo>
                <a:lnTo>
                  <a:pt x="34710" y="35600"/>
                </a:lnTo>
                <a:lnTo>
                  <a:pt x="36970" y="36950"/>
                </a:lnTo>
                <a:lnTo>
                  <a:pt x="37310" y="37070"/>
                </a:lnTo>
                <a:lnTo>
                  <a:pt x="37760" y="37140"/>
                </a:lnTo>
                <a:lnTo>
                  <a:pt x="38860" y="36910"/>
                </a:lnTo>
                <a:lnTo>
                  <a:pt x="39270" y="36760"/>
                </a:lnTo>
                <a:lnTo>
                  <a:pt x="39980" y="36370"/>
                </a:lnTo>
                <a:lnTo>
                  <a:pt x="40750" y="35750"/>
                </a:lnTo>
                <a:lnTo>
                  <a:pt x="41080" y="35380"/>
                </a:lnTo>
                <a:lnTo>
                  <a:pt x="41780" y="34330"/>
                </a:lnTo>
                <a:lnTo>
                  <a:pt x="42010" y="34100"/>
                </a:lnTo>
                <a:lnTo>
                  <a:pt x="42200" y="34110"/>
                </a:lnTo>
                <a:lnTo>
                  <a:pt x="42370" y="34360"/>
                </a:lnTo>
                <a:lnTo>
                  <a:pt x="42490" y="34720"/>
                </a:lnTo>
                <a:lnTo>
                  <a:pt x="42770" y="35940"/>
                </a:lnTo>
                <a:lnTo>
                  <a:pt x="42800" y="36340"/>
                </a:lnTo>
                <a:lnTo>
                  <a:pt x="42800" y="36780"/>
                </a:lnTo>
                <a:lnTo>
                  <a:pt x="42720" y="37720"/>
                </a:lnTo>
                <a:lnTo>
                  <a:pt x="42750" y="38110"/>
                </a:lnTo>
                <a:lnTo>
                  <a:pt x="42860" y="38430"/>
                </a:lnTo>
                <a:lnTo>
                  <a:pt x="43100" y="38690"/>
                </a:lnTo>
                <a:lnTo>
                  <a:pt x="43380" y="38760"/>
                </a:lnTo>
                <a:lnTo>
                  <a:pt x="43760" y="38520"/>
                </a:lnTo>
                <a:lnTo>
                  <a:pt x="44620" y="37650"/>
                </a:lnTo>
                <a:lnTo>
                  <a:pt x="45830" y="36700"/>
                </a:lnTo>
                <a:lnTo>
                  <a:pt x="46260" y="36160"/>
                </a:lnTo>
                <a:lnTo>
                  <a:pt x="46500" y="35960"/>
                </a:lnTo>
                <a:lnTo>
                  <a:pt x="46790" y="35810"/>
                </a:lnTo>
                <a:lnTo>
                  <a:pt x="47600" y="35530"/>
                </a:lnTo>
                <a:lnTo>
                  <a:pt x="47750" y="35430"/>
                </a:lnTo>
                <a:lnTo>
                  <a:pt x="47870" y="35300"/>
                </a:lnTo>
                <a:lnTo>
                  <a:pt x="47960" y="35150"/>
                </a:lnTo>
                <a:lnTo>
                  <a:pt x="48160" y="35200"/>
                </a:lnTo>
                <a:lnTo>
                  <a:pt x="48320" y="35260"/>
                </a:lnTo>
                <a:lnTo>
                  <a:pt x="49420" y="36990"/>
                </a:lnTo>
                <a:lnTo>
                  <a:pt x="47390" y="38880"/>
                </a:lnTo>
                <a:lnTo>
                  <a:pt x="47030" y="39080"/>
                </a:lnTo>
                <a:lnTo>
                  <a:pt x="46550" y="39280"/>
                </a:lnTo>
                <a:lnTo>
                  <a:pt x="46260" y="39310"/>
                </a:lnTo>
                <a:lnTo>
                  <a:pt x="46050" y="39540"/>
                </a:lnTo>
                <a:lnTo>
                  <a:pt x="45880" y="39900"/>
                </a:lnTo>
                <a:lnTo>
                  <a:pt x="45740" y="40310"/>
                </a:lnTo>
                <a:lnTo>
                  <a:pt x="45650" y="40680"/>
                </a:lnTo>
                <a:lnTo>
                  <a:pt x="45610" y="41080"/>
                </a:lnTo>
                <a:lnTo>
                  <a:pt x="45650" y="41500"/>
                </a:lnTo>
                <a:lnTo>
                  <a:pt x="45550" y="42130"/>
                </a:lnTo>
                <a:lnTo>
                  <a:pt x="45620" y="42500"/>
                </a:lnTo>
                <a:lnTo>
                  <a:pt x="45750" y="42770"/>
                </a:lnTo>
                <a:lnTo>
                  <a:pt x="45960" y="43020"/>
                </a:lnTo>
                <a:lnTo>
                  <a:pt x="46070" y="43200"/>
                </a:lnTo>
                <a:lnTo>
                  <a:pt x="46170" y="43320"/>
                </a:lnTo>
                <a:lnTo>
                  <a:pt x="46410" y="43420"/>
                </a:lnTo>
                <a:lnTo>
                  <a:pt x="46480" y="43590"/>
                </a:lnTo>
                <a:lnTo>
                  <a:pt x="46540" y="43820"/>
                </a:lnTo>
                <a:lnTo>
                  <a:pt x="46630" y="43980"/>
                </a:lnTo>
                <a:lnTo>
                  <a:pt x="46930" y="44110"/>
                </a:lnTo>
                <a:lnTo>
                  <a:pt x="47070" y="44300"/>
                </a:lnTo>
                <a:lnTo>
                  <a:pt x="47160" y="44630"/>
                </a:lnTo>
                <a:lnTo>
                  <a:pt x="48130" y="50190"/>
                </a:lnTo>
                <a:lnTo>
                  <a:pt x="48080" y="50630"/>
                </a:lnTo>
                <a:lnTo>
                  <a:pt x="48130" y="51010"/>
                </a:lnTo>
                <a:lnTo>
                  <a:pt x="48700" y="53190"/>
                </a:lnTo>
                <a:lnTo>
                  <a:pt x="47180" y="52950"/>
                </a:lnTo>
                <a:lnTo>
                  <a:pt x="46330" y="52950"/>
                </a:lnTo>
                <a:lnTo>
                  <a:pt x="45170" y="52870"/>
                </a:lnTo>
                <a:lnTo>
                  <a:pt x="44260" y="53160"/>
                </a:lnTo>
                <a:lnTo>
                  <a:pt x="43960" y="53580"/>
                </a:lnTo>
                <a:lnTo>
                  <a:pt x="44690" y="54000"/>
                </a:lnTo>
                <a:lnTo>
                  <a:pt x="45230" y="54980"/>
                </a:lnTo>
                <a:lnTo>
                  <a:pt x="45420" y="55820"/>
                </a:lnTo>
                <a:lnTo>
                  <a:pt x="45600" y="56590"/>
                </a:lnTo>
                <a:lnTo>
                  <a:pt x="45600" y="57010"/>
                </a:lnTo>
                <a:lnTo>
                  <a:pt x="46630" y="57080"/>
                </a:lnTo>
                <a:lnTo>
                  <a:pt x="47420" y="56870"/>
                </a:lnTo>
                <a:lnTo>
                  <a:pt x="47850" y="57010"/>
                </a:lnTo>
                <a:lnTo>
                  <a:pt x="47480" y="57850"/>
                </a:lnTo>
                <a:lnTo>
                  <a:pt x="47670" y="58550"/>
                </a:lnTo>
                <a:lnTo>
                  <a:pt x="47970" y="59320"/>
                </a:lnTo>
                <a:lnTo>
                  <a:pt x="47970" y="59600"/>
                </a:lnTo>
                <a:lnTo>
                  <a:pt x="47180" y="59600"/>
                </a:lnTo>
                <a:lnTo>
                  <a:pt x="46510" y="59950"/>
                </a:lnTo>
                <a:lnTo>
                  <a:pt x="46630" y="60590"/>
                </a:lnTo>
                <a:lnTo>
                  <a:pt x="46630" y="61570"/>
                </a:lnTo>
                <a:lnTo>
                  <a:pt x="46020" y="62270"/>
                </a:lnTo>
                <a:lnTo>
                  <a:pt x="45050" y="62550"/>
                </a:lnTo>
                <a:lnTo>
                  <a:pt x="44740" y="61600"/>
                </a:lnTo>
                <a:lnTo>
                  <a:pt x="44370" y="61280"/>
                </a:lnTo>
                <a:lnTo>
                  <a:pt x="44240" y="60990"/>
                </a:lnTo>
                <a:lnTo>
                  <a:pt x="43960" y="60650"/>
                </a:lnTo>
                <a:lnTo>
                  <a:pt x="43500" y="60400"/>
                </a:lnTo>
                <a:lnTo>
                  <a:pt x="41810" y="60170"/>
                </a:lnTo>
                <a:lnTo>
                  <a:pt x="41220" y="59990"/>
                </a:lnTo>
                <a:lnTo>
                  <a:pt x="40400" y="59370"/>
                </a:lnTo>
                <a:lnTo>
                  <a:pt x="39570" y="58970"/>
                </a:lnTo>
                <a:lnTo>
                  <a:pt x="34750" y="58030"/>
                </a:lnTo>
                <a:lnTo>
                  <a:pt x="33950" y="57760"/>
                </a:lnTo>
                <a:lnTo>
                  <a:pt x="32480" y="57750"/>
                </a:lnTo>
                <a:lnTo>
                  <a:pt x="29360" y="58200"/>
                </a:lnTo>
                <a:lnTo>
                  <a:pt x="28940" y="57990"/>
                </a:lnTo>
                <a:lnTo>
                  <a:pt x="28880" y="57690"/>
                </a:lnTo>
                <a:lnTo>
                  <a:pt x="29170" y="57330"/>
                </a:lnTo>
                <a:lnTo>
                  <a:pt x="29530" y="56960"/>
                </a:lnTo>
                <a:lnTo>
                  <a:pt x="29720" y="56460"/>
                </a:lnTo>
                <a:lnTo>
                  <a:pt x="29700" y="55850"/>
                </a:lnTo>
                <a:lnTo>
                  <a:pt x="27880" y="52860"/>
                </a:lnTo>
                <a:lnTo>
                  <a:pt x="27490" y="52560"/>
                </a:lnTo>
                <a:lnTo>
                  <a:pt x="27100" y="52480"/>
                </a:lnTo>
                <a:lnTo>
                  <a:pt x="25920" y="52520"/>
                </a:lnTo>
                <a:lnTo>
                  <a:pt x="25040" y="52290"/>
                </a:lnTo>
                <a:lnTo>
                  <a:pt x="24620" y="51910"/>
                </a:lnTo>
                <a:lnTo>
                  <a:pt x="24460" y="51450"/>
                </a:lnTo>
                <a:lnTo>
                  <a:pt x="24490" y="50470"/>
                </a:lnTo>
                <a:lnTo>
                  <a:pt x="24390" y="50120"/>
                </a:lnTo>
                <a:lnTo>
                  <a:pt x="24210" y="50070"/>
                </a:lnTo>
                <a:lnTo>
                  <a:pt x="23990" y="50210"/>
                </a:lnTo>
                <a:lnTo>
                  <a:pt x="23340" y="51030"/>
                </a:lnTo>
                <a:lnTo>
                  <a:pt x="23180" y="51170"/>
                </a:lnTo>
                <a:lnTo>
                  <a:pt x="22970" y="51290"/>
                </a:lnTo>
                <a:lnTo>
                  <a:pt x="21980" y="51580"/>
                </a:lnTo>
                <a:lnTo>
                  <a:pt x="21620" y="51590"/>
                </a:lnTo>
                <a:lnTo>
                  <a:pt x="21330" y="51540"/>
                </a:lnTo>
                <a:lnTo>
                  <a:pt x="20770" y="51380"/>
                </a:lnTo>
                <a:lnTo>
                  <a:pt x="20500" y="51190"/>
                </a:lnTo>
                <a:lnTo>
                  <a:pt x="20340" y="50920"/>
                </a:lnTo>
                <a:lnTo>
                  <a:pt x="20320" y="50610"/>
                </a:lnTo>
                <a:lnTo>
                  <a:pt x="20250" y="50230"/>
                </a:lnTo>
                <a:lnTo>
                  <a:pt x="20060" y="49740"/>
                </a:lnTo>
                <a:lnTo>
                  <a:pt x="19110" y="48660"/>
                </a:lnTo>
                <a:lnTo>
                  <a:pt x="18850" y="48210"/>
                </a:lnTo>
                <a:lnTo>
                  <a:pt x="18700" y="47790"/>
                </a:lnTo>
                <a:lnTo>
                  <a:pt x="18240" y="46960"/>
                </a:lnTo>
                <a:lnTo>
                  <a:pt x="18120" y="46610"/>
                </a:lnTo>
                <a:lnTo>
                  <a:pt x="18010" y="45860"/>
                </a:lnTo>
                <a:lnTo>
                  <a:pt x="17840" y="45500"/>
                </a:lnTo>
                <a:lnTo>
                  <a:pt x="17650" y="45320"/>
                </a:lnTo>
                <a:lnTo>
                  <a:pt x="17420" y="45210"/>
                </a:lnTo>
                <a:lnTo>
                  <a:pt x="17170" y="45160"/>
                </a:lnTo>
                <a:lnTo>
                  <a:pt x="16980" y="45170"/>
                </a:lnTo>
                <a:lnTo>
                  <a:pt x="16570" y="45260"/>
                </a:lnTo>
                <a:lnTo>
                  <a:pt x="15770" y="45070"/>
                </a:lnTo>
                <a:lnTo>
                  <a:pt x="15680" y="4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