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Mafeteng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Lesotho • State Map | Fully Editable Vector Shape</a:t>
            </a:r>
          </a:p>
        </p:txBody>
      </p:sp>
      <p:sp>
        <p:nvSpPr>
          <p:cNvPr id="101" name="Mafeteng"/>
          <p:cNvSpPr/>
          <p:nvPr/>
        </p:nvSpPr>
        <p:spPr>
          <a:xfrm>
            <a:off x="3594449" y="1325880"/>
            <a:ext cx="5002796" cy="4937760"/>
          </a:xfrm>
          <a:custGeom>
            <a:avLst/>
            <a:gdLst/>
            <a:ahLst/>
            <a:cxnLst/>
            <a:rect l="0" t="0" r="100000" b="98700"/>
            <a:pathLst>
              <a:path w="100000" h="98700">
                <a:moveTo>
                  <a:pt x="10870" y="62310"/>
                </a:moveTo>
                <a:lnTo>
                  <a:pt x="7780" y="54930"/>
                </a:lnTo>
                <a:lnTo>
                  <a:pt x="7460" y="54290"/>
                </a:lnTo>
                <a:lnTo>
                  <a:pt x="6370" y="52640"/>
                </a:lnTo>
                <a:lnTo>
                  <a:pt x="5870" y="52200"/>
                </a:lnTo>
                <a:lnTo>
                  <a:pt x="5380" y="51920"/>
                </a:lnTo>
                <a:lnTo>
                  <a:pt x="4850" y="51490"/>
                </a:lnTo>
                <a:lnTo>
                  <a:pt x="4550" y="51340"/>
                </a:lnTo>
                <a:lnTo>
                  <a:pt x="5000" y="50270"/>
                </a:lnTo>
                <a:lnTo>
                  <a:pt x="5020" y="49580"/>
                </a:lnTo>
                <a:lnTo>
                  <a:pt x="5300" y="49180"/>
                </a:lnTo>
                <a:lnTo>
                  <a:pt x="5700" y="49180"/>
                </a:lnTo>
                <a:lnTo>
                  <a:pt x="6050" y="49690"/>
                </a:lnTo>
                <a:lnTo>
                  <a:pt x="6300" y="49360"/>
                </a:lnTo>
                <a:lnTo>
                  <a:pt x="6590" y="48670"/>
                </a:lnTo>
                <a:lnTo>
                  <a:pt x="6790" y="48490"/>
                </a:lnTo>
                <a:lnTo>
                  <a:pt x="7160" y="48480"/>
                </a:lnTo>
                <a:lnTo>
                  <a:pt x="7270" y="48700"/>
                </a:lnTo>
                <a:lnTo>
                  <a:pt x="7370" y="48970"/>
                </a:lnTo>
                <a:lnTo>
                  <a:pt x="7670" y="49100"/>
                </a:lnTo>
                <a:lnTo>
                  <a:pt x="7840" y="48980"/>
                </a:lnTo>
                <a:lnTo>
                  <a:pt x="9050" y="47700"/>
                </a:lnTo>
                <a:lnTo>
                  <a:pt x="9250" y="47560"/>
                </a:lnTo>
                <a:lnTo>
                  <a:pt x="10310" y="47130"/>
                </a:lnTo>
                <a:lnTo>
                  <a:pt x="11400" y="47020"/>
                </a:lnTo>
                <a:lnTo>
                  <a:pt x="11780" y="46880"/>
                </a:lnTo>
                <a:lnTo>
                  <a:pt x="12450" y="46510"/>
                </a:lnTo>
                <a:lnTo>
                  <a:pt x="13500" y="46290"/>
                </a:lnTo>
                <a:lnTo>
                  <a:pt x="14290" y="45950"/>
                </a:lnTo>
                <a:lnTo>
                  <a:pt x="15510" y="45230"/>
                </a:lnTo>
                <a:lnTo>
                  <a:pt x="15680" y="45050"/>
                </a:lnTo>
                <a:lnTo>
                  <a:pt x="15770" y="45070"/>
                </a:lnTo>
                <a:lnTo>
                  <a:pt x="16570" y="45260"/>
                </a:lnTo>
                <a:lnTo>
                  <a:pt x="16980" y="45170"/>
                </a:lnTo>
                <a:lnTo>
                  <a:pt x="17170" y="45160"/>
                </a:lnTo>
                <a:lnTo>
                  <a:pt x="17420" y="45210"/>
                </a:lnTo>
                <a:lnTo>
                  <a:pt x="17650" y="45320"/>
                </a:lnTo>
                <a:lnTo>
                  <a:pt x="17840" y="45500"/>
                </a:lnTo>
                <a:lnTo>
                  <a:pt x="18010" y="45860"/>
                </a:lnTo>
                <a:lnTo>
                  <a:pt x="18120" y="46610"/>
                </a:lnTo>
                <a:lnTo>
                  <a:pt x="18240" y="46960"/>
                </a:lnTo>
                <a:lnTo>
                  <a:pt x="18700" y="47790"/>
                </a:lnTo>
                <a:lnTo>
                  <a:pt x="18850" y="48210"/>
                </a:lnTo>
                <a:lnTo>
                  <a:pt x="19110" y="48660"/>
                </a:lnTo>
                <a:lnTo>
                  <a:pt x="20060" y="49740"/>
                </a:lnTo>
                <a:lnTo>
                  <a:pt x="20250" y="50230"/>
                </a:lnTo>
                <a:lnTo>
                  <a:pt x="20320" y="50610"/>
                </a:lnTo>
                <a:lnTo>
                  <a:pt x="20340" y="50920"/>
                </a:lnTo>
                <a:lnTo>
                  <a:pt x="20500" y="51190"/>
                </a:lnTo>
                <a:lnTo>
                  <a:pt x="20770" y="51380"/>
                </a:lnTo>
                <a:lnTo>
                  <a:pt x="21330" y="51540"/>
                </a:lnTo>
                <a:lnTo>
                  <a:pt x="21620" y="51590"/>
                </a:lnTo>
                <a:lnTo>
                  <a:pt x="21980" y="51580"/>
                </a:lnTo>
                <a:lnTo>
                  <a:pt x="22970" y="51290"/>
                </a:lnTo>
                <a:lnTo>
                  <a:pt x="23180" y="51170"/>
                </a:lnTo>
                <a:lnTo>
                  <a:pt x="23340" y="51030"/>
                </a:lnTo>
                <a:lnTo>
                  <a:pt x="23990" y="50210"/>
                </a:lnTo>
                <a:lnTo>
                  <a:pt x="24210" y="50070"/>
                </a:lnTo>
                <a:lnTo>
                  <a:pt x="24390" y="50120"/>
                </a:lnTo>
                <a:lnTo>
                  <a:pt x="24490" y="50470"/>
                </a:lnTo>
                <a:lnTo>
                  <a:pt x="24460" y="51450"/>
                </a:lnTo>
                <a:lnTo>
                  <a:pt x="24620" y="51910"/>
                </a:lnTo>
                <a:lnTo>
                  <a:pt x="25040" y="52290"/>
                </a:lnTo>
                <a:lnTo>
                  <a:pt x="25920" y="52520"/>
                </a:lnTo>
                <a:lnTo>
                  <a:pt x="27100" y="52480"/>
                </a:lnTo>
                <a:lnTo>
                  <a:pt x="27490" y="52560"/>
                </a:lnTo>
                <a:lnTo>
                  <a:pt x="27880" y="52860"/>
                </a:lnTo>
                <a:lnTo>
                  <a:pt x="29700" y="55850"/>
                </a:lnTo>
                <a:lnTo>
                  <a:pt x="29720" y="56460"/>
                </a:lnTo>
                <a:lnTo>
                  <a:pt x="29530" y="56960"/>
                </a:lnTo>
                <a:lnTo>
                  <a:pt x="29170" y="57330"/>
                </a:lnTo>
                <a:lnTo>
                  <a:pt x="28880" y="57690"/>
                </a:lnTo>
                <a:lnTo>
                  <a:pt x="28940" y="57990"/>
                </a:lnTo>
                <a:lnTo>
                  <a:pt x="29360" y="58200"/>
                </a:lnTo>
                <a:lnTo>
                  <a:pt x="32480" y="57750"/>
                </a:lnTo>
                <a:lnTo>
                  <a:pt x="33950" y="57760"/>
                </a:lnTo>
                <a:lnTo>
                  <a:pt x="34750" y="58030"/>
                </a:lnTo>
                <a:lnTo>
                  <a:pt x="39570" y="58970"/>
                </a:lnTo>
                <a:lnTo>
                  <a:pt x="40400" y="59370"/>
                </a:lnTo>
                <a:lnTo>
                  <a:pt x="41220" y="59990"/>
                </a:lnTo>
                <a:lnTo>
                  <a:pt x="41810" y="60170"/>
                </a:lnTo>
                <a:lnTo>
                  <a:pt x="43500" y="60400"/>
                </a:lnTo>
                <a:lnTo>
                  <a:pt x="43960" y="60650"/>
                </a:lnTo>
                <a:lnTo>
                  <a:pt x="44240" y="60990"/>
                </a:lnTo>
                <a:lnTo>
                  <a:pt x="44370" y="61280"/>
                </a:lnTo>
                <a:lnTo>
                  <a:pt x="44740" y="61600"/>
                </a:lnTo>
                <a:lnTo>
                  <a:pt x="43960" y="62060"/>
                </a:lnTo>
                <a:lnTo>
                  <a:pt x="43890" y="63040"/>
                </a:lnTo>
                <a:lnTo>
                  <a:pt x="43350" y="62900"/>
                </a:lnTo>
                <a:lnTo>
                  <a:pt x="42370" y="62620"/>
                </a:lnTo>
                <a:lnTo>
                  <a:pt x="41400" y="61990"/>
                </a:lnTo>
                <a:lnTo>
                  <a:pt x="40490" y="61990"/>
                </a:lnTo>
                <a:lnTo>
                  <a:pt x="39510" y="61990"/>
                </a:lnTo>
                <a:lnTo>
                  <a:pt x="38910" y="61290"/>
                </a:lnTo>
                <a:lnTo>
                  <a:pt x="38240" y="60870"/>
                </a:lnTo>
                <a:lnTo>
                  <a:pt x="37810" y="61430"/>
                </a:lnTo>
                <a:lnTo>
                  <a:pt x="37690" y="62480"/>
                </a:lnTo>
                <a:lnTo>
                  <a:pt x="37450" y="63110"/>
                </a:lnTo>
                <a:lnTo>
                  <a:pt x="37020" y="62480"/>
                </a:lnTo>
                <a:lnTo>
                  <a:pt x="36350" y="61640"/>
                </a:lnTo>
                <a:lnTo>
                  <a:pt x="35680" y="61570"/>
                </a:lnTo>
                <a:lnTo>
                  <a:pt x="35870" y="62480"/>
                </a:lnTo>
                <a:lnTo>
                  <a:pt x="35740" y="63040"/>
                </a:lnTo>
                <a:lnTo>
                  <a:pt x="35140" y="63740"/>
                </a:lnTo>
                <a:lnTo>
                  <a:pt x="34350" y="63950"/>
                </a:lnTo>
                <a:lnTo>
                  <a:pt x="33490" y="63460"/>
                </a:lnTo>
                <a:lnTo>
                  <a:pt x="32890" y="62900"/>
                </a:lnTo>
                <a:lnTo>
                  <a:pt x="32160" y="63320"/>
                </a:lnTo>
                <a:lnTo>
                  <a:pt x="31850" y="64020"/>
                </a:lnTo>
                <a:lnTo>
                  <a:pt x="31310" y="64160"/>
                </a:lnTo>
                <a:lnTo>
                  <a:pt x="30680" y="64190"/>
                </a:lnTo>
                <a:lnTo>
                  <a:pt x="30310" y="64460"/>
                </a:lnTo>
                <a:lnTo>
                  <a:pt x="29890" y="64630"/>
                </a:lnTo>
                <a:lnTo>
                  <a:pt x="29540" y="64630"/>
                </a:lnTo>
                <a:lnTo>
                  <a:pt x="29160" y="64390"/>
                </a:lnTo>
                <a:lnTo>
                  <a:pt x="28910" y="64130"/>
                </a:lnTo>
                <a:lnTo>
                  <a:pt x="28690" y="63830"/>
                </a:lnTo>
                <a:lnTo>
                  <a:pt x="28150" y="62980"/>
                </a:lnTo>
                <a:lnTo>
                  <a:pt x="27820" y="62790"/>
                </a:lnTo>
                <a:lnTo>
                  <a:pt x="27350" y="62730"/>
                </a:lnTo>
                <a:lnTo>
                  <a:pt x="26550" y="62810"/>
                </a:lnTo>
                <a:lnTo>
                  <a:pt x="26070" y="62770"/>
                </a:lnTo>
                <a:lnTo>
                  <a:pt x="25720" y="62570"/>
                </a:lnTo>
                <a:lnTo>
                  <a:pt x="25550" y="62340"/>
                </a:lnTo>
                <a:lnTo>
                  <a:pt x="25440" y="62240"/>
                </a:lnTo>
                <a:lnTo>
                  <a:pt x="25360" y="62260"/>
                </a:lnTo>
                <a:lnTo>
                  <a:pt x="25180" y="62950"/>
                </a:lnTo>
                <a:lnTo>
                  <a:pt x="25110" y="63150"/>
                </a:lnTo>
                <a:lnTo>
                  <a:pt x="25000" y="63340"/>
                </a:lnTo>
                <a:lnTo>
                  <a:pt x="24840" y="63510"/>
                </a:lnTo>
                <a:lnTo>
                  <a:pt x="24640" y="63680"/>
                </a:lnTo>
                <a:lnTo>
                  <a:pt x="24450" y="63810"/>
                </a:lnTo>
                <a:lnTo>
                  <a:pt x="24300" y="63940"/>
                </a:lnTo>
                <a:lnTo>
                  <a:pt x="24240" y="64080"/>
                </a:lnTo>
                <a:lnTo>
                  <a:pt x="24180" y="64300"/>
                </a:lnTo>
                <a:lnTo>
                  <a:pt x="24080" y="64530"/>
                </a:lnTo>
                <a:lnTo>
                  <a:pt x="23970" y="64690"/>
                </a:lnTo>
                <a:lnTo>
                  <a:pt x="22420" y="66260"/>
                </a:lnTo>
                <a:lnTo>
                  <a:pt x="22320" y="66380"/>
                </a:lnTo>
                <a:lnTo>
                  <a:pt x="22240" y="66520"/>
                </a:lnTo>
                <a:lnTo>
                  <a:pt x="22090" y="66870"/>
                </a:lnTo>
                <a:lnTo>
                  <a:pt x="21980" y="67010"/>
                </a:lnTo>
                <a:lnTo>
                  <a:pt x="21810" y="67150"/>
                </a:lnTo>
                <a:lnTo>
                  <a:pt x="21550" y="67240"/>
                </a:lnTo>
                <a:lnTo>
                  <a:pt x="21210" y="67430"/>
                </a:lnTo>
                <a:lnTo>
                  <a:pt x="21000" y="67460"/>
                </a:lnTo>
                <a:lnTo>
                  <a:pt x="20730" y="67390"/>
                </a:lnTo>
                <a:lnTo>
                  <a:pt x="19930" y="66630"/>
                </a:lnTo>
                <a:lnTo>
                  <a:pt x="18970" y="65930"/>
                </a:lnTo>
                <a:lnTo>
                  <a:pt x="18850" y="65790"/>
                </a:lnTo>
                <a:lnTo>
                  <a:pt x="18790" y="65690"/>
                </a:lnTo>
                <a:lnTo>
                  <a:pt x="18500" y="65030"/>
                </a:lnTo>
                <a:lnTo>
                  <a:pt x="18370" y="64610"/>
                </a:lnTo>
                <a:lnTo>
                  <a:pt x="18270" y="64120"/>
                </a:lnTo>
                <a:lnTo>
                  <a:pt x="18180" y="63520"/>
                </a:lnTo>
                <a:lnTo>
                  <a:pt x="18180" y="62770"/>
                </a:lnTo>
                <a:lnTo>
                  <a:pt x="18290" y="61980"/>
                </a:lnTo>
                <a:lnTo>
                  <a:pt x="18390" y="61600"/>
                </a:lnTo>
                <a:lnTo>
                  <a:pt x="19040" y="59810"/>
                </a:lnTo>
                <a:lnTo>
                  <a:pt x="19050" y="59540"/>
                </a:lnTo>
                <a:lnTo>
                  <a:pt x="18870" y="59300"/>
                </a:lnTo>
                <a:lnTo>
                  <a:pt x="18540" y="59210"/>
                </a:lnTo>
                <a:lnTo>
                  <a:pt x="17980" y="59310"/>
                </a:lnTo>
                <a:lnTo>
                  <a:pt x="17620" y="59590"/>
                </a:lnTo>
                <a:lnTo>
                  <a:pt x="17420" y="59810"/>
                </a:lnTo>
                <a:lnTo>
                  <a:pt x="17160" y="60020"/>
                </a:lnTo>
                <a:lnTo>
                  <a:pt x="16830" y="60140"/>
                </a:lnTo>
                <a:lnTo>
                  <a:pt x="16080" y="60190"/>
                </a:lnTo>
                <a:lnTo>
                  <a:pt x="15780" y="60100"/>
                </a:lnTo>
                <a:lnTo>
                  <a:pt x="15560" y="59960"/>
                </a:lnTo>
                <a:lnTo>
                  <a:pt x="15380" y="59920"/>
                </a:lnTo>
                <a:lnTo>
                  <a:pt x="15110" y="60010"/>
                </a:lnTo>
                <a:lnTo>
                  <a:pt x="14050" y="60830"/>
                </a:lnTo>
                <a:lnTo>
                  <a:pt x="11480" y="62080"/>
                </a:lnTo>
                <a:lnTo>
                  <a:pt x="10870" y="62310"/>
                </a:lnTo>
                <a:close/>
                <a:moveTo>
                  <a:pt x="48700" y="53190"/>
                </a:moveTo>
                <a:lnTo>
                  <a:pt x="49490" y="53300"/>
                </a:lnTo>
                <a:lnTo>
                  <a:pt x="50400" y="54280"/>
                </a:lnTo>
                <a:lnTo>
                  <a:pt x="49460" y="55430"/>
                </a:lnTo>
                <a:lnTo>
                  <a:pt x="50020" y="56450"/>
                </a:lnTo>
                <a:lnTo>
                  <a:pt x="50580" y="59080"/>
                </a:lnTo>
                <a:lnTo>
                  <a:pt x="50650" y="59390"/>
                </a:lnTo>
                <a:lnTo>
                  <a:pt x="51130" y="59670"/>
                </a:lnTo>
                <a:lnTo>
                  <a:pt x="51680" y="59880"/>
                </a:lnTo>
                <a:lnTo>
                  <a:pt x="51980" y="60450"/>
                </a:lnTo>
                <a:lnTo>
                  <a:pt x="52350" y="61150"/>
                </a:lnTo>
                <a:lnTo>
                  <a:pt x="53080" y="62270"/>
                </a:lnTo>
                <a:lnTo>
                  <a:pt x="53380" y="63110"/>
                </a:lnTo>
                <a:lnTo>
                  <a:pt x="53020" y="63530"/>
                </a:lnTo>
                <a:lnTo>
                  <a:pt x="52650" y="64020"/>
                </a:lnTo>
                <a:lnTo>
                  <a:pt x="52110" y="63600"/>
                </a:lnTo>
                <a:lnTo>
                  <a:pt x="51560" y="63110"/>
                </a:lnTo>
                <a:lnTo>
                  <a:pt x="51010" y="62410"/>
                </a:lnTo>
                <a:lnTo>
                  <a:pt x="50040" y="61850"/>
                </a:lnTo>
                <a:lnTo>
                  <a:pt x="49000" y="61710"/>
                </a:lnTo>
                <a:lnTo>
                  <a:pt x="48150" y="61640"/>
                </a:lnTo>
                <a:lnTo>
                  <a:pt x="46630" y="61570"/>
                </a:lnTo>
                <a:lnTo>
                  <a:pt x="46630" y="60590"/>
                </a:lnTo>
                <a:lnTo>
                  <a:pt x="46510" y="59950"/>
                </a:lnTo>
                <a:lnTo>
                  <a:pt x="47180" y="59600"/>
                </a:lnTo>
                <a:lnTo>
                  <a:pt x="47970" y="59600"/>
                </a:lnTo>
                <a:lnTo>
                  <a:pt x="47970" y="59320"/>
                </a:lnTo>
                <a:lnTo>
                  <a:pt x="47670" y="58550"/>
                </a:lnTo>
                <a:lnTo>
                  <a:pt x="47480" y="57850"/>
                </a:lnTo>
                <a:lnTo>
                  <a:pt x="47850" y="57010"/>
                </a:lnTo>
                <a:lnTo>
                  <a:pt x="47420" y="56870"/>
                </a:lnTo>
                <a:lnTo>
                  <a:pt x="46630" y="57080"/>
                </a:lnTo>
                <a:lnTo>
                  <a:pt x="45600" y="57010"/>
                </a:lnTo>
                <a:lnTo>
                  <a:pt x="45600" y="56590"/>
                </a:lnTo>
                <a:lnTo>
                  <a:pt x="45420" y="55820"/>
                </a:lnTo>
                <a:lnTo>
                  <a:pt x="45230" y="54980"/>
                </a:lnTo>
                <a:lnTo>
                  <a:pt x="44690" y="54000"/>
                </a:lnTo>
                <a:lnTo>
                  <a:pt x="43960" y="53580"/>
                </a:lnTo>
                <a:lnTo>
                  <a:pt x="44260" y="53160"/>
                </a:lnTo>
                <a:lnTo>
                  <a:pt x="45170" y="52870"/>
                </a:lnTo>
                <a:lnTo>
                  <a:pt x="46330" y="52950"/>
                </a:lnTo>
                <a:lnTo>
                  <a:pt x="47180" y="52950"/>
                </a:lnTo>
                <a:lnTo>
                  <a:pt x="48700" y="53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