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Leribe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Leribe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71380" y="18050"/>
                </a:moveTo>
                <a:lnTo>
                  <a:pt x="71200" y="18910"/>
                </a:lnTo>
                <a:lnTo>
                  <a:pt x="70880" y="19550"/>
                </a:lnTo>
                <a:lnTo>
                  <a:pt x="70760" y="20130"/>
                </a:lnTo>
                <a:lnTo>
                  <a:pt x="70470" y="24310"/>
                </a:lnTo>
                <a:lnTo>
                  <a:pt x="70200" y="25190"/>
                </a:lnTo>
                <a:lnTo>
                  <a:pt x="69930" y="25820"/>
                </a:lnTo>
                <a:lnTo>
                  <a:pt x="69370" y="26460"/>
                </a:lnTo>
                <a:lnTo>
                  <a:pt x="66280" y="29320"/>
                </a:lnTo>
                <a:lnTo>
                  <a:pt x="65880" y="29610"/>
                </a:lnTo>
                <a:lnTo>
                  <a:pt x="65520" y="29760"/>
                </a:lnTo>
                <a:lnTo>
                  <a:pt x="64800" y="29930"/>
                </a:lnTo>
                <a:lnTo>
                  <a:pt x="64380" y="30180"/>
                </a:lnTo>
                <a:lnTo>
                  <a:pt x="63960" y="30560"/>
                </a:lnTo>
                <a:lnTo>
                  <a:pt x="63390" y="31230"/>
                </a:lnTo>
                <a:lnTo>
                  <a:pt x="63100" y="31770"/>
                </a:lnTo>
                <a:lnTo>
                  <a:pt x="62960" y="32310"/>
                </a:lnTo>
                <a:lnTo>
                  <a:pt x="62930" y="33100"/>
                </a:lnTo>
                <a:lnTo>
                  <a:pt x="62820" y="33850"/>
                </a:lnTo>
                <a:lnTo>
                  <a:pt x="62840" y="34310"/>
                </a:lnTo>
                <a:lnTo>
                  <a:pt x="62910" y="34470"/>
                </a:lnTo>
                <a:lnTo>
                  <a:pt x="63070" y="34750"/>
                </a:lnTo>
                <a:lnTo>
                  <a:pt x="64130" y="36160"/>
                </a:lnTo>
                <a:lnTo>
                  <a:pt x="64380" y="36400"/>
                </a:lnTo>
                <a:lnTo>
                  <a:pt x="64800" y="36720"/>
                </a:lnTo>
                <a:lnTo>
                  <a:pt x="64950" y="36930"/>
                </a:lnTo>
                <a:lnTo>
                  <a:pt x="64990" y="37080"/>
                </a:lnTo>
                <a:lnTo>
                  <a:pt x="64880" y="37230"/>
                </a:lnTo>
                <a:lnTo>
                  <a:pt x="64660" y="37390"/>
                </a:lnTo>
                <a:lnTo>
                  <a:pt x="64390" y="37490"/>
                </a:lnTo>
                <a:lnTo>
                  <a:pt x="63270" y="37590"/>
                </a:lnTo>
                <a:lnTo>
                  <a:pt x="62860" y="37550"/>
                </a:lnTo>
                <a:lnTo>
                  <a:pt x="62320" y="37350"/>
                </a:lnTo>
                <a:lnTo>
                  <a:pt x="60470" y="36330"/>
                </a:lnTo>
                <a:lnTo>
                  <a:pt x="59250" y="35860"/>
                </a:lnTo>
                <a:lnTo>
                  <a:pt x="58200" y="35630"/>
                </a:lnTo>
                <a:lnTo>
                  <a:pt x="57830" y="35600"/>
                </a:lnTo>
                <a:lnTo>
                  <a:pt x="57410" y="35440"/>
                </a:lnTo>
                <a:lnTo>
                  <a:pt x="57050" y="35090"/>
                </a:lnTo>
                <a:lnTo>
                  <a:pt x="56120" y="33200"/>
                </a:lnTo>
                <a:lnTo>
                  <a:pt x="55110" y="30290"/>
                </a:lnTo>
                <a:lnTo>
                  <a:pt x="54670" y="29420"/>
                </a:lnTo>
                <a:lnTo>
                  <a:pt x="54540" y="28990"/>
                </a:lnTo>
                <a:lnTo>
                  <a:pt x="54520" y="28570"/>
                </a:lnTo>
                <a:lnTo>
                  <a:pt x="54540" y="28190"/>
                </a:lnTo>
                <a:lnTo>
                  <a:pt x="54510" y="27890"/>
                </a:lnTo>
                <a:lnTo>
                  <a:pt x="54360" y="27660"/>
                </a:lnTo>
                <a:lnTo>
                  <a:pt x="54120" y="27510"/>
                </a:lnTo>
                <a:lnTo>
                  <a:pt x="53850" y="27420"/>
                </a:lnTo>
                <a:lnTo>
                  <a:pt x="53260" y="27320"/>
                </a:lnTo>
                <a:lnTo>
                  <a:pt x="52890" y="27300"/>
                </a:lnTo>
                <a:lnTo>
                  <a:pt x="52520" y="27360"/>
                </a:lnTo>
                <a:lnTo>
                  <a:pt x="52090" y="27480"/>
                </a:lnTo>
                <a:lnTo>
                  <a:pt x="51700" y="27870"/>
                </a:lnTo>
                <a:lnTo>
                  <a:pt x="50450" y="27530"/>
                </a:lnTo>
                <a:lnTo>
                  <a:pt x="50090" y="27070"/>
                </a:lnTo>
                <a:lnTo>
                  <a:pt x="49920" y="26730"/>
                </a:lnTo>
                <a:lnTo>
                  <a:pt x="49710" y="26390"/>
                </a:lnTo>
                <a:lnTo>
                  <a:pt x="49070" y="25590"/>
                </a:lnTo>
                <a:lnTo>
                  <a:pt x="48680" y="25220"/>
                </a:lnTo>
                <a:lnTo>
                  <a:pt x="48260" y="24890"/>
                </a:lnTo>
                <a:lnTo>
                  <a:pt x="47880" y="24700"/>
                </a:lnTo>
                <a:lnTo>
                  <a:pt x="47520" y="24590"/>
                </a:lnTo>
                <a:lnTo>
                  <a:pt x="46720" y="24450"/>
                </a:lnTo>
                <a:lnTo>
                  <a:pt x="46330" y="24330"/>
                </a:lnTo>
                <a:lnTo>
                  <a:pt x="45990" y="24080"/>
                </a:lnTo>
                <a:lnTo>
                  <a:pt x="45690" y="23620"/>
                </a:lnTo>
                <a:lnTo>
                  <a:pt x="45460" y="23110"/>
                </a:lnTo>
                <a:lnTo>
                  <a:pt x="45200" y="22660"/>
                </a:lnTo>
                <a:lnTo>
                  <a:pt x="44880" y="22290"/>
                </a:lnTo>
                <a:lnTo>
                  <a:pt x="44040" y="21580"/>
                </a:lnTo>
                <a:lnTo>
                  <a:pt x="43570" y="21050"/>
                </a:lnTo>
                <a:lnTo>
                  <a:pt x="43100" y="20640"/>
                </a:lnTo>
                <a:lnTo>
                  <a:pt x="42630" y="20330"/>
                </a:lnTo>
                <a:lnTo>
                  <a:pt x="42200" y="20150"/>
                </a:lnTo>
                <a:lnTo>
                  <a:pt x="41830" y="20110"/>
                </a:lnTo>
                <a:lnTo>
                  <a:pt x="41470" y="20280"/>
                </a:lnTo>
                <a:lnTo>
                  <a:pt x="41060" y="20830"/>
                </a:lnTo>
                <a:lnTo>
                  <a:pt x="40820" y="21570"/>
                </a:lnTo>
                <a:lnTo>
                  <a:pt x="40520" y="22070"/>
                </a:lnTo>
                <a:lnTo>
                  <a:pt x="40040" y="22390"/>
                </a:lnTo>
                <a:lnTo>
                  <a:pt x="39690" y="22760"/>
                </a:lnTo>
                <a:lnTo>
                  <a:pt x="38630" y="24400"/>
                </a:lnTo>
                <a:lnTo>
                  <a:pt x="38280" y="24710"/>
                </a:lnTo>
                <a:lnTo>
                  <a:pt x="37830" y="25010"/>
                </a:lnTo>
                <a:lnTo>
                  <a:pt x="37200" y="24970"/>
                </a:lnTo>
                <a:lnTo>
                  <a:pt x="36810" y="24880"/>
                </a:lnTo>
                <a:lnTo>
                  <a:pt x="36490" y="24710"/>
                </a:lnTo>
                <a:lnTo>
                  <a:pt x="35910" y="24280"/>
                </a:lnTo>
                <a:lnTo>
                  <a:pt x="35590" y="24110"/>
                </a:lnTo>
                <a:lnTo>
                  <a:pt x="35280" y="24120"/>
                </a:lnTo>
                <a:lnTo>
                  <a:pt x="33900" y="25040"/>
                </a:lnTo>
                <a:lnTo>
                  <a:pt x="33630" y="25190"/>
                </a:lnTo>
                <a:lnTo>
                  <a:pt x="33300" y="25320"/>
                </a:lnTo>
                <a:lnTo>
                  <a:pt x="32870" y="25430"/>
                </a:lnTo>
                <a:lnTo>
                  <a:pt x="31460" y="26380"/>
                </a:lnTo>
                <a:lnTo>
                  <a:pt x="31030" y="26500"/>
                </a:lnTo>
                <a:lnTo>
                  <a:pt x="30560" y="26300"/>
                </a:lnTo>
                <a:lnTo>
                  <a:pt x="30090" y="26210"/>
                </a:lnTo>
                <a:lnTo>
                  <a:pt x="29480" y="26220"/>
                </a:lnTo>
                <a:lnTo>
                  <a:pt x="28480" y="26670"/>
                </a:lnTo>
                <a:lnTo>
                  <a:pt x="28160" y="26670"/>
                </a:lnTo>
                <a:lnTo>
                  <a:pt x="28030" y="25880"/>
                </a:lnTo>
                <a:lnTo>
                  <a:pt x="28280" y="25590"/>
                </a:lnTo>
                <a:lnTo>
                  <a:pt x="28540" y="25880"/>
                </a:lnTo>
                <a:lnTo>
                  <a:pt x="28720" y="25810"/>
                </a:lnTo>
                <a:lnTo>
                  <a:pt x="29070" y="25630"/>
                </a:lnTo>
                <a:lnTo>
                  <a:pt x="29300" y="25590"/>
                </a:lnTo>
                <a:lnTo>
                  <a:pt x="28980" y="25160"/>
                </a:lnTo>
                <a:lnTo>
                  <a:pt x="28510" y="24680"/>
                </a:lnTo>
                <a:lnTo>
                  <a:pt x="28340" y="24290"/>
                </a:lnTo>
                <a:lnTo>
                  <a:pt x="28930" y="24130"/>
                </a:lnTo>
                <a:lnTo>
                  <a:pt x="29400" y="23920"/>
                </a:lnTo>
                <a:lnTo>
                  <a:pt x="29860" y="23420"/>
                </a:lnTo>
                <a:lnTo>
                  <a:pt x="30580" y="22380"/>
                </a:lnTo>
                <a:lnTo>
                  <a:pt x="30720" y="22330"/>
                </a:lnTo>
                <a:lnTo>
                  <a:pt x="30900" y="22380"/>
                </a:lnTo>
                <a:lnTo>
                  <a:pt x="31050" y="22400"/>
                </a:lnTo>
                <a:lnTo>
                  <a:pt x="31110" y="22220"/>
                </a:lnTo>
                <a:lnTo>
                  <a:pt x="31110" y="21910"/>
                </a:lnTo>
                <a:lnTo>
                  <a:pt x="31150" y="21770"/>
                </a:lnTo>
                <a:lnTo>
                  <a:pt x="31240" y="21640"/>
                </a:lnTo>
                <a:lnTo>
                  <a:pt x="31320" y="21410"/>
                </a:lnTo>
                <a:lnTo>
                  <a:pt x="31360" y="21060"/>
                </a:lnTo>
                <a:lnTo>
                  <a:pt x="31360" y="20470"/>
                </a:lnTo>
                <a:lnTo>
                  <a:pt x="31670" y="20130"/>
                </a:lnTo>
                <a:lnTo>
                  <a:pt x="32260" y="19930"/>
                </a:lnTo>
                <a:lnTo>
                  <a:pt x="32660" y="19600"/>
                </a:lnTo>
                <a:lnTo>
                  <a:pt x="32380" y="18880"/>
                </a:lnTo>
                <a:lnTo>
                  <a:pt x="36640" y="19170"/>
                </a:lnTo>
                <a:lnTo>
                  <a:pt x="37630" y="18720"/>
                </a:lnTo>
                <a:lnTo>
                  <a:pt x="37980" y="18080"/>
                </a:lnTo>
                <a:lnTo>
                  <a:pt x="38220" y="17400"/>
                </a:lnTo>
                <a:lnTo>
                  <a:pt x="38520" y="16840"/>
                </a:lnTo>
                <a:lnTo>
                  <a:pt x="39060" y="16530"/>
                </a:lnTo>
                <a:lnTo>
                  <a:pt x="39770" y="16610"/>
                </a:lnTo>
                <a:lnTo>
                  <a:pt x="40210" y="17020"/>
                </a:lnTo>
                <a:lnTo>
                  <a:pt x="40560" y="17470"/>
                </a:lnTo>
                <a:lnTo>
                  <a:pt x="40980" y="17690"/>
                </a:lnTo>
                <a:lnTo>
                  <a:pt x="41990" y="17690"/>
                </a:lnTo>
                <a:lnTo>
                  <a:pt x="42330" y="17590"/>
                </a:lnTo>
                <a:lnTo>
                  <a:pt x="42370" y="17340"/>
                </a:lnTo>
                <a:lnTo>
                  <a:pt x="42360" y="17010"/>
                </a:lnTo>
                <a:lnTo>
                  <a:pt x="42520" y="16670"/>
                </a:lnTo>
                <a:lnTo>
                  <a:pt x="43930" y="14780"/>
                </a:lnTo>
                <a:lnTo>
                  <a:pt x="45590" y="13000"/>
                </a:lnTo>
                <a:lnTo>
                  <a:pt x="45710" y="12760"/>
                </a:lnTo>
                <a:lnTo>
                  <a:pt x="46740" y="11230"/>
                </a:lnTo>
                <a:lnTo>
                  <a:pt x="47240" y="10610"/>
                </a:lnTo>
                <a:lnTo>
                  <a:pt x="47610" y="10090"/>
                </a:lnTo>
                <a:lnTo>
                  <a:pt x="47950" y="10220"/>
                </a:lnTo>
                <a:lnTo>
                  <a:pt x="49970" y="10010"/>
                </a:lnTo>
                <a:lnTo>
                  <a:pt x="50250" y="10230"/>
                </a:lnTo>
                <a:lnTo>
                  <a:pt x="51020" y="10720"/>
                </a:lnTo>
                <a:lnTo>
                  <a:pt x="51190" y="11320"/>
                </a:lnTo>
                <a:lnTo>
                  <a:pt x="51200" y="12810"/>
                </a:lnTo>
                <a:lnTo>
                  <a:pt x="51370" y="13740"/>
                </a:lnTo>
                <a:lnTo>
                  <a:pt x="51540" y="14120"/>
                </a:lnTo>
                <a:lnTo>
                  <a:pt x="51760" y="14310"/>
                </a:lnTo>
                <a:lnTo>
                  <a:pt x="52710" y="14510"/>
                </a:lnTo>
                <a:lnTo>
                  <a:pt x="53010" y="14480"/>
                </a:lnTo>
                <a:lnTo>
                  <a:pt x="53330" y="14400"/>
                </a:lnTo>
                <a:lnTo>
                  <a:pt x="53770" y="14420"/>
                </a:lnTo>
                <a:lnTo>
                  <a:pt x="54270" y="14590"/>
                </a:lnTo>
                <a:lnTo>
                  <a:pt x="55590" y="15530"/>
                </a:lnTo>
                <a:lnTo>
                  <a:pt x="56020" y="15760"/>
                </a:lnTo>
                <a:lnTo>
                  <a:pt x="56420" y="15890"/>
                </a:lnTo>
                <a:lnTo>
                  <a:pt x="56950" y="16160"/>
                </a:lnTo>
                <a:lnTo>
                  <a:pt x="57300" y="16490"/>
                </a:lnTo>
                <a:lnTo>
                  <a:pt x="57650" y="16940"/>
                </a:lnTo>
                <a:lnTo>
                  <a:pt x="57950" y="17180"/>
                </a:lnTo>
                <a:lnTo>
                  <a:pt x="58270" y="17310"/>
                </a:lnTo>
                <a:lnTo>
                  <a:pt x="58670" y="17360"/>
                </a:lnTo>
                <a:lnTo>
                  <a:pt x="59280" y="17380"/>
                </a:lnTo>
                <a:lnTo>
                  <a:pt x="59580" y="17440"/>
                </a:lnTo>
                <a:lnTo>
                  <a:pt x="60080" y="17710"/>
                </a:lnTo>
                <a:lnTo>
                  <a:pt x="60250" y="18170"/>
                </a:lnTo>
                <a:lnTo>
                  <a:pt x="60320" y="18620"/>
                </a:lnTo>
                <a:lnTo>
                  <a:pt x="60350" y="19120"/>
                </a:lnTo>
                <a:lnTo>
                  <a:pt x="60440" y="19600"/>
                </a:lnTo>
                <a:lnTo>
                  <a:pt x="60620" y="20190"/>
                </a:lnTo>
                <a:lnTo>
                  <a:pt x="60680" y="20650"/>
                </a:lnTo>
                <a:lnTo>
                  <a:pt x="60650" y="21060"/>
                </a:lnTo>
                <a:lnTo>
                  <a:pt x="59850" y="23840"/>
                </a:lnTo>
                <a:lnTo>
                  <a:pt x="59850" y="24330"/>
                </a:lnTo>
                <a:lnTo>
                  <a:pt x="59950" y="24870"/>
                </a:lnTo>
                <a:lnTo>
                  <a:pt x="60290" y="25580"/>
                </a:lnTo>
                <a:lnTo>
                  <a:pt x="60580" y="25840"/>
                </a:lnTo>
                <a:lnTo>
                  <a:pt x="60880" y="25880"/>
                </a:lnTo>
                <a:lnTo>
                  <a:pt x="61050" y="25760"/>
                </a:lnTo>
                <a:lnTo>
                  <a:pt x="61170" y="25570"/>
                </a:lnTo>
                <a:lnTo>
                  <a:pt x="61640" y="24610"/>
                </a:lnTo>
                <a:lnTo>
                  <a:pt x="61790" y="24380"/>
                </a:lnTo>
                <a:lnTo>
                  <a:pt x="61970" y="24250"/>
                </a:lnTo>
                <a:lnTo>
                  <a:pt x="62240" y="24210"/>
                </a:lnTo>
                <a:lnTo>
                  <a:pt x="62550" y="24240"/>
                </a:lnTo>
                <a:lnTo>
                  <a:pt x="64210" y="24880"/>
                </a:lnTo>
                <a:lnTo>
                  <a:pt x="64600" y="24950"/>
                </a:lnTo>
                <a:lnTo>
                  <a:pt x="65020" y="24970"/>
                </a:lnTo>
                <a:lnTo>
                  <a:pt x="65430" y="24930"/>
                </a:lnTo>
                <a:lnTo>
                  <a:pt x="65890" y="24830"/>
                </a:lnTo>
                <a:lnTo>
                  <a:pt x="66340" y="24680"/>
                </a:lnTo>
                <a:lnTo>
                  <a:pt x="66760" y="24480"/>
                </a:lnTo>
                <a:lnTo>
                  <a:pt x="67090" y="24260"/>
                </a:lnTo>
                <a:lnTo>
                  <a:pt x="67410" y="23980"/>
                </a:lnTo>
                <a:lnTo>
                  <a:pt x="67650" y="23680"/>
                </a:lnTo>
                <a:lnTo>
                  <a:pt x="67840" y="23340"/>
                </a:lnTo>
                <a:lnTo>
                  <a:pt x="67940" y="23000"/>
                </a:lnTo>
                <a:lnTo>
                  <a:pt x="68150" y="21630"/>
                </a:lnTo>
                <a:lnTo>
                  <a:pt x="68290" y="21180"/>
                </a:lnTo>
                <a:lnTo>
                  <a:pt x="68500" y="20740"/>
                </a:lnTo>
                <a:lnTo>
                  <a:pt x="69500" y="19170"/>
                </a:lnTo>
                <a:lnTo>
                  <a:pt x="69940" y="18610"/>
                </a:lnTo>
                <a:lnTo>
                  <a:pt x="70130" y="18440"/>
                </a:lnTo>
                <a:lnTo>
                  <a:pt x="70380" y="18320"/>
                </a:lnTo>
                <a:lnTo>
                  <a:pt x="71380" y="1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