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Butha-Buthe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Lesotho • State Map | Fully Editable Vector Shape</a:t>
            </a:r>
          </a:p>
        </p:txBody>
      </p:sp>
      <p:sp>
        <p:nvSpPr>
          <p:cNvPr id="101" name="Butha-Buthe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72740" y="12520"/>
                </a:moveTo>
                <a:lnTo>
                  <a:pt x="72710" y="12620"/>
                </a:lnTo>
                <a:lnTo>
                  <a:pt x="72370" y="15140"/>
                </a:lnTo>
                <a:lnTo>
                  <a:pt x="72410" y="16060"/>
                </a:lnTo>
                <a:lnTo>
                  <a:pt x="72480" y="16300"/>
                </a:lnTo>
                <a:lnTo>
                  <a:pt x="72570" y="16440"/>
                </a:lnTo>
                <a:lnTo>
                  <a:pt x="72660" y="16550"/>
                </a:lnTo>
                <a:lnTo>
                  <a:pt x="72750" y="16640"/>
                </a:lnTo>
                <a:lnTo>
                  <a:pt x="72830" y="16760"/>
                </a:lnTo>
                <a:lnTo>
                  <a:pt x="72850" y="16900"/>
                </a:lnTo>
                <a:lnTo>
                  <a:pt x="72820" y="17100"/>
                </a:lnTo>
                <a:lnTo>
                  <a:pt x="72580" y="17420"/>
                </a:lnTo>
                <a:lnTo>
                  <a:pt x="72400" y="17590"/>
                </a:lnTo>
                <a:lnTo>
                  <a:pt x="71380" y="18050"/>
                </a:lnTo>
                <a:lnTo>
                  <a:pt x="70380" y="18320"/>
                </a:lnTo>
                <a:lnTo>
                  <a:pt x="70130" y="18440"/>
                </a:lnTo>
                <a:lnTo>
                  <a:pt x="69940" y="18610"/>
                </a:lnTo>
                <a:lnTo>
                  <a:pt x="69500" y="19170"/>
                </a:lnTo>
                <a:lnTo>
                  <a:pt x="68500" y="20740"/>
                </a:lnTo>
                <a:lnTo>
                  <a:pt x="68290" y="21180"/>
                </a:lnTo>
                <a:lnTo>
                  <a:pt x="68150" y="21630"/>
                </a:lnTo>
                <a:lnTo>
                  <a:pt x="67940" y="23000"/>
                </a:lnTo>
                <a:lnTo>
                  <a:pt x="67840" y="23340"/>
                </a:lnTo>
                <a:lnTo>
                  <a:pt x="67650" y="23680"/>
                </a:lnTo>
                <a:lnTo>
                  <a:pt x="67410" y="23980"/>
                </a:lnTo>
                <a:lnTo>
                  <a:pt x="67090" y="24260"/>
                </a:lnTo>
                <a:lnTo>
                  <a:pt x="66760" y="24480"/>
                </a:lnTo>
                <a:lnTo>
                  <a:pt x="66340" y="24680"/>
                </a:lnTo>
                <a:lnTo>
                  <a:pt x="65890" y="24830"/>
                </a:lnTo>
                <a:lnTo>
                  <a:pt x="65430" y="24930"/>
                </a:lnTo>
                <a:lnTo>
                  <a:pt x="65020" y="24970"/>
                </a:lnTo>
                <a:lnTo>
                  <a:pt x="64600" y="24950"/>
                </a:lnTo>
                <a:lnTo>
                  <a:pt x="64210" y="24880"/>
                </a:lnTo>
                <a:lnTo>
                  <a:pt x="62550" y="24240"/>
                </a:lnTo>
                <a:lnTo>
                  <a:pt x="62240" y="24210"/>
                </a:lnTo>
                <a:lnTo>
                  <a:pt x="61970" y="24250"/>
                </a:lnTo>
                <a:lnTo>
                  <a:pt x="61790" y="24380"/>
                </a:lnTo>
                <a:lnTo>
                  <a:pt x="61640" y="24610"/>
                </a:lnTo>
                <a:lnTo>
                  <a:pt x="61170" y="25570"/>
                </a:lnTo>
                <a:lnTo>
                  <a:pt x="61050" y="25760"/>
                </a:lnTo>
                <a:lnTo>
                  <a:pt x="60880" y="25880"/>
                </a:lnTo>
                <a:lnTo>
                  <a:pt x="60580" y="25840"/>
                </a:lnTo>
                <a:lnTo>
                  <a:pt x="60290" y="25580"/>
                </a:lnTo>
                <a:lnTo>
                  <a:pt x="59950" y="24870"/>
                </a:lnTo>
                <a:lnTo>
                  <a:pt x="59850" y="24330"/>
                </a:lnTo>
                <a:lnTo>
                  <a:pt x="59850" y="23840"/>
                </a:lnTo>
                <a:lnTo>
                  <a:pt x="60650" y="21060"/>
                </a:lnTo>
                <a:lnTo>
                  <a:pt x="60680" y="20650"/>
                </a:lnTo>
                <a:lnTo>
                  <a:pt x="60620" y="20190"/>
                </a:lnTo>
                <a:lnTo>
                  <a:pt x="60440" y="19600"/>
                </a:lnTo>
                <a:lnTo>
                  <a:pt x="60350" y="19120"/>
                </a:lnTo>
                <a:lnTo>
                  <a:pt x="60320" y="18620"/>
                </a:lnTo>
                <a:lnTo>
                  <a:pt x="60250" y="18170"/>
                </a:lnTo>
                <a:lnTo>
                  <a:pt x="60080" y="17710"/>
                </a:lnTo>
                <a:lnTo>
                  <a:pt x="59580" y="17440"/>
                </a:lnTo>
                <a:lnTo>
                  <a:pt x="59280" y="17380"/>
                </a:lnTo>
                <a:lnTo>
                  <a:pt x="58670" y="17360"/>
                </a:lnTo>
                <a:lnTo>
                  <a:pt x="58270" y="17310"/>
                </a:lnTo>
                <a:lnTo>
                  <a:pt x="57950" y="17180"/>
                </a:lnTo>
                <a:lnTo>
                  <a:pt x="57650" y="16940"/>
                </a:lnTo>
                <a:lnTo>
                  <a:pt x="57300" y="16490"/>
                </a:lnTo>
                <a:lnTo>
                  <a:pt x="56950" y="16160"/>
                </a:lnTo>
                <a:lnTo>
                  <a:pt x="56420" y="15890"/>
                </a:lnTo>
                <a:lnTo>
                  <a:pt x="56020" y="15760"/>
                </a:lnTo>
                <a:lnTo>
                  <a:pt x="55590" y="15530"/>
                </a:lnTo>
                <a:lnTo>
                  <a:pt x="54270" y="14590"/>
                </a:lnTo>
                <a:lnTo>
                  <a:pt x="53770" y="14420"/>
                </a:lnTo>
                <a:lnTo>
                  <a:pt x="53330" y="14400"/>
                </a:lnTo>
                <a:lnTo>
                  <a:pt x="53010" y="14480"/>
                </a:lnTo>
                <a:lnTo>
                  <a:pt x="52710" y="14510"/>
                </a:lnTo>
                <a:lnTo>
                  <a:pt x="51760" y="14310"/>
                </a:lnTo>
                <a:lnTo>
                  <a:pt x="51540" y="14120"/>
                </a:lnTo>
                <a:lnTo>
                  <a:pt x="51370" y="13740"/>
                </a:lnTo>
                <a:lnTo>
                  <a:pt x="51200" y="12810"/>
                </a:lnTo>
                <a:lnTo>
                  <a:pt x="51190" y="11320"/>
                </a:lnTo>
                <a:lnTo>
                  <a:pt x="51020" y="10720"/>
                </a:lnTo>
                <a:lnTo>
                  <a:pt x="50250" y="10230"/>
                </a:lnTo>
                <a:lnTo>
                  <a:pt x="49970" y="10010"/>
                </a:lnTo>
                <a:lnTo>
                  <a:pt x="50440" y="9970"/>
                </a:lnTo>
                <a:lnTo>
                  <a:pt x="51190" y="10300"/>
                </a:lnTo>
                <a:lnTo>
                  <a:pt x="52050" y="10390"/>
                </a:lnTo>
                <a:lnTo>
                  <a:pt x="52910" y="10280"/>
                </a:lnTo>
                <a:lnTo>
                  <a:pt x="53670" y="9990"/>
                </a:lnTo>
                <a:lnTo>
                  <a:pt x="54390" y="9330"/>
                </a:lnTo>
                <a:lnTo>
                  <a:pt x="55400" y="7590"/>
                </a:lnTo>
                <a:lnTo>
                  <a:pt x="56120" y="6860"/>
                </a:lnTo>
                <a:lnTo>
                  <a:pt x="56890" y="6540"/>
                </a:lnTo>
                <a:lnTo>
                  <a:pt x="62090" y="6190"/>
                </a:lnTo>
                <a:lnTo>
                  <a:pt x="62830" y="6010"/>
                </a:lnTo>
                <a:lnTo>
                  <a:pt x="64960" y="4560"/>
                </a:lnTo>
                <a:lnTo>
                  <a:pt x="65510" y="4490"/>
                </a:lnTo>
                <a:lnTo>
                  <a:pt x="66220" y="5010"/>
                </a:lnTo>
                <a:lnTo>
                  <a:pt x="66720" y="5610"/>
                </a:lnTo>
                <a:lnTo>
                  <a:pt x="67060" y="6320"/>
                </a:lnTo>
                <a:lnTo>
                  <a:pt x="67280" y="7150"/>
                </a:lnTo>
                <a:lnTo>
                  <a:pt x="67550" y="8900"/>
                </a:lnTo>
                <a:lnTo>
                  <a:pt x="67950" y="9500"/>
                </a:lnTo>
                <a:lnTo>
                  <a:pt x="69600" y="9540"/>
                </a:lnTo>
                <a:lnTo>
                  <a:pt x="70160" y="10010"/>
                </a:lnTo>
                <a:lnTo>
                  <a:pt x="71240" y="12060"/>
                </a:lnTo>
                <a:lnTo>
                  <a:pt x="71550" y="12300"/>
                </a:lnTo>
                <a:lnTo>
                  <a:pt x="72720" y="12510"/>
                </a:lnTo>
                <a:lnTo>
                  <a:pt x="72740" y="12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