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Berea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23540" y="34360"/>
                </a:moveTo>
                <a:lnTo>
                  <a:pt x="23850" y="34260"/>
                </a:lnTo>
                <a:lnTo>
                  <a:pt x="24220" y="33940"/>
                </a:lnTo>
                <a:lnTo>
                  <a:pt x="24160" y="33440"/>
                </a:lnTo>
                <a:lnTo>
                  <a:pt x="23930" y="32450"/>
                </a:lnTo>
                <a:lnTo>
                  <a:pt x="23940" y="32040"/>
                </a:lnTo>
                <a:lnTo>
                  <a:pt x="24190" y="31660"/>
                </a:lnTo>
                <a:lnTo>
                  <a:pt x="24570" y="31430"/>
                </a:lnTo>
                <a:lnTo>
                  <a:pt x="24950" y="31280"/>
                </a:lnTo>
                <a:lnTo>
                  <a:pt x="25220" y="31130"/>
                </a:lnTo>
                <a:lnTo>
                  <a:pt x="27360" y="28500"/>
                </a:lnTo>
                <a:lnTo>
                  <a:pt x="28210" y="26910"/>
                </a:lnTo>
                <a:lnTo>
                  <a:pt x="28160" y="26670"/>
                </a:lnTo>
                <a:lnTo>
                  <a:pt x="28480" y="26670"/>
                </a:lnTo>
                <a:lnTo>
                  <a:pt x="29480" y="26220"/>
                </a:lnTo>
                <a:lnTo>
                  <a:pt x="30090" y="26210"/>
                </a:lnTo>
                <a:lnTo>
                  <a:pt x="30560" y="26300"/>
                </a:lnTo>
                <a:lnTo>
                  <a:pt x="31030" y="26500"/>
                </a:lnTo>
                <a:lnTo>
                  <a:pt x="31460" y="26380"/>
                </a:lnTo>
                <a:lnTo>
                  <a:pt x="32870" y="25430"/>
                </a:lnTo>
                <a:lnTo>
                  <a:pt x="33300" y="25320"/>
                </a:lnTo>
                <a:lnTo>
                  <a:pt x="33630" y="25190"/>
                </a:lnTo>
                <a:lnTo>
                  <a:pt x="33900" y="25040"/>
                </a:lnTo>
                <a:lnTo>
                  <a:pt x="35280" y="24120"/>
                </a:lnTo>
                <a:lnTo>
                  <a:pt x="35590" y="24110"/>
                </a:lnTo>
                <a:lnTo>
                  <a:pt x="35910" y="24280"/>
                </a:lnTo>
                <a:lnTo>
                  <a:pt x="36490" y="24710"/>
                </a:lnTo>
                <a:lnTo>
                  <a:pt x="36810" y="24880"/>
                </a:lnTo>
                <a:lnTo>
                  <a:pt x="37200" y="24970"/>
                </a:lnTo>
                <a:lnTo>
                  <a:pt x="37830" y="25010"/>
                </a:lnTo>
                <a:lnTo>
                  <a:pt x="38280" y="24710"/>
                </a:lnTo>
                <a:lnTo>
                  <a:pt x="38630" y="24400"/>
                </a:lnTo>
                <a:lnTo>
                  <a:pt x="39690" y="22760"/>
                </a:lnTo>
                <a:lnTo>
                  <a:pt x="40040" y="22390"/>
                </a:lnTo>
                <a:lnTo>
                  <a:pt x="40520" y="22070"/>
                </a:lnTo>
                <a:lnTo>
                  <a:pt x="40820" y="21570"/>
                </a:lnTo>
                <a:lnTo>
                  <a:pt x="41060" y="20830"/>
                </a:lnTo>
                <a:lnTo>
                  <a:pt x="41470" y="20280"/>
                </a:lnTo>
                <a:lnTo>
                  <a:pt x="41830" y="20110"/>
                </a:lnTo>
                <a:lnTo>
                  <a:pt x="42200" y="20150"/>
                </a:lnTo>
                <a:lnTo>
                  <a:pt x="42630" y="20330"/>
                </a:lnTo>
                <a:lnTo>
                  <a:pt x="43100" y="20640"/>
                </a:lnTo>
                <a:lnTo>
                  <a:pt x="43570" y="21050"/>
                </a:lnTo>
                <a:lnTo>
                  <a:pt x="44040" y="21580"/>
                </a:lnTo>
                <a:lnTo>
                  <a:pt x="44880" y="22290"/>
                </a:lnTo>
                <a:lnTo>
                  <a:pt x="45200" y="22660"/>
                </a:lnTo>
                <a:lnTo>
                  <a:pt x="45460" y="23110"/>
                </a:lnTo>
                <a:lnTo>
                  <a:pt x="45690" y="23620"/>
                </a:lnTo>
                <a:lnTo>
                  <a:pt x="45990" y="24080"/>
                </a:lnTo>
                <a:lnTo>
                  <a:pt x="46330" y="24330"/>
                </a:lnTo>
                <a:lnTo>
                  <a:pt x="46720" y="24450"/>
                </a:lnTo>
                <a:lnTo>
                  <a:pt x="47520" y="24590"/>
                </a:lnTo>
                <a:lnTo>
                  <a:pt x="47880" y="24700"/>
                </a:lnTo>
                <a:lnTo>
                  <a:pt x="48260" y="24890"/>
                </a:lnTo>
                <a:lnTo>
                  <a:pt x="48680" y="25220"/>
                </a:lnTo>
                <a:lnTo>
                  <a:pt x="49070" y="25590"/>
                </a:lnTo>
                <a:lnTo>
                  <a:pt x="49710" y="26390"/>
                </a:lnTo>
                <a:lnTo>
                  <a:pt x="49920" y="26730"/>
                </a:lnTo>
                <a:lnTo>
                  <a:pt x="50090" y="27070"/>
                </a:lnTo>
                <a:lnTo>
                  <a:pt x="50450" y="27530"/>
                </a:lnTo>
                <a:lnTo>
                  <a:pt x="51700" y="27870"/>
                </a:lnTo>
                <a:lnTo>
                  <a:pt x="51110" y="29330"/>
                </a:lnTo>
                <a:lnTo>
                  <a:pt x="51230" y="29970"/>
                </a:lnTo>
                <a:lnTo>
                  <a:pt x="51520" y="30390"/>
                </a:lnTo>
                <a:lnTo>
                  <a:pt x="51660" y="30630"/>
                </a:lnTo>
                <a:lnTo>
                  <a:pt x="51770" y="30890"/>
                </a:lnTo>
                <a:lnTo>
                  <a:pt x="51970" y="31530"/>
                </a:lnTo>
                <a:lnTo>
                  <a:pt x="52490" y="32800"/>
                </a:lnTo>
                <a:lnTo>
                  <a:pt x="52490" y="33470"/>
                </a:lnTo>
                <a:lnTo>
                  <a:pt x="52320" y="33900"/>
                </a:lnTo>
                <a:lnTo>
                  <a:pt x="52020" y="34260"/>
                </a:lnTo>
                <a:lnTo>
                  <a:pt x="50390" y="35490"/>
                </a:lnTo>
                <a:lnTo>
                  <a:pt x="50210" y="35690"/>
                </a:lnTo>
                <a:lnTo>
                  <a:pt x="49900" y="36190"/>
                </a:lnTo>
                <a:lnTo>
                  <a:pt x="49790" y="36400"/>
                </a:lnTo>
                <a:lnTo>
                  <a:pt x="49420" y="36990"/>
                </a:lnTo>
                <a:lnTo>
                  <a:pt x="48320" y="35260"/>
                </a:lnTo>
                <a:lnTo>
                  <a:pt x="48160" y="35200"/>
                </a:lnTo>
                <a:lnTo>
                  <a:pt x="47960" y="35150"/>
                </a:lnTo>
                <a:lnTo>
                  <a:pt x="47870" y="35300"/>
                </a:lnTo>
                <a:lnTo>
                  <a:pt x="47750" y="35430"/>
                </a:lnTo>
                <a:lnTo>
                  <a:pt x="47600" y="35530"/>
                </a:lnTo>
                <a:lnTo>
                  <a:pt x="46790" y="35810"/>
                </a:lnTo>
                <a:lnTo>
                  <a:pt x="46500" y="35960"/>
                </a:lnTo>
                <a:lnTo>
                  <a:pt x="46260" y="36160"/>
                </a:lnTo>
                <a:lnTo>
                  <a:pt x="45830" y="36700"/>
                </a:lnTo>
                <a:lnTo>
                  <a:pt x="44620" y="37650"/>
                </a:lnTo>
                <a:lnTo>
                  <a:pt x="43760" y="38520"/>
                </a:lnTo>
                <a:lnTo>
                  <a:pt x="43380" y="38760"/>
                </a:lnTo>
                <a:lnTo>
                  <a:pt x="43100" y="38690"/>
                </a:lnTo>
                <a:lnTo>
                  <a:pt x="42860" y="38430"/>
                </a:lnTo>
                <a:lnTo>
                  <a:pt x="42750" y="38110"/>
                </a:lnTo>
                <a:lnTo>
                  <a:pt x="42720" y="37720"/>
                </a:lnTo>
                <a:lnTo>
                  <a:pt x="42800" y="36780"/>
                </a:lnTo>
                <a:lnTo>
                  <a:pt x="42800" y="36340"/>
                </a:lnTo>
                <a:lnTo>
                  <a:pt x="42770" y="35940"/>
                </a:lnTo>
                <a:lnTo>
                  <a:pt x="42490" y="34720"/>
                </a:lnTo>
                <a:lnTo>
                  <a:pt x="42370" y="34360"/>
                </a:lnTo>
                <a:lnTo>
                  <a:pt x="42200" y="34110"/>
                </a:lnTo>
                <a:lnTo>
                  <a:pt x="42010" y="34100"/>
                </a:lnTo>
                <a:lnTo>
                  <a:pt x="41780" y="34330"/>
                </a:lnTo>
                <a:lnTo>
                  <a:pt x="41080" y="35380"/>
                </a:lnTo>
                <a:lnTo>
                  <a:pt x="40750" y="35750"/>
                </a:lnTo>
                <a:lnTo>
                  <a:pt x="39980" y="36370"/>
                </a:lnTo>
                <a:lnTo>
                  <a:pt x="39270" y="36760"/>
                </a:lnTo>
                <a:lnTo>
                  <a:pt x="38860" y="36910"/>
                </a:lnTo>
                <a:lnTo>
                  <a:pt x="37760" y="37140"/>
                </a:lnTo>
                <a:lnTo>
                  <a:pt x="37310" y="37070"/>
                </a:lnTo>
                <a:lnTo>
                  <a:pt x="36970" y="36950"/>
                </a:lnTo>
                <a:lnTo>
                  <a:pt x="34710" y="35600"/>
                </a:lnTo>
                <a:lnTo>
                  <a:pt x="34110" y="35390"/>
                </a:lnTo>
                <a:lnTo>
                  <a:pt x="33690" y="35340"/>
                </a:lnTo>
                <a:lnTo>
                  <a:pt x="33310" y="35350"/>
                </a:lnTo>
                <a:lnTo>
                  <a:pt x="32620" y="35510"/>
                </a:lnTo>
                <a:lnTo>
                  <a:pt x="32340" y="35640"/>
                </a:lnTo>
                <a:lnTo>
                  <a:pt x="32140" y="35810"/>
                </a:lnTo>
                <a:lnTo>
                  <a:pt x="32010" y="36050"/>
                </a:lnTo>
                <a:lnTo>
                  <a:pt x="31950" y="36310"/>
                </a:lnTo>
                <a:lnTo>
                  <a:pt x="31860" y="36600"/>
                </a:lnTo>
                <a:lnTo>
                  <a:pt x="31670" y="36790"/>
                </a:lnTo>
                <a:lnTo>
                  <a:pt x="31110" y="36900"/>
                </a:lnTo>
                <a:lnTo>
                  <a:pt x="30500" y="36670"/>
                </a:lnTo>
                <a:lnTo>
                  <a:pt x="29390" y="36440"/>
                </a:lnTo>
                <a:lnTo>
                  <a:pt x="28820" y="36170"/>
                </a:lnTo>
                <a:lnTo>
                  <a:pt x="27890" y="35490"/>
                </a:lnTo>
                <a:lnTo>
                  <a:pt x="27590" y="35420"/>
                </a:lnTo>
                <a:lnTo>
                  <a:pt x="27330" y="35540"/>
                </a:lnTo>
                <a:lnTo>
                  <a:pt x="26900" y="36150"/>
                </a:lnTo>
                <a:lnTo>
                  <a:pt x="26530" y="36470"/>
                </a:lnTo>
                <a:lnTo>
                  <a:pt x="26070" y="36670"/>
                </a:lnTo>
                <a:lnTo>
                  <a:pt x="25230" y="36800"/>
                </a:lnTo>
                <a:lnTo>
                  <a:pt x="24810" y="36760"/>
                </a:lnTo>
                <a:lnTo>
                  <a:pt x="24460" y="36600"/>
                </a:lnTo>
                <a:lnTo>
                  <a:pt x="24290" y="36340"/>
                </a:lnTo>
                <a:lnTo>
                  <a:pt x="24190" y="36090"/>
                </a:lnTo>
                <a:lnTo>
                  <a:pt x="24190" y="35890"/>
                </a:lnTo>
                <a:lnTo>
                  <a:pt x="24210" y="35760"/>
                </a:lnTo>
                <a:lnTo>
                  <a:pt x="24390" y="35280"/>
                </a:lnTo>
                <a:lnTo>
                  <a:pt x="24380" y="35170"/>
                </a:lnTo>
                <a:lnTo>
                  <a:pt x="24320" y="35070"/>
                </a:lnTo>
                <a:lnTo>
                  <a:pt x="24170" y="34990"/>
                </a:lnTo>
                <a:lnTo>
                  <a:pt x="23990" y="34930"/>
                </a:lnTo>
                <a:lnTo>
                  <a:pt x="23840" y="34850"/>
                </a:lnTo>
                <a:lnTo>
                  <a:pt x="23740" y="34750"/>
                </a:lnTo>
                <a:lnTo>
                  <a:pt x="23570" y="34430"/>
                </a:lnTo>
                <a:lnTo>
                  <a:pt x="23540" y="3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