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Lesotho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Mokhotlo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9450" y="45400"/>
                </a:moveTo>
                <a:lnTo>
                  <a:pt x="89430" y="45400"/>
                </a:lnTo>
                <a:lnTo>
                  <a:pt x="88820" y="45290"/>
                </a:lnTo>
                <a:lnTo>
                  <a:pt x="88650" y="45320"/>
                </a:lnTo>
                <a:lnTo>
                  <a:pt x="88490" y="45400"/>
                </a:lnTo>
                <a:lnTo>
                  <a:pt x="87610" y="46080"/>
                </a:lnTo>
                <a:lnTo>
                  <a:pt x="87370" y="46220"/>
                </a:lnTo>
                <a:lnTo>
                  <a:pt x="86330" y="46540"/>
                </a:lnTo>
                <a:lnTo>
                  <a:pt x="85970" y="46720"/>
                </a:lnTo>
                <a:lnTo>
                  <a:pt x="85270" y="47380"/>
                </a:lnTo>
                <a:lnTo>
                  <a:pt x="85090" y="47450"/>
                </a:lnTo>
                <a:lnTo>
                  <a:pt x="84740" y="47370"/>
                </a:lnTo>
                <a:lnTo>
                  <a:pt x="84460" y="47180"/>
                </a:lnTo>
                <a:lnTo>
                  <a:pt x="83950" y="46670"/>
                </a:lnTo>
                <a:lnTo>
                  <a:pt x="83650" y="46220"/>
                </a:lnTo>
                <a:lnTo>
                  <a:pt x="83240" y="45330"/>
                </a:lnTo>
                <a:lnTo>
                  <a:pt x="82830" y="44960"/>
                </a:lnTo>
                <a:lnTo>
                  <a:pt x="82230" y="44610"/>
                </a:lnTo>
                <a:lnTo>
                  <a:pt x="81120" y="44150"/>
                </a:lnTo>
                <a:lnTo>
                  <a:pt x="79940" y="43810"/>
                </a:lnTo>
                <a:lnTo>
                  <a:pt x="79600" y="43800"/>
                </a:lnTo>
                <a:lnTo>
                  <a:pt x="79310" y="43870"/>
                </a:lnTo>
                <a:lnTo>
                  <a:pt x="78750" y="44160"/>
                </a:lnTo>
                <a:lnTo>
                  <a:pt x="78410" y="44250"/>
                </a:lnTo>
                <a:lnTo>
                  <a:pt x="78040" y="44270"/>
                </a:lnTo>
                <a:lnTo>
                  <a:pt x="77610" y="44240"/>
                </a:lnTo>
                <a:lnTo>
                  <a:pt x="75780" y="44330"/>
                </a:lnTo>
                <a:lnTo>
                  <a:pt x="75270" y="44300"/>
                </a:lnTo>
                <a:lnTo>
                  <a:pt x="73570" y="43760"/>
                </a:lnTo>
                <a:lnTo>
                  <a:pt x="72980" y="43670"/>
                </a:lnTo>
                <a:lnTo>
                  <a:pt x="71310" y="43790"/>
                </a:lnTo>
                <a:lnTo>
                  <a:pt x="71050" y="43730"/>
                </a:lnTo>
                <a:lnTo>
                  <a:pt x="70910" y="43440"/>
                </a:lnTo>
                <a:lnTo>
                  <a:pt x="70880" y="43300"/>
                </a:lnTo>
                <a:lnTo>
                  <a:pt x="70900" y="43140"/>
                </a:lnTo>
                <a:lnTo>
                  <a:pt x="70820" y="43010"/>
                </a:lnTo>
                <a:lnTo>
                  <a:pt x="71310" y="42540"/>
                </a:lnTo>
                <a:lnTo>
                  <a:pt x="71610" y="42050"/>
                </a:lnTo>
                <a:lnTo>
                  <a:pt x="71810" y="41410"/>
                </a:lnTo>
                <a:lnTo>
                  <a:pt x="71880" y="40530"/>
                </a:lnTo>
                <a:lnTo>
                  <a:pt x="71790" y="38760"/>
                </a:lnTo>
                <a:lnTo>
                  <a:pt x="71850" y="37880"/>
                </a:lnTo>
                <a:lnTo>
                  <a:pt x="71850" y="37870"/>
                </a:lnTo>
                <a:lnTo>
                  <a:pt x="71650" y="37810"/>
                </a:lnTo>
                <a:lnTo>
                  <a:pt x="71490" y="37660"/>
                </a:lnTo>
                <a:lnTo>
                  <a:pt x="71210" y="37520"/>
                </a:lnTo>
                <a:lnTo>
                  <a:pt x="70610" y="37380"/>
                </a:lnTo>
                <a:lnTo>
                  <a:pt x="70160" y="37330"/>
                </a:lnTo>
                <a:lnTo>
                  <a:pt x="69770" y="37340"/>
                </a:lnTo>
                <a:lnTo>
                  <a:pt x="69540" y="37430"/>
                </a:lnTo>
                <a:lnTo>
                  <a:pt x="69420" y="37580"/>
                </a:lnTo>
                <a:lnTo>
                  <a:pt x="69300" y="37770"/>
                </a:lnTo>
                <a:lnTo>
                  <a:pt x="69100" y="37880"/>
                </a:lnTo>
                <a:lnTo>
                  <a:pt x="68850" y="37770"/>
                </a:lnTo>
                <a:lnTo>
                  <a:pt x="68300" y="37020"/>
                </a:lnTo>
                <a:lnTo>
                  <a:pt x="68000" y="36790"/>
                </a:lnTo>
                <a:lnTo>
                  <a:pt x="67460" y="36600"/>
                </a:lnTo>
                <a:lnTo>
                  <a:pt x="67130" y="36400"/>
                </a:lnTo>
                <a:lnTo>
                  <a:pt x="67000" y="36080"/>
                </a:lnTo>
                <a:lnTo>
                  <a:pt x="67090" y="35810"/>
                </a:lnTo>
                <a:lnTo>
                  <a:pt x="67460" y="35120"/>
                </a:lnTo>
                <a:lnTo>
                  <a:pt x="68540" y="32650"/>
                </a:lnTo>
                <a:lnTo>
                  <a:pt x="68670" y="32070"/>
                </a:lnTo>
                <a:lnTo>
                  <a:pt x="68660" y="31630"/>
                </a:lnTo>
                <a:lnTo>
                  <a:pt x="68490" y="31200"/>
                </a:lnTo>
                <a:lnTo>
                  <a:pt x="68310" y="30910"/>
                </a:lnTo>
                <a:lnTo>
                  <a:pt x="68100" y="30740"/>
                </a:lnTo>
                <a:lnTo>
                  <a:pt x="67830" y="30830"/>
                </a:lnTo>
                <a:lnTo>
                  <a:pt x="67430" y="31100"/>
                </a:lnTo>
                <a:lnTo>
                  <a:pt x="65280" y="32960"/>
                </a:lnTo>
                <a:lnTo>
                  <a:pt x="64310" y="33510"/>
                </a:lnTo>
                <a:lnTo>
                  <a:pt x="62820" y="33850"/>
                </a:lnTo>
                <a:lnTo>
                  <a:pt x="62930" y="33100"/>
                </a:lnTo>
                <a:lnTo>
                  <a:pt x="62960" y="32310"/>
                </a:lnTo>
                <a:lnTo>
                  <a:pt x="63100" y="31770"/>
                </a:lnTo>
                <a:lnTo>
                  <a:pt x="63390" y="31230"/>
                </a:lnTo>
                <a:lnTo>
                  <a:pt x="63960" y="30560"/>
                </a:lnTo>
                <a:lnTo>
                  <a:pt x="64380" y="30180"/>
                </a:lnTo>
                <a:lnTo>
                  <a:pt x="64800" y="29930"/>
                </a:lnTo>
                <a:lnTo>
                  <a:pt x="65520" y="29760"/>
                </a:lnTo>
                <a:lnTo>
                  <a:pt x="65880" y="29610"/>
                </a:lnTo>
                <a:lnTo>
                  <a:pt x="66280" y="29320"/>
                </a:lnTo>
                <a:lnTo>
                  <a:pt x="69370" y="26460"/>
                </a:lnTo>
                <a:lnTo>
                  <a:pt x="69930" y="25820"/>
                </a:lnTo>
                <a:lnTo>
                  <a:pt x="70200" y="25190"/>
                </a:lnTo>
                <a:lnTo>
                  <a:pt x="70470" y="24310"/>
                </a:lnTo>
                <a:lnTo>
                  <a:pt x="70760" y="20130"/>
                </a:lnTo>
                <a:lnTo>
                  <a:pt x="70880" y="19550"/>
                </a:lnTo>
                <a:lnTo>
                  <a:pt x="71200" y="18910"/>
                </a:lnTo>
                <a:lnTo>
                  <a:pt x="71380" y="18050"/>
                </a:lnTo>
                <a:lnTo>
                  <a:pt x="72400" y="17590"/>
                </a:lnTo>
                <a:lnTo>
                  <a:pt x="72580" y="17420"/>
                </a:lnTo>
                <a:lnTo>
                  <a:pt x="72820" y="17100"/>
                </a:lnTo>
                <a:lnTo>
                  <a:pt x="72850" y="16900"/>
                </a:lnTo>
                <a:lnTo>
                  <a:pt x="72830" y="16760"/>
                </a:lnTo>
                <a:lnTo>
                  <a:pt x="72750" y="16640"/>
                </a:lnTo>
                <a:lnTo>
                  <a:pt x="72660" y="16550"/>
                </a:lnTo>
                <a:lnTo>
                  <a:pt x="72570" y="16440"/>
                </a:lnTo>
                <a:lnTo>
                  <a:pt x="72480" y="16300"/>
                </a:lnTo>
                <a:lnTo>
                  <a:pt x="72410" y="16060"/>
                </a:lnTo>
                <a:lnTo>
                  <a:pt x="72370" y="15140"/>
                </a:lnTo>
                <a:lnTo>
                  <a:pt x="72710" y="12620"/>
                </a:lnTo>
                <a:lnTo>
                  <a:pt x="72740" y="12520"/>
                </a:lnTo>
                <a:lnTo>
                  <a:pt x="73330" y="12740"/>
                </a:lnTo>
                <a:lnTo>
                  <a:pt x="73900" y="13090"/>
                </a:lnTo>
                <a:lnTo>
                  <a:pt x="73910" y="13100"/>
                </a:lnTo>
                <a:lnTo>
                  <a:pt x="74420" y="13550"/>
                </a:lnTo>
                <a:lnTo>
                  <a:pt x="74900" y="14130"/>
                </a:lnTo>
                <a:lnTo>
                  <a:pt x="76400" y="16790"/>
                </a:lnTo>
                <a:lnTo>
                  <a:pt x="78460" y="18900"/>
                </a:lnTo>
                <a:lnTo>
                  <a:pt x="79000" y="18870"/>
                </a:lnTo>
                <a:lnTo>
                  <a:pt x="79880" y="19110"/>
                </a:lnTo>
                <a:lnTo>
                  <a:pt x="80690" y="19490"/>
                </a:lnTo>
                <a:lnTo>
                  <a:pt x="81030" y="19920"/>
                </a:lnTo>
                <a:lnTo>
                  <a:pt x="81040" y="20760"/>
                </a:lnTo>
                <a:lnTo>
                  <a:pt x="81260" y="21300"/>
                </a:lnTo>
                <a:lnTo>
                  <a:pt x="81750" y="21640"/>
                </a:lnTo>
                <a:lnTo>
                  <a:pt x="82590" y="21870"/>
                </a:lnTo>
                <a:lnTo>
                  <a:pt x="83880" y="22460"/>
                </a:lnTo>
                <a:lnTo>
                  <a:pt x="86960" y="25720"/>
                </a:lnTo>
                <a:lnTo>
                  <a:pt x="88190" y="26100"/>
                </a:lnTo>
                <a:lnTo>
                  <a:pt x="89680" y="26140"/>
                </a:lnTo>
                <a:lnTo>
                  <a:pt x="90820" y="26620"/>
                </a:lnTo>
                <a:lnTo>
                  <a:pt x="91010" y="29080"/>
                </a:lnTo>
                <a:lnTo>
                  <a:pt x="91430" y="29590"/>
                </a:lnTo>
                <a:lnTo>
                  <a:pt x="92010" y="30040"/>
                </a:lnTo>
                <a:lnTo>
                  <a:pt x="92520" y="30620"/>
                </a:lnTo>
                <a:lnTo>
                  <a:pt x="92810" y="31340"/>
                </a:lnTo>
                <a:lnTo>
                  <a:pt x="93220" y="32850"/>
                </a:lnTo>
                <a:lnTo>
                  <a:pt x="94260" y="34270"/>
                </a:lnTo>
                <a:lnTo>
                  <a:pt x="94640" y="35200"/>
                </a:lnTo>
                <a:lnTo>
                  <a:pt x="94670" y="35460"/>
                </a:lnTo>
                <a:lnTo>
                  <a:pt x="94640" y="36110"/>
                </a:lnTo>
                <a:lnTo>
                  <a:pt x="94670" y="36420"/>
                </a:lnTo>
                <a:lnTo>
                  <a:pt x="94840" y="36680"/>
                </a:lnTo>
                <a:lnTo>
                  <a:pt x="95340" y="37180"/>
                </a:lnTo>
                <a:lnTo>
                  <a:pt x="95450" y="37430"/>
                </a:lnTo>
                <a:lnTo>
                  <a:pt x="95320" y="38050"/>
                </a:lnTo>
                <a:lnTo>
                  <a:pt x="94630" y="39040"/>
                </a:lnTo>
                <a:lnTo>
                  <a:pt x="94560" y="39720"/>
                </a:lnTo>
                <a:lnTo>
                  <a:pt x="94580" y="40340"/>
                </a:lnTo>
                <a:lnTo>
                  <a:pt x="94410" y="40820"/>
                </a:lnTo>
                <a:lnTo>
                  <a:pt x="94100" y="41200"/>
                </a:lnTo>
                <a:lnTo>
                  <a:pt x="93670" y="41520"/>
                </a:lnTo>
                <a:lnTo>
                  <a:pt x="92690" y="41950"/>
                </a:lnTo>
                <a:lnTo>
                  <a:pt x="91570" y="42300"/>
                </a:lnTo>
                <a:lnTo>
                  <a:pt x="90520" y="42760"/>
                </a:lnTo>
                <a:lnTo>
                  <a:pt x="89730" y="43570"/>
                </a:lnTo>
                <a:lnTo>
                  <a:pt x="89460" y="44470"/>
                </a:lnTo>
                <a:lnTo>
                  <a:pt x="89450" y="4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utha-Buthe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72740" y="12520"/>
                </a:moveTo>
                <a:lnTo>
                  <a:pt x="72710" y="12620"/>
                </a:lnTo>
                <a:lnTo>
                  <a:pt x="72370" y="15140"/>
                </a:lnTo>
                <a:lnTo>
                  <a:pt x="72410" y="16060"/>
                </a:lnTo>
                <a:lnTo>
                  <a:pt x="72480" y="16300"/>
                </a:lnTo>
                <a:lnTo>
                  <a:pt x="72570" y="16440"/>
                </a:lnTo>
                <a:lnTo>
                  <a:pt x="72660" y="16550"/>
                </a:lnTo>
                <a:lnTo>
                  <a:pt x="72750" y="16640"/>
                </a:lnTo>
                <a:lnTo>
                  <a:pt x="72830" y="16760"/>
                </a:lnTo>
                <a:lnTo>
                  <a:pt x="72850" y="16900"/>
                </a:lnTo>
                <a:lnTo>
                  <a:pt x="72820" y="17100"/>
                </a:lnTo>
                <a:lnTo>
                  <a:pt x="72580" y="17420"/>
                </a:lnTo>
                <a:lnTo>
                  <a:pt x="72400" y="17590"/>
                </a:lnTo>
                <a:lnTo>
                  <a:pt x="71380" y="18050"/>
                </a:lnTo>
                <a:lnTo>
                  <a:pt x="70380" y="18320"/>
                </a:lnTo>
                <a:lnTo>
                  <a:pt x="70130" y="18440"/>
                </a:lnTo>
                <a:lnTo>
                  <a:pt x="69940" y="18610"/>
                </a:lnTo>
                <a:lnTo>
                  <a:pt x="69500" y="19170"/>
                </a:lnTo>
                <a:lnTo>
                  <a:pt x="68500" y="20740"/>
                </a:lnTo>
                <a:lnTo>
                  <a:pt x="68290" y="21180"/>
                </a:lnTo>
                <a:lnTo>
                  <a:pt x="68150" y="21630"/>
                </a:lnTo>
                <a:lnTo>
                  <a:pt x="67940" y="23000"/>
                </a:lnTo>
                <a:lnTo>
                  <a:pt x="67840" y="23340"/>
                </a:lnTo>
                <a:lnTo>
                  <a:pt x="67650" y="23680"/>
                </a:lnTo>
                <a:lnTo>
                  <a:pt x="67410" y="23980"/>
                </a:lnTo>
                <a:lnTo>
                  <a:pt x="67090" y="24260"/>
                </a:lnTo>
                <a:lnTo>
                  <a:pt x="66760" y="24480"/>
                </a:lnTo>
                <a:lnTo>
                  <a:pt x="66340" y="24680"/>
                </a:lnTo>
                <a:lnTo>
                  <a:pt x="65890" y="24830"/>
                </a:lnTo>
                <a:lnTo>
                  <a:pt x="65430" y="24930"/>
                </a:lnTo>
                <a:lnTo>
                  <a:pt x="65020" y="24970"/>
                </a:lnTo>
                <a:lnTo>
                  <a:pt x="64600" y="24950"/>
                </a:lnTo>
                <a:lnTo>
                  <a:pt x="64210" y="24880"/>
                </a:lnTo>
                <a:lnTo>
                  <a:pt x="62550" y="24240"/>
                </a:lnTo>
                <a:lnTo>
                  <a:pt x="62240" y="24210"/>
                </a:lnTo>
                <a:lnTo>
                  <a:pt x="61970" y="24250"/>
                </a:lnTo>
                <a:lnTo>
                  <a:pt x="61790" y="24380"/>
                </a:lnTo>
                <a:lnTo>
                  <a:pt x="61640" y="24610"/>
                </a:lnTo>
                <a:lnTo>
                  <a:pt x="61170" y="25570"/>
                </a:lnTo>
                <a:lnTo>
                  <a:pt x="61050" y="25760"/>
                </a:lnTo>
                <a:lnTo>
                  <a:pt x="60880" y="25880"/>
                </a:lnTo>
                <a:lnTo>
                  <a:pt x="60580" y="25840"/>
                </a:lnTo>
                <a:lnTo>
                  <a:pt x="60290" y="25580"/>
                </a:lnTo>
                <a:lnTo>
                  <a:pt x="59950" y="24870"/>
                </a:lnTo>
                <a:lnTo>
                  <a:pt x="59850" y="24330"/>
                </a:lnTo>
                <a:lnTo>
                  <a:pt x="59850" y="23840"/>
                </a:lnTo>
                <a:lnTo>
                  <a:pt x="60650" y="21060"/>
                </a:lnTo>
                <a:lnTo>
                  <a:pt x="60680" y="20650"/>
                </a:lnTo>
                <a:lnTo>
                  <a:pt x="60620" y="20190"/>
                </a:lnTo>
                <a:lnTo>
                  <a:pt x="60440" y="19600"/>
                </a:lnTo>
                <a:lnTo>
                  <a:pt x="60350" y="19120"/>
                </a:lnTo>
                <a:lnTo>
                  <a:pt x="60320" y="18620"/>
                </a:lnTo>
                <a:lnTo>
                  <a:pt x="60250" y="18170"/>
                </a:lnTo>
                <a:lnTo>
                  <a:pt x="60080" y="17710"/>
                </a:lnTo>
                <a:lnTo>
                  <a:pt x="59580" y="17440"/>
                </a:lnTo>
                <a:lnTo>
                  <a:pt x="59280" y="17380"/>
                </a:lnTo>
                <a:lnTo>
                  <a:pt x="58670" y="17360"/>
                </a:lnTo>
                <a:lnTo>
                  <a:pt x="58270" y="17310"/>
                </a:lnTo>
                <a:lnTo>
                  <a:pt x="57950" y="17180"/>
                </a:lnTo>
                <a:lnTo>
                  <a:pt x="57650" y="16940"/>
                </a:lnTo>
                <a:lnTo>
                  <a:pt x="57300" y="16490"/>
                </a:lnTo>
                <a:lnTo>
                  <a:pt x="56950" y="16160"/>
                </a:lnTo>
                <a:lnTo>
                  <a:pt x="56420" y="15890"/>
                </a:lnTo>
                <a:lnTo>
                  <a:pt x="56020" y="15760"/>
                </a:lnTo>
                <a:lnTo>
                  <a:pt x="55590" y="15530"/>
                </a:lnTo>
                <a:lnTo>
                  <a:pt x="54270" y="14590"/>
                </a:lnTo>
                <a:lnTo>
                  <a:pt x="53770" y="14420"/>
                </a:lnTo>
                <a:lnTo>
                  <a:pt x="53330" y="14400"/>
                </a:lnTo>
                <a:lnTo>
                  <a:pt x="53010" y="14480"/>
                </a:lnTo>
                <a:lnTo>
                  <a:pt x="52710" y="14510"/>
                </a:lnTo>
                <a:lnTo>
                  <a:pt x="51760" y="14310"/>
                </a:lnTo>
                <a:lnTo>
                  <a:pt x="51540" y="14120"/>
                </a:lnTo>
                <a:lnTo>
                  <a:pt x="51370" y="13740"/>
                </a:lnTo>
                <a:lnTo>
                  <a:pt x="51200" y="12810"/>
                </a:lnTo>
                <a:lnTo>
                  <a:pt x="51190" y="11320"/>
                </a:lnTo>
                <a:lnTo>
                  <a:pt x="51020" y="10720"/>
                </a:lnTo>
                <a:lnTo>
                  <a:pt x="50250" y="10230"/>
                </a:lnTo>
                <a:lnTo>
                  <a:pt x="49970" y="10010"/>
                </a:lnTo>
                <a:lnTo>
                  <a:pt x="50440" y="9970"/>
                </a:lnTo>
                <a:lnTo>
                  <a:pt x="51190" y="10300"/>
                </a:lnTo>
                <a:lnTo>
                  <a:pt x="52050" y="10390"/>
                </a:lnTo>
                <a:lnTo>
                  <a:pt x="52910" y="10280"/>
                </a:lnTo>
                <a:lnTo>
                  <a:pt x="53670" y="9990"/>
                </a:lnTo>
                <a:lnTo>
                  <a:pt x="54390" y="9330"/>
                </a:lnTo>
                <a:lnTo>
                  <a:pt x="55400" y="7590"/>
                </a:lnTo>
                <a:lnTo>
                  <a:pt x="56120" y="6860"/>
                </a:lnTo>
                <a:lnTo>
                  <a:pt x="56890" y="6540"/>
                </a:lnTo>
                <a:lnTo>
                  <a:pt x="62090" y="6190"/>
                </a:lnTo>
                <a:lnTo>
                  <a:pt x="62830" y="6010"/>
                </a:lnTo>
                <a:lnTo>
                  <a:pt x="64960" y="4560"/>
                </a:lnTo>
                <a:lnTo>
                  <a:pt x="65510" y="4490"/>
                </a:lnTo>
                <a:lnTo>
                  <a:pt x="66220" y="5010"/>
                </a:lnTo>
                <a:lnTo>
                  <a:pt x="66720" y="5610"/>
                </a:lnTo>
                <a:lnTo>
                  <a:pt x="67060" y="6320"/>
                </a:lnTo>
                <a:lnTo>
                  <a:pt x="67280" y="7150"/>
                </a:lnTo>
                <a:lnTo>
                  <a:pt x="67550" y="8900"/>
                </a:lnTo>
                <a:lnTo>
                  <a:pt x="67950" y="9500"/>
                </a:lnTo>
                <a:lnTo>
                  <a:pt x="69600" y="9540"/>
                </a:lnTo>
                <a:lnTo>
                  <a:pt x="70160" y="10010"/>
                </a:lnTo>
                <a:lnTo>
                  <a:pt x="71240" y="12060"/>
                </a:lnTo>
                <a:lnTo>
                  <a:pt x="71550" y="12300"/>
                </a:lnTo>
                <a:lnTo>
                  <a:pt x="72720" y="12510"/>
                </a:lnTo>
                <a:lnTo>
                  <a:pt x="72740" y="1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eribe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71380" y="18050"/>
                </a:moveTo>
                <a:lnTo>
                  <a:pt x="71200" y="18910"/>
                </a:lnTo>
                <a:lnTo>
                  <a:pt x="70880" y="19550"/>
                </a:lnTo>
                <a:lnTo>
                  <a:pt x="70760" y="20130"/>
                </a:lnTo>
                <a:lnTo>
                  <a:pt x="70470" y="24310"/>
                </a:lnTo>
                <a:lnTo>
                  <a:pt x="70200" y="25190"/>
                </a:lnTo>
                <a:lnTo>
                  <a:pt x="69930" y="25820"/>
                </a:lnTo>
                <a:lnTo>
                  <a:pt x="69370" y="26460"/>
                </a:lnTo>
                <a:lnTo>
                  <a:pt x="66280" y="29320"/>
                </a:lnTo>
                <a:lnTo>
                  <a:pt x="65880" y="29610"/>
                </a:lnTo>
                <a:lnTo>
                  <a:pt x="65520" y="29760"/>
                </a:lnTo>
                <a:lnTo>
                  <a:pt x="64800" y="29930"/>
                </a:lnTo>
                <a:lnTo>
                  <a:pt x="64380" y="30180"/>
                </a:lnTo>
                <a:lnTo>
                  <a:pt x="63960" y="30560"/>
                </a:lnTo>
                <a:lnTo>
                  <a:pt x="63390" y="31230"/>
                </a:lnTo>
                <a:lnTo>
                  <a:pt x="63100" y="31770"/>
                </a:lnTo>
                <a:lnTo>
                  <a:pt x="62960" y="32310"/>
                </a:lnTo>
                <a:lnTo>
                  <a:pt x="62930" y="33100"/>
                </a:lnTo>
                <a:lnTo>
                  <a:pt x="62820" y="33850"/>
                </a:lnTo>
                <a:lnTo>
                  <a:pt x="62840" y="34310"/>
                </a:lnTo>
                <a:lnTo>
                  <a:pt x="62910" y="34470"/>
                </a:lnTo>
                <a:lnTo>
                  <a:pt x="63070" y="34750"/>
                </a:lnTo>
                <a:lnTo>
                  <a:pt x="64130" y="36160"/>
                </a:lnTo>
                <a:lnTo>
                  <a:pt x="64380" y="36400"/>
                </a:lnTo>
                <a:lnTo>
                  <a:pt x="64800" y="36720"/>
                </a:lnTo>
                <a:lnTo>
                  <a:pt x="64950" y="36930"/>
                </a:lnTo>
                <a:lnTo>
                  <a:pt x="64990" y="37080"/>
                </a:lnTo>
                <a:lnTo>
                  <a:pt x="64880" y="37230"/>
                </a:lnTo>
                <a:lnTo>
                  <a:pt x="64660" y="37390"/>
                </a:lnTo>
                <a:lnTo>
                  <a:pt x="64390" y="37490"/>
                </a:lnTo>
                <a:lnTo>
                  <a:pt x="63270" y="37590"/>
                </a:lnTo>
                <a:lnTo>
                  <a:pt x="62860" y="37550"/>
                </a:lnTo>
                <a:lnTo>
                  <a:pt x="62320" y="37350"/>
                </a:lnTo>
                <a:lnTo>
                  <a:pt x="60470" y="36330"/>
                </a:lnTo>
                <a:lnTo>
                  <a:pt x="59250" y="35860"/>
                </a:lnTo>
                <a:lnTo>
                  <a:pt x="58200" y="35630"/>
                </a:lnTo>
                <a:lnTo>
                  <a:pt x="57830" y="35600"/>
                </a:lnTo>
                <a:lnTo>
                  <a:pt x="57410" y="35440"/>
                </a:lnTo>
                <a:lnTo>
                  <a:pt x="57050" y="35090"/>
                </a:lnTo>
                <a:lnTo>
                  <a:pt x="56120" y="33200"/>
                </a:lnTo>
                <a:lnTo>
                  <a:pt x="55110" y="30290"/>
                </a:lnTo>
                <a:lnTo>
                  <a:pt x="54670" y="29420"/>
                </a:lnTo>
                <a:lnTo>
                  <a:pt x="54540" y="28990"/>
                </a:lnTo>
                <a:lnTo>
                  <a:pt x="54520" y="28570"/>
                </a:lnTo>
                <a:lnTo>
                  <a:pt x="54540" y="28190"/>
                </a:lnTo>
                <a:lnTo>
                  <a:pt x="54510" y="27890"/>
                </a:lnTo>
                <a:lnTo>
                  <a:pt x="54360" y="27660"/>
                </a:lnTo>
                <a:lnTo>
                  <a:pt x="54120" y="27510"/>
                </a:lnTo>
                <a:lnTo>
                  <a:pt x="53850" y="27420"/>
                </a:lnTo>
                <a:lnTo>
                  <a:pt x="53260" y="27320"/>
                </a:lnTo>
                <a:lnTo>
                  <a:pt x="52890" y="27300"/>
                </a:lnTo>
                <a:lnTo>
                  <a:pt x="52520" y="27360"/>
                </a:lnTo>
                <a:lnTo>
                  <a:pt x="52090" y="27480"/>
                </a:lnTo>
                <a:lnTo>
                  <a:pt x="51700" y="27870"/>
                </a:lnTo>
                <a:lnTo>
                  <a:pt x="50450" y="27530"/>
                </a:lnTo>
                <a:lnTo>
                  <a:pt x="50090" y="27070"/>
                </a:lnTo>
                <a:lnTo>
                  <a:pt x="49920" y="26730"/>
                </a:lnTo>
                <a:lnTo>
                  <a:pt x="49710" y="26390"/>
                </a:lnTo>
                <a:lnTo>
                  <a:pt x="49070" y="25590"/>
                </a:lnTo>
                <a:lnTo>
                  <a:pt x="48680" y="25220"/>
                </a:lnTo>
                <a:lnTo>
                  <a:pt x="48260" y="24890"/>
                </a:lnTo>
                <a:lnTo>
                  <a:pt x="47880" y="24700"/>
                </a:lnTo>
                <a:lnTo>
                  <a:pt x="47520" y="24590"/>
                </a:lnTo>
                <a:lnTo>
                  <a:pt x="46720" y="24450"/>
                </a:lnTo>
                <a:lnTo>
                  <a:pt x="46330" y="24330"/>
                </a:lnTo>
                <a:lnTo>
                  <a:pt x="45990" y="24080"/>
                </a:lnTo>
                <a:lnTo>
                  <a:pt x="45690" y="23620"/>
                </a:lnTo>
                <a:lnTo>
                  <a:pt x="45460" y="23110"/>
                </a:lnTo>
                <a:lnTo>
                  <a:pt x="45200" y="22660"/>
                </a:lnTo>
                <a:lnTo>
                  <a:pt x="44880" y="22290"/>
                </a:lnTo>
                <a:lnTo>
                  <a:pt x="44040" y="21580"/>
                </a:lnTo>
                <a:lnTo>
                  <a:pt x="43570" y="21050"/>
                </a:lnTo>
                <a:lnTo>
                  <a:pt x="43100" y="20640"/>
                </a:lnTo>
                <a:lnTo>
                  <a:pt x="42630" y="20330"/>
                </a:lnTo>
                <a:lnTo>
                  <a:pt x="42200" y="20150"/>
                </a:lnTo>
                <a:lnTo>
                  <a:pt x="41830" y="20110"/>
                </a:lnTo>
                <a:lnTo>
                  <a:pt x="41470" y="20280"/>
                </a:lnTo>
                <a:lnTo>
                  <a:pt x="41060" y="20830"/>
                </a:lnTo>
                <a:lnTo>
                  <a:pt x="40820" y="21570"/>
                </a:lnTo>
                <a:lnTo>
                  <a:pt x="40520" y="22070"/>
                </a:lnTo>
                <a:lnTo>
                  <a:pt x="40040" y="22390"/>
                </a:lnTo>
                <a:lnTo>
                  <a:pt x="39690" y="22760"/>
                </a:lnTo>
                <a:lnTo>
                  <a:pt x="38630" y="24400"/>
                </a:lnTo>
                <a:lnTo>
                  <a:pt x="38280" y="24710"/>
                </a:lnTo>
                <a:lnTo>
                  <a:pt x="37830" y="25010"/>
                </a:lnTo>
                <a:lnTo>
                  <a:pt x="37200" y="24970"/>
                </a:lnTo>
                <a:lnTo>
                  <a:pt x="36810" y="24880"/>
                </a:lnTo>
                <a:lnTo>
                  <a:pt x="36490" y="24710"/>
                </a:lnTo>
                <a:lnTo>
                  <a:pt x="35910" y="24280"/>
                </a:lnTo>
                <a:lnTo>
                  <a:pt x="35590" y="24110"/>
                </a:lnTo>
                <a:lnTo>
                  <a:pt x="35280" y="24120"/>
                </a:lnTo>
                <a:lnTo>
                  <a:pt x="33900" y="25040"/>
                </a:lnTo>
                <a:lnTo>
                  <a:pt x="33630" y="25190"/>
                </a:lnTo>
                <a:lnTo>
                  <a:pt x="33300" y="25320"/>
                </a:lnTo>
                <a:lnTo>
                  <a:pt x="32870" y="25430"/>
                </a:lnTo>
                <a:lnTo>
                  <a:pt x="31460" y="26380"/>
                </a:lnTo>
                <a:lnTo>
                  <a:pt x="31030" y="26500"/>
                </a:lnTo>
                <a:lnTo>
                  <a:pt x="30560" y="26300"/>
                </a:lnTo>
                <a:lnTo>
                  <a:pt x="30090" y="26210"/>
                </a:lnTo>
                <a:lnTo>
                  <a:pt x="29480" y="26220"/>
                </a:lnTo>
                <a:lnTo>
                  <a:pt x="28480" y="26670"/>
                </a:lnTo>
                <a:lnTo>
                  <a:pt x="28160" y="26670"/>
                </a:lnTo>
                <a:lnTo>
                  <a:pt x="28030" y="25880"/>
                </a:lnTo>
                <a:lnTo>
                  <a:pt x="28280" y="25590"/>
                </a:lnTo>
                <a:lnTo>
                  <a:pt x="28540" y="25880"/>
                </a:lnTo>
                <a:lnTo>
                  <a:pt x="28720" y="25810"/>
                </a:lnTo>
                <a:lnTo>
                  <a:pt x="29070" y="25630"/>
                </a:lnTo>
                <a:lnTo>
                  <a:pt x="29300" y="25590"/>
                </a:lnTo>
                <a:lnTo>
                  <a:pt x="28980" y="25160"/>
                </a:lnTo>
                <a:lnTo>
                  <a:pt x="28510" y="24680"/>
                </a:lnTo>
                <a:lnTo>
                  <a:pt x="28340" y="24290"/>
                </a:lnTo>
                <a:lnTo>
                  <a:pt x="28930" y="24130"/>
                </a:lnTo>
                <a:lnTo>
                  <a:pt x="29400" y="23920"/>
                </a:lnTo>
                <a:lnTo>
                  <a:pt x="29860" y="23420"/>
                </a:lnTo>
                <a:lnTo>
                  <a:pt x="30580" y="22380"/>
                </a:lnTo>
                <a:lnTo>
                  <a:pt x="30720" y="22330"/>
                </a:lnTo>
                <a:lnTo>
                  <a:pt x="30900" y="22380"/>
                </a:lnTo>
                <a:lnTo>
                  <a:pt x="31050" y="22400"/>
                </a:lnTo>
                <a:lnTo>
                  <a:pt x="31110" y="22220"/>
                </a:lnTo>
                <a:lnTo>
                  <a:pt x="31110" y="21910"/>
                </a:lnTo>
                <a:lnTo>
                  <a:pt x="31150" y="21770"/>
                </a:lnTo>
                <a:lnTo>
                  <a:pt x="31240" y="21640"/>
                </a:lnTo>
                <a:lnTo>
                  <a:pt x="31320" y="21410"/>
                </a:lnTo>
                <a:lnTo>
                  <a:pt x="31360" y="21060"/>
                </a:lnTo>
                <a:lnTo>
                  <a:pt x="31360" y="20470"/>
                </a:lnTo>
                <a:lnTo>
                  <a:pt x="31670" y="20130"/>
                </a:lnTo>
                <a:lnTo>
                  <a:pt x="32260" y="19930"/>
                </a:lnTo>
                <a:lnTo>
                  <a:pt x="32660" y="19600"/>
                </a:lnTo>
                <a:lnTo>
                  <a:pt x="32380" y="18880"/>
                </a:lnTo>
                <a:lnTo>
                  <a:pt x="36640" y="19170"/>
                </a:lnTo>
                <a:lnTo>
                  <a:pt x="37630" y="18720"/>
                </a:lnTo>
                <a:lnTo>
                  <a:pt x="37980" y="18080"/>
                </a:lnTo>
                <a:lnTo>
                  <a:pt x="38220" y="17400"/>
                </a:lnTo>
                <a:lnTo>
                  <a:pt x="38520" y="16840"/>
                </a:lnTo>
                <a:lnTo>
                  <a:pt x="39060" y="16530"/>
                </a:lnTo>
                <a:lnTo>
                  <a:pt x="39770" y="16610"/>
                </a:lnTo>
                <a:lnTo>
                  <a:pt x="40210" y="17020"/>
                </a:lnTo>
                <a:lnTo>
                  <a:pt x="40560" y="17470"/>
                </a:lnTo>
                <a:lnTo>
                  <a:pt x="40980" y="17690"/>
                </a:lnTo>
                <a:lnTo>
                  <a:pt x="41990" y="17690"/>
                </a:lnTo>
                <a:lnTo>
                  <a:pt x="42330" y="17590"/>
                </a:lnTo>
                <a:lnTo>
                  <a:pt x="42370" y="17340"/>
                </a:lnTo>
                <a:lnTo>
                  <a:pt x="42360" y="17010"/>
                </a:lnTo>
                <a:lnTo>
                  <a:pt x="42520" y="16670"/>
                </a:lnTo>
                <a:lnTo>
                  <a:pt x="43930" y="14780"/>
                </a:lnTo>
                <a:lnTo>
                  <a:pt x="45590" y="13000"/>
                </a:lnTo>
                <a:lnTo>
                  <a:pt x="45710" y="12760"/>
                </a:lnTo>
                <a:lnTo>
                  <a:pt x="46740" y="11230"/>
                </a:lnTo>
                <a:lnTo>
                  <a:pt x="47240" y="10610"/>
                </a:lnTo>
                <a:lnTo>
                  <a:pt x="47610" y="10090"/>
                </a:lnTo>
                <a:lnTo>
                  <a:pt x="47950" y="10220"/>
                </a:lnTo>
                <a:lnTo>
                  <a:pt x="49970" y="10010"/>
                </a:lnTo>
                <a:lnTo>
                  <a:pt x="50250" y="10230"/>
                </a:lnTo>
                <a:lnTo>
                  <a:pt x="51020" y="10720"/>
                </a:lnTo>
                <a:lnTo>
                  <a:pt x="51190" y="11320"/>
                </a:lnTo>
                <a:lnTo>
                  <a:pt x="51200" y="12810"/>
                </a:lnTo>
                <a:lnTo>
                  <a:pt x="51370" y="13740"/>
                </a:lnTo>
                <a:lnTo>
                  <a:pt x="51540" y="14120"/>
                </a:lnTo>
                <a:lnTo>
                  <a:pt x="51760" y="14310"/>
                </a:lnTo>
                <a:lnTo>
                  <a:pt x="52710" y="14510"/>
                </a:lnTo>
                <a:lnTo>
                  <a:pt x="53010" y="14480"/>
                </a:lnTo>
                <a:lnTo>
                  <a:pt x="53330" y="14400"/>
                </a:lnTo>
                <a:lnTo>
                  <a:pt x="53770" y="14420"/>
                </a:lnTo>
                <a:lnTo>
                  <a:pt x="54270" y="14590"/>
                </a:lnTo>
                <a:lnTo>
                  <a:pt x="55590" y="15530"/>
                </a:lnTo>
                <a:lnTo>
                  <a:pt x="56020" y="15760"/>
                </a:lnTo>
                <a:lnTo>
                  <a:pt x="56420" y="15890"/>
                </a:lnTo>
                <a:lnTo>
                  <a:pt x="56950" y="16160"/>
                </a:lnTo>
                <a:lnTo>
                  <a:pt x="57300" y="16490"/>
                </a:lnTo>
                <a:lnTo>
                  <a:pt x="57650" y="16940"/>
                </a:lnTo>
                <a:lnTo>
                  <a:pt x="57950" y="17180"/>
                </a:lnTo>
                <a:lnTo>
                  <a:pt x="58270" y="17310"/>
                </a:lnTo>
                <a:lnTo>
                  <a:pt x="58670" y="17360"/>
                </a:lnTo>
                <a:lnTo>
                  <a:pt x="59280" y="17380"/>
                </a:lnTo>
                <a:lnTo>
                  <a:pt x="59580" y="17440"/>
                </a:lnTo>
                <a:lnTo>
                  <a:pt x="60080" y="17710"/>
                </a:lnTo>
                <a:lnTo>
                  <a:pt x="60250" y="18170"/>
                </a:lnTo>
                <a:lnTo>
                  <a:pt x="60320" y="18620"/>
                </a:lnTo>
                <a:lnTo>
                  <a:pt x="60350" y="19120"/>
                </a:lnTo>
                <a:lnTo>
                  <a:pt x="60440" y="19600"/>
                </a:lnTo>
                <a:lnTo>
                  <a:pt x="60620" y="20190"/>
                </a:lnTo>
                <a:lnTo>
                  <a:pt x="60680" y="20650"/>
                </a:lnTo>
                <a:lnTo>
                  <a:pt x="60650" y="21060"/>
                </a:lnTo>
                <a:lnTo>
                  <a:pt x="59850" y="23840"/>
                </a:lnTo>
                <a:lnTo>
                  <a:pt x="59850" y="24330"/>
                </a:lnTo>
                <a:lnTo>
                  <a:pt x="59950" y="24870"/>
                </a:lnTo>
                <a:lnTo>
                  <a:pt x="60290" y="25580"/>
                </a:lnTo>
                <a:lnTo>
                  <a:pt x="60580" y="25840"/>
                </a:lnTo>
                <a:lnTo>
                  <a:pt x="60880" y="25880"/>
                </a:lnTo>
                <a:lnTo>
                  <a:pt x="61050" y="25760"/>
                </a:lnTo>
                <a:lnTo>
                  <a:pt x="61170" y="25570"/>
                </a:lnTo>
                <a:lnTo>
                  <a:pt x="61640" y="24610"/>
                </a:lnTo>
                <a:lnTo>
                  <a:pt x="61790" y="24380"/>
                </a:lnTo>
                <a:lnTo>
                  <a:pt x="61970" y="24250"/>
                </a:lnTo>
                <a:lnTo>
                  <a:pt x="62240" y="24210"/>
                </a:lnTo>
                <a:lnTo>
                  <a:pt x="62550" y="24240"/>
                </a:lnTo>
                <a:lnTo>
                  <a:pt x="64210" y="24880"/>
                </a:lnTo>
                <a:lnTo>
                  <a:pt x="64600" y="24950"/>
                </a:lnTo>
                <a:lnTo>
                  <a:pt x="65020" y="24970"/>
                </a:lnTo>
                <a:lnTo>
                  <a:pt x="65430" y="24930"/>
                </a:lnTo>
                <a:lnTo>
                  <a:pt x="65890" y="24830"/>
                </a:lnTo>
                <a:lnTo>
                  <a:pt x="66340" y="24680"/>
                </a:lnTo>
                <a:lnTo>
                  <a:pt x="66760" y="24480"/>
                </a:lnTo>
                <a:lnTo>
                  <a:pt x="67090" y="24260"/>
                </a:lnTo>
                <a:lnTo>
                  <a:pt x="67410" y="23980"/>
                </a:lnTo>
                <a:lnTo>
                  <a:pt x="67650" y="23680"/>
                </a:lnTo>
                <a:lnTo>
                  <a:pt x="67840" y="23340"/>
                </a:lnTo>
                <a:lnTo>
                  <a:pt x="67940" y="23000"/>
                </a:lnTo>
                <a:lnTo>
                  <a:pt x="68150" y="21630"/>
                </a:lnTo>
                <a:lnTo>
                  <a:pt x="68290" y="21180"/>
                </a:lnTo>
                <a:lnTo>
                  <a:pt x="68500" y="20740"/>
                </a:lnTo>
                <a:lnTo>
                  <a:pt x="69500" y="19170"/>
                </a:lnTo>
                <a:lnTo>
                  <a:pt x="69940" y="18610"/>
                </a:lnTo>
                <a:lnTo>
                  <a:pt x="70130" y="18440"/>
                </a:lnTo>
                <a:lnTo>
                  <a:pt x="70380" y="18320"/>
                </a:lnTo>
                <a:lnTo>
                  <a:pt x="71380" y="18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Qacha's Nek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3420" y="55050"/>
                </a:moveTo>
                <a:lnTo>
                  <a:pt x="83370" y="56010"/>
                </a:lnTo>
                <a:lnTo>
                  <a:pt x="83140" y="57150"/>
                </a:lnTo>
                <a:lnTo>
                  <a:pt x="83120" y="58180"/>
                </a:lnTo>
                <a:lnTo>
                  <a:pt x="83670" y="58950"/>
                </a:lnTo>
                <a:lnTo>
                  <a:pt x="84140" y="59320"/>
                </a:lnTo>
                <a:lnTo>
                  <a:pt x="84240" y="59630"/>
                </a:lnTo>
                <a:lnTo>
                  <a:pt x="84220" y="60010"/>
                </a:lnTo>
                <a:lnTo>
                  <a:pt x="84300" y="60620"/>
                </a:lnTo>
                <a:lnTo>
                  <a:pt x="84710" y="61440"/>
                </a:lnTo>
                <a:lnTo>
                  <a:pt x="84800" y="61870"/>
                </a:lnTo>
                <a:lnTo>
                  <a:pt x="84560" y="62240"/>
                </a:lnTo>
                <a:lnTo>
                  <a:pt x="84130" y="62450"/>
                </a:lnTo>
                <a:lnTo>
                  <a:pt x="83140" y="62750"/>
                </a:lnTo>
                <a:lnTo>
                  <a:pt x="82690" y="62950"/>
                </a:lnTo>
                <a:lnTo>
                  <a:pt x="79760" y="64780"/>
                </a:lnTo>
                <a:lnTo>
                  <a:pt x="78290" y="65700"/>
                </a:lnTo>
                <a:lnTo>
                  <a:pt x="73940" y="68560"/>
                </a:lnTo>
                <a:lnTo>
                  <a:pt x="71540" y="69560"/>
                </a:lnTo>
                <a:lnTo>
                  <a:pt x="69070" y="70090"/>
                </a:lnTo>
                <a:lnTo>
                  <a:pt x="65710" y="71370"/>
                </a:lnTo>
                <a:lnTo>
                  <a:pt x="64450" y="71370"/>
                </a:lnTo>
                <a:lnTo>
                  <a:pt x="62640" y="70660"/>
                </a:lnTo>
                <a:lnTo>
                  <a:pt x="62010" y="70590"/>
                </a:lnTo>
                <a:lnTo>
                  <a:pt x="61400" y="70740"/>
                </a:lnTo>
                <a:lnTo>
                  <a:pt x="59780" y="71710"/>
                </a:lnTo>
                <a:lnTo>
                  <a:pt x="58860" y="72040"/>
                </a:lnTo>
                <a:lnTo>
                  <a:pt x="57060" y="71780"/>
                </a:lnTo>
                <a:lnTo>
                  <a:pt x="56160" y="71920"/>
                </a:lnTo>
                <a:lnTo>
                  <a:pt x="55420" y="72580"/>
                </a:lnTo>
                <a:lnTo>
                  <a:pt x="55100" y="73180"/>
                </a:lnTo>
                <a:lnTo>
                  <a:pt x="55090" y="73160"/>
                </a:lnTo>
                <a:lnTo>
                  <a:pt x="54450" y="72260"/>
                </a:lnTo>
                <a:lnTo>
                  <a:pt x="54270" y="72150"/>
                </a:lnTo>
                <a:lnTo>
                  <a:pt x="54040" y="72040"/>
                </a:lnTo>
                <a:lnTo>
                  <a:pt x="53810" y="72080"/>
                </a:lnTo>
                <a:lnTo>
                  <a:pt x="53530" y="72100"/>
                </a:lnTo>
                <a:lnTo>
                  <a:pt x="50300" y="71700"/>
                </a:lnTo>
                <a:lnTo>
                  <a:pt x="49880" y="71510"/>
                </a:lnTo>
                <a:lnTo>
                  <a:pt x="49610" y="71240"/>
                </a:lnTo>
                <a:lnTo>
                  <a:pt x="49470" y="70950"/>
                </a:lnTo>
                <a:lnTo>
                  <a:pt x="49420" y="70670"/>
                </a:lnTo>
                <a:lnTo>
                  <a:pt x="49420" y="70350"/>
                </a:lnTo>
                <a:lnTo>
                  <a:pt x="49460" y="69990"/>
                </a:lnTo>
                <a:lnTo>
                  <a:pt x="49640" y="69260"/>
                </a:lnTo>
                <a:lnTo>
                  <a:pt x="49810" y="68930"/>
                </a:lnTo>
                <a:lnTo>
                  <a:pt x="50100" y="68620"/>
                </a:lnTo>
                <a:lnTo>
                  <a:pt x="51250" y="68020"/>
                </a:lnTo>
                <a:lnTo>
                  <a:pt x="51960" y="67970"/>
                </a:lnTo>
                <a:lnTo>
                  <a:pt x="52130" y="67810"/>
                </a:lnTo>
                <a:lnTo>
                  <a:pt x="52240" y="67470"/>
                </a:lnTo>
                <a:lnTo>
                  <a:pt x="51990" y="66730"/>
                </a:lnTo>
                <a:lnTo>
                  <a:pt x="51710" y="65750"/>
                </a:lnTo>
                <a:lnTo>
                  <a:pt x="51900" y="65620"/>
                </a:lnTo>
                <a:lnTo>
                  <a:pt x="53050" y="65040"/>
                </a:lnTo>
                <a:lnTo>
                  <a:pt x="54400" y="65330"/>
                </a:lnTo>
                <a:lnTo>
                  <a:pt x="54810" y="65740"/>
                </a:lnTo>
                <a:lnTo>
                  <a:pt x="55420" y="66830"/>
                </a:lnTo>
                <a:lnTo>
                  <a:pt x="55560" y="67000"/>
                </a:lnTo>
                <a:lnTo>
                  <a:pt x="55660" y="66930"/>
                </a:lnTo>
                <a:lnTo>
                  <a:pt x="55830" y="66890"/>
                </a:lnTo>
                <a:lnTo>
                  <a:pt x="57130" y="66010"/>
                </a:lnTo>
                <a:lnTo>
                  <a:pt x="57950" y="65330"/>
                </a:lnTo>
                <a:lnTo>
                  <a:pt x="58150" y="65200"/>
                </a:lnTo>
                <a:lnTo>
                  <a:pt x="58320" y="65100"/>
                </a:lnTo>
                <a:lnTo>
                  <a:pt x="58530" y="65020"/>
                </a:lnTo>
                <a:lnTo>
                  <a:pt x="58760" y="64840"/>
                </a:lnTo>
                <a:lnTo>
                  <a:pt x="59060" y="64540"/>
                </a:lnTo>
                <a:lnTo>
                  <a:pt x="59530" y="63850"/>
                </a:lnTo>
                <a:lnTo>
                  <a:pt x="59910" y="63500"/>
                </a:lnTo>
                <a:lnTo>
                  <a:pt x="60300" y="63220"/>
                </a:lnTo>
                <a:lnTo>
                  <a:pt x="61580" y="62700"/>
                </a:lnTo>
                <a:lnTo>
                  <a:pt x="62020" y="62480"/>
                </a:lnTo>
                <a:lnTo>
                  <a:pt x="62290" y="62200"/>
                </a:lnTo>
                <a:lnTo>
                  <a:pt x="62450" y="61700"/>
                </a:lnTo>
                <a:lnTo>
                  <a:pt x="62440" y="61170"/>
                </a:lnTo>
                <a:lnTo>
                  <a:pt x="62220" y="59860"/>
                </a:lnTo>
                <a:lnTo>
                  <a:pt x="62300" y="59060"/>
                </a:lnTo>
                <a:lnTo>
                  <a:pt x="62530" y="57990"/>
                </a:lnTo>
                <a:lnTo>
                  <a:pt x="62540" y="57080"/>
                </a:lnTo>
                <a:lnTo>
                  <a:pt x="61990" y="56060"/>
                </a:lnTo>
                <a:lnTo>
                  <a:pt x="62620" y="55820"/>
                </a:lnTo>
                <a:lnTo>
                  <a:pt x="62980" y="55800"/>
                </a:lnTo>
                <a:lnTo>
                  <a:pt x="63480" y="55820"/>
                </a:lnTo>
                <a:lnTo>
                  <a:pt x="64240" y="55990"/>
                </a:lnTo>
                <a:lnTo>
                  <a:pt x="65280" y="56400"/>
                </a:lnTo>
                <a:lnTo>
                  <a:pt x="66000" y="56820"/>
                </a:lnTo>
                <a:lnTo>
                  <a:pt x="66690" y="57340"/>
                </a:lnTo>
                <a:lnTo>
                  <a:pt x="66950" y="57600"/>
                </a:lnTo>
                <a:lnTo>
                  <a:pt x="67150" y="57880"/>
                </a:lnTo>
                <a:lnTo>
                  <a:pt x="67260" y="58200"/>
                </a:lnTo>
                <a:lnTo>
                  <a:pt x="67290" y="58580"/>
                </a:lnTo>
                <a:lnTo>
                  <a:pt x="67220" y="59400"/>
                </a:lnTo>
                <a:lnTo>
                  <a:pt x="67240" y="59760"/>
                </a:lnTo>
                <a:lnTo>
                  <a:pt x="67320" y="60030"/>
                </a:lnTo>
                <a:lnTo>
                  <a:pt x="67500" y="60260"/>
                </a:lnTo>
                <a:lnTo>
                  <a:pt x="67710" y="60420"/>
                </a:lnTo>
                <a:lnTo>
                  <a:pt x="67870" y="60500"/>
                </a:lnTo>
                <a:lnTo>
                  <a:pt x="68340" y="60280"/>
                </a:lnTo>
                <a:lnTo>
                  <a:pt x="68620" y="60000"/>
                </a:lnTo>
                <a:lnTo>
                  <a:pt x="68860" y="59690"/>
                </a:lnTo>
                <a:lnTo>
                  <a:pt x="69120" y="59420"/>
                </a:lnTo>
                <a:lnTo>
                  <a:pt x="69480" y="59250"/>
                </a:lnTo>
                <a:lnTo>
                  <a:pt x="69830" y="59270"/>
                </a:lnTo>
                <a:lnTo>
                  <a:pt x="70190" y="59390"/>
                </a:lnTo>
                <a:lnTo>
                  <a:pt x="70540" y="59430"/>
                </a:lnTo>
                <a:lnTo>
                  <a:pt x="70920" y="59230"/>
                </a:lnTo>
                <a:lnTo>
                  <a:pt x="71210" y="58690"/>
                </a:lnTo>
                <a:lnTo>
                  <a:pt x="71110" y="58150"/>
                </a:lnTo>
                <a:lnTo>
                  <a:pt x="70870" y="57620"/>
                </a:lnTo>
                <a:lnTo>
                  <a:pt x="70930" y="57610"/>
                </a:lnTo>
                <a:lnTo>
                  <a:pt x="71280" y="57530"/>
                </a:lnTo>
                <a:lnTo>
                  <a:pt x="72050" y="57520"/>
                </a:lnTo>
                <a:lnTo>
                  <a:pt x="72590" y="57630"/>
                </a:lnTo>
                <a:lnTo>
                  <a:pt x="73100" y="57850"/>
                </a:lnTo>
                <a:lnTo>
                  <a:pt x="75110" y="59500"/>
                </a:lnTo>
                <a:lnTo>
                  <a:pt x="75660" y="59740"/>
                </a:lnTo>
                <a:lnTo>
                  <a:pt x="76260" y="59810"/>
                </a:lnTo>
                <a:lnTo>
                  <a:pt x="77030" y="59710"/>
                </a:lnTo>
                <a:lnTo>
                  <a:pt x="77620" y="59520"/>
                </a:lnTo>
                <a:lnTo>
                  <a:pt x="78180" y="59230"/>
                </a:lnTo>
                <a:lnTo>
                  <a:pt x="78760" y="58580"/>
                </a:lnTo>
                <a:lnTo>
                  <a:pt x="79030" y="58100"/>
                </a:lnTo>
                <a:lnTo>
                  <a:pt x="79180" y="57620"/>
                </a:lnTo>
                <a:lnTo>
                  <a:pt x="79470" y="54980"/>
                </a:lnTo>
                <a:lnTo>
                  <a:pt x="79680" y="54650"/>
                </a:lnTo>
                <a:lnTo>
                  <a:pt x="80040" y="54450"/>
                </a:lnTo>
                <a:lnTo>
                  <a:pt x="80810" y="54630"/>
                </a:lnTo>
                <a:lnTo>
                  <a:pt x="82070" y="55120"/>
                </a:lnTo>
                <a:lnTo>
                  <a:pt x="82840" y="55200"/>
                </a:lnTo>
                <a:lnTo>
                  <a:pt x="83400" y="55060"/>
                </a:lnTo>
                <a:lnTo>
                  <a:pt x="83420" y="5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haba-Tseka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89450" y="45400"/>
                </a:moveTo>
                <a:lnTo>
                  <a:pt x="89450" y="45570"/>
                </a:lnTo>
                <a:lnTo>
                  <a:pt x="89710" y="46600"/>
                </a:lnTo>
                <a:lnTo>
                  <a:pt x="90240" y="47260"/>
                </a:lnTo>
                <a:lnTo>
                  <a:pt x="89630" y="47680"/>
                </a:lnTo>
                <a:lnTo>
                  <a:pt x="89570" y="48350"/>
                </a:lnTo>
                <a:lnTo>
                  <a:pt x="89580" y="49060"/>
                </a:lnTo>
                <a:lnTo>
                  <a:pt x="89160" y="49600"/>
                </a:lnTo>
                <a:lnTo>
                  <a:pt x="86280" y="50490"/>
                </a:lnTo>
                <a:lnTo>
                  <a:pt x="85200" y="51360"/>
                </a:lnTo>
                <a:lnTo>
                  <a:pt x="84590" y="52430"/>
                </a:lnTo>
                <a:lnTo>
                  <a:pt x="84120" y="53650"/>
                </a:lnTo>
                <a:lnTo>
                  <a:pt x="83420" y="54930"/>
                </a:lnTo>
                <a:lnTo>
                  <a:pt x="83420" y="55050"/>
                </a:lnTo>
                <a:lnTo>
                  <a:pt x="83400" y="55060"/>
                </a:lnTo>
                <a:lnTo>
                  <a:pt x="82840" y="55200"/>
                </a:lnTo>
                <a:lnTo>
                  <a:pt x="82070" y="55120"/>
                </a:lnTo>
                <a:lnTo>
                  <a:pt x="80810" y="54630"/>
                </a:lnTo>
                <a:lnTo>
                  <a:pt x="80040" y="54450"/>
                </a:lnTo>
                <a:lnTo>
                  <a:pt x="79680" y="54650"/>
                </a:lnTo>
                <a:lnTo>
                  <a:pt x="79470" y="54980"/>
                </a:lnTo>
                <a:lnTo>
                  <a:pt x="79180" y="57620"/>
                </a:lnTo>
                <a:lnTo>
                  <a:pt x="79030" y="58100"/>
                </a:lnTo>
                <a:lnTo>
                  <a:pt x="78760" y="58580"/>
                </a:lnTo>
                <a:lnTo>
                  <a:pt x="78180" y="59230"/>
                </a:lnTo>
                <a:lnTo>
                  <a:pt x="77620" y="59520"/>
                </a:lnTo>
                <a:lnTo>
                  <a:pt x="77030" y="59710"/>
                </a:lnTo>
                <a:lnTo>
                  <a:pt x="76260" y="59810"/>
                </a:lnTo>
                <a:lnTo>
                  <a:pt x="75660" y="59740"/>
                </a:lnTo>
                <a:lnTo>
                  <a:pt x="75110" y="59500"/>
                </a:lnTo>
                <a:lnTo>
                  <a:pt x="73100" y="57850"/>
                </a:lnTo>
                <a:lnTo>
                  <a:pt x="72590" y="57630"/>
                </a:lnTo>
                <a:lnTo>
                  <a:pt x="72050" y="57520"/>
                </a:lnTo>
                <a:lnTo>
                  <a:pt x="71280" y="57530"/>
                </a:lnTo>
                <a:lnTo>
                  <a:pt x="70930" y="57610"/>
                </a:lnTo>
                <a:lnTo>
                  <a:pt x="70870" y="57620"/>
                </a:lnTo>
                <a:lnTo>
                  <a:pt x="71110" y="58150"/>
                </a:lnTo>
                <a:lnTo>
                  <a:pt x="71210" y="58690"/>
                </a:lnTo>
                <a:lnTo>
                  <a:pt x="70920" y="59230"/>
                </a:lnTo>
                <a:lnTo>
                  <a:pt x="70540" y="59430"/>
                </a:lnTo>
                <a:lnTo>
                  <a:pt x="70190" y="59390"/>
                </a:lnTo>
                <a:lnTo>
                  <a:pt x="69830" y="59270"/>
                </a:lnTo>
                <a:lnTo>
                  <a:pt x="69480" y="59250"/>
                </a:lnTo>
                <a:lnTo>
                  <a:pt x="69120" y="59420"/>
                </a:lnTo>
                <a:lnTo>
                  <a:pt x="68860" y="59690"/>
                </a:lnTo>
                <a:lnTo>
                  <a:pt x="68620" y="60000"/>
                </a:lnTo>
                <a:lnTo>
                  <a:pt x="68340" y="60280"/>
                </a:lnTo>
                <a:lnTo>
                  <a:pt x="67870" y="60500"/>
                </a:lnTo>
                <a:lnTo>
                  <a:pt x="67710" y="60420"/>
                </a:lnTo>
                <a:lnTo>
                  <a:pt x="67500" y="60260"/>
                </a:lnTo>
                <a:lnTo>
                  <a:pt x="67320" y="60030"/>
                </a:lnTo>
                <a:lnTo>
                  <a:pt x="67240" y="59760"/>
                </a:lnTo>
                <a:lnTo>
                  <a:pt x="67220" y="59400"/>
                </a:lnTo>
                <a:lnTo>
                  <a:pt x="67290" y="58580"/>
                </a:lnTo>
                <a:lnTo>
                  <a:pt x="67260" y="58200"/>
                </a:lnTo>
                <a:lnTo>
                  <a:pt x="67150" y="57880"/>
                </a:lnTo>
                <a:lnTo>
                  <a:pt x="66950" y="57600"/>
                </a:lnTo>
                <a:lnTo>
                  <a:pt x="66690" y="57340"/>
                </a:lnTo>
                <a:lnTo>
                  <a:pt x="66000" y="56820"/>
                </a:lnTo>
                <a:lnTo>
                  <a:pt x="65280" y="56400"/>
                </a:lnTo>
                <a:lnTo>
                  <a:pt x="64240" y="55990"/>
                </a:lnTo>
                <a:lnTo>
                  <a:pt x="63480" y="55820"/>
                </a:lnTo>
                <a:lnTo>
                  <a:pt x="62980" y="55800"/>
                </a:lnTo>
                <a:lnTo>
                  <a:pt x="62620" y="55820"/>
                </a:lnTo>
                <a:lnTo>
                  <a:pt x="61990" y="56060"/>
                </a:lnTo>
                <a:lnTo>
                  <a:pt x="60930" y="56870"/>
                </a:lnTo>
                <a:lnTo>
                  <a:pt x="60560" y="57360"/>
                </a:lnTo>
                <a:lnTo>
                  <a:pt x="59590" y="57500"/>
                </a:lnTo>
                <a:lnTo>
                  <a:pt x="58740" y="57780"/>
                </a:lnTo>
                <a:lnTo>
                  <a:pt x="57760" y="58410"/>
                </a:lnTo>
                <a:lnTo>
                  <a:pt x="56850" y="58970"/>
                </a:lnTo>
                <a:lnTo>
                  <a:pt x="56180" y="59180"/>
                </a:lnTo>
                <a:lnTo>
                  <a:pt x="55450" y="58830"/>
                </a:lnTo>
                <a:lnTo>
                  <a:pt x="54540" y="59180"/>
                </a:lnTo>
                <a:lnTo>
                  <a:pt x="54360" y="59880"/>
                </a:lnTo>
                <a:lnTo>
                  <a:pt x="54360" y="60510"/>
                </a:lnTo>
                <a:lnTo>
                  <a:pt x="53810" y="60650"/>
                </a:lnTo>
                <a:lnTo>
                  <a:pt x="53080" y="60730"/>
                </a:lnTo>
                <a:lnTo>
                  <a:pt x="52350" y="61150"/>
                </a:lnTo>
                <a:lnTo>
                  <a:pt x="51980" y="60450"/>
                </a:lnTo>
                <a:lnTo>
                  <a:pt x="51680" y="59880"/>
                </a:lnTo>
                <a:lnTo>
                  <a:pt x="51130" y="59670"/>
                </a:lnTo>
                <a:lnTo>
                  <a:pt x="50650" y="59390"/>
                </a:lnTo>
                <a:lnTo>
                  <a:pt x="50580" y="59080"/>
                </a:lnTo>
                <a:lnTo>
                  <a:pt x="50020" y="56450"/>
                </a:lnTo>
                <a:lnTo>
                  <a:pt x="49460" y="55430"/>
                </a:lnTo>
                <a:lnTo>
                  <a:pt x="50400" y="54280"/>
                </a:lnTo>
                <a:lnTo>
                  <a:pt x="49490" y="53300"/>
                </a:lnTo>
                <a:lnTo>
                  <a:pt x="48700" y="53190"/>
                </a:lnTo>
                <a:lnTo>
                  <a:pt x="48130" y="51010"/>
                </a:lnTo>
                <a:lnTo>
                  <a:pt x="48080" y="50630"/>
                </a:lnTo>
                <a:lnTo>
                  <a:pt x="48130" y="50190"/>
                </a:lnTo>
                <a:lnTo>
                  <a:pt x="47160" y="44630"/>
                </a:lnTo>
                <a:lnTo>
                  <a:pt x="47070" y="44300"/>
                </a:lnTo>
                <a:lnTo>
                  <a:pt x="46930" y="44110"/>
                </a:lnTo>
                <a:lnTo>
                  <a:pt x="46630" y="43980"/>
                </a:lnTo>
                <a:lnTo>
                  <a:pt x="46540" y="43820"/>
                </a:lnTo>
                <a:lnTo>
                  <a:pt x="46480" y="43590"/>
                </a:lnTo>
                <a:lnTo>
                  <a:pt x="46410" y="43420"/>
                </a:lnTo>
                <a:lnTo>
                  <a:pt x="46170" y="43320"/>
                </a:lnTo>
                <a:lnTo>
                  <a:pt x="46070" y="43200"/>
                </a:lnTo>
                <a:lnTo>
                  <a:pt x="45960" y="43020"/>
                </a:lnTo>
                <a:lnTo>
                  <a:pt x="45750" y="42770"/>
                </a:lnTo>
                <a:lnTo>
                  <a:pt x="45620" y="42500"/>
                </a:lnTo>
                <a:lnTo>
                  <a:pt x="45550" y="42130"/>
                </a:lnTo>
                <a:lnTo>
                  <a:pt x="45650" y="41500"/>
                </a:lnTo>
                <a:lnTo>
                  <a:pt x="45610" y="41080"/>
                </a:lnTo>
                <a:lnTo>
                  <a:pt x="45650" y="40680"/>
                </a:lnTo>
                <a:lnTo>
                  <a:pt x="45740" y="40310"/>
                </a:lnTo>
                <a:lnTo>
                  <a:pt x="45880" y="39900"/>
                </a:lnTo>
                <a:lnTo>
                  <a:pt x="46050" y="39540"/>
                </a:lnTo>
                <a:lnTo>
                  <a:pt x="46260" y="39310"/>
                </a:lnTo>
                <a:lnTo>
                  <a:pt x="46550" y="39280"/>
                </a:lnTo>
                <a:lnTo>
                  <a:pt x="47030" y="39080"/>
                </a:lnTo>
                <a:lnTo>
                  <a:pt x="47390" y="38880"/>
                </a:lnTo>
                <a:lnTo>
                  <a:pt x="49420" y="36990"/>
                </a:lnTo>
                <a:lnTo>
                  <a:pt x="49790" y="36400"/>
                </a:lnTo>
                <a:lnTo>
                  <a:pt x="49900" y="36190"/>
                </a:lnTo>
                <a:lnTo>
                  <a:pt x="50210" y="35690"/>
                </a:lnTo>
                <a:lnTo>
                  <a:pt x="50390" y="35490"/>
                </a:lnTo>
                <a:lnTo>
                  <a:pt x="52020" y="34260"/>
                </a:lnTo>
                <a:lnTo>
                  <a:pt x="52320" y="33900"/>
                </a:lnTo>
                <a:lnTo>
                  <a:pt x="52490" y="33470"/>
                </a:lnTo>
                <a:lnTo>
                  <a:pt x="52490" y="32800"/>
                </a:lnTo>
                <a:lnTo>
                  <a:pt x="51970" y="31530"/>
                </a:lnTo>
                <a:lnTo>
                  <a:pt x="51770" y="30890"/>
                </a:lnTo>
                <a:lnTo>
                  <a:pt x="51660" y="30630"/>
                </a:lnTo>
                <a:lnTo>
                  <a:pt x="51520" y="30390"/>
                </a:lnTo>
                <a:lnTo>
                  <a:pt x="51230" y="29970"/>
                </a:lnTo>
                <a:lnTo>
                  <a:pt x="51110" y="29330"/>
                </a:lnTo>
                <a:lnTo>
                  <a:pt x="51700" y="27870"/>
                </a:lnTo>
                <a:lnTo>
                  <a:pt x="52090" y="27480"/>
                </a:lnTo>
                <a:lnTo>
                  <a:pt x="52520" y="27360"/>
                </a:lnTo>
                <a:lnTo>
                  <a:pt x="52890" y="27300"/>
                </a:lnTo>
                <a:lnTo>
                  <a:pt x="53260" y="27320"/>
                </a:lnTo>
                <a:lnTo>
                  <a:pt x="53850" y="27420"/>
                </a:lnTo>
                <a:lnTo>
                  <a:pt x="54120" y="27510"/>
                </a:lnTo>
                <a:lnTo>
                  <a:pt x="54360" y="27660"/>
                </a:lnTo>
                <a:lnTo>
                  <a:pt x="54510" y="27890"/>
                </a:lnTo>
                <a:lnTo>
                  <a:pt x="54540" y="28190"/>
                </a:lnTo>
                <a:lnTo>
                  <a:pt x="54520" y="28570"/>
                </a:lnTo>
                <a:lnTo>
                  <a:pt x="54540" y="28990"/>
                </a:lnTo>
                <a:lnTo>
                  <a:pt x="54670" y="29420"/>
                </a:lnTo>
                <a:lnTo>
                  <a:pt x="55110" y="30290"/>
                </a:lnTo>
                <a:lnTo>
                  <a:pt x="56120" y="33200"/>
                </a:lnTo>
                <a:lnTo>
                  <a:pt x="57050" y="35090"/>
                </a:lnTo>
                <a:lnTo>
                  <a:pt x="57410" y="35440"/>
                </a:lnTo>
                <a:lnTo>
                  <a:pt x="57830" y="35600"/>
                </a:lnTo>
                <a:lnTo>
                  <a:pt x="58200" y="35630"/>
                </a:lnTo>
                <a:lnTo>
                  <a:pt x="59250" y="35860"/>
                </a:lnTo>
                <a:lnTo>
                  <a:pt x="60470" y="36330"/>
                </a:lnTo>
                <a:lnTo>
                  <a:pt x="62320" y="37350"/>
                </a:lnTo>
                <a:lnTo>
                  <a:pt x="62860" y="37550"/>
                </a:lnTo>
                <a:lnTo>
                  <a:pt x="63270" y="37590"/>
                </a:lnTo>
                <a:lnTo>
                  <a:pt x="64390" y="37490"/>
                </a:lnTo>
                <a:lnTo>
                  <a:pt x="64660" y="37390"/>
                </a:lnTo>
                <a:lnTo>
                  <a:pt x="64880" y="37230"/>
                </a:lnTo>
                <a:lnTo>
                  <a:pt x="64990" y="37080"/>
                </a:lnTo>
                <a:lnTo>
                  <a:pt x="64950" y="36930"/>
                </a:lnTo>
                <a:lnTo>
                  <a:pt x="64800" y="36720"/>
                </a:lnTo>
                <a:lnTo>
                  <a:pt x="64380" y="36400"/>
                </a:lnTo>
                <a:lnTo>
                  <a:pt x="64130" y="36160"/>
                </a:lnTo>
                <a:lnTo>
                  <a:pt x="63070" y="34750"/>
                </a:lnTo>
                <a:lnTo>
                  <a:pt x="62910" y="34470"/>
                </a:lnTo>
                <a:lnTo>
                  <a:pt x="62840" y="34310"/>
                </a:lnTo>
                <a:lnTo>
                  <a:pt x="62820" y="33850"/>
                </a:lnTo>
                <a:lnTo>
                  <a:pt x="64310" y="33510"/>
                </a:lnTo>
                <a:lnTo>
                  <a:pt x="65280" y="32960"/>
                </a:lnTo>
                <a:lnTo>
                  <a:pt x="67430" y="31100"/>
                </a:lnTo>
                <a:lnTo>
                  <a:pt x="67830" y="30830"/>
                </a:lnTo>
                <a:lnTo>
                  <a:pt x="68100" y="30740"/>
                </a:lnTo>
                <a:lnTo>
                  <a:pt x="68310" y="30910"/>
                </a:lnTo>
                <a:lnTo>
                  <a:pt x="68490" y="31200"/>
                </a:lnTo>
                <a:lnTo>
                  <a:pt x="68660" y="31630"/>
                </a:lnTo>
                <a:lnTo>
                  <a:pt x="68670" y="32070"/>
                </a:lnTo>
                <a:lnTo>
                  <a:pt x="68540" y="32650"/>
                </a:lnTo>
                <a:lnTo>
                  <a:pt x="67460" y="35120"/>
                </a:lnTo>
                <a:lnTo>
                  <a:pt x="67090" y="35810"/>
                </a:lnTo>
                <a:lnTo>
                  <a:pt x="67000" y="36080"/>
                </a:lnTo>
                <a:lnTo>
                  <a:pt x="67130" y="36400"/>
                </a:lnTo>
                <a:lnTo>
                  <a:pt x="67460" y="36600"/>
                </a:lnTo>
                <a:lnTo>
                  <a:pt x="68000" y="36790"/>
                </a:lnTo>
                <a:lnTo>
                  <a:pt x="68300" y="37020"/>
                </a:lnTo>
                <a:lnTo>
                  <a:pt x="68850" y="37770"/>
                </a:lnTo>
                <a:lnTo>
                  <a:pt x="69100" y="37880"/>
                </a:lnTo>
                <a:lnTo>
                  <a:pt x="69300" y="37770"/>
                </a:lnTo>
                <a:lnTo>
                  <a:pt x="69420" y="37580"/>
                </a:lnTo>
                <a:lnTo>
                  <a:pt x="69540" y="37430"/>
                </a:lnTo>
                <a:lnTo>
                  <a:pt x="69770" y="37340"/>
                </a:lnTo>
                <a:lnTo>
                  <a:pt x="70160" y="37330"/>
                </a:lnTo>
                <a:lnTo>
                  <a:pt x="70610" y="37380"/>
                </a:lnTo>
                <a:lnTo>
                  <a:pt x="71210" y="37520"/>
                </a:lnTo>
                <a:lnTo>
                  <a:pt x="71490" y="37660"/>
                </a:lnTo>
                <a:lnTo>
                  <a:pt x="71650" y="37810"/>
                </a:lnTo>
                <a:lnTo>
                  <a:pt x="71850" y="37870"/>
                </a:lnTo>
                <a:lnTo>
                  <a:pt x="71850" y="37880"/>
                </a:lnTo>
                <a:lnTo>
                  <a:pt x="71790" y="38760"/>
                </a:lnTo>
                <a:lnTo>
                  <a:pt x="71880" y="40530"/>
                </a:lnTo>
                <a:lnTo>
                  <a:pt x="71810" y="41410"/>
                </a:lnTo>
                <a:lnTo>
                  <a:pt x="71610" y="42050"/>
                </a:lnTo>
                <a:lnTo>
                  <a:pt x="71310" y="42540"/>
                </a:lnTo>
                <a:lnTo>
                  <a:pt x="70820" y="43010"/>
                </a:lnTo>
                <a:lnTo>
                  <a:pt x="70900" y="43140"/>
                </a:lnTo>
                <a:lnTo>
                  <a:pt x="70880" y="43300"/>
                </a:lnTo>
                <a:lnTo>
                  <a:pt x="70910" y="43440"/>
                </a:lnTo>
                <a:lnTo>
                  <a:pt x="71050" y="43730"/>
                </a:lnTo>
                <a:lnTo>
                  <a:pt x="71310" y="43790"/>
                </a:lnTo>
                <a:lnTo>
                  <a:pt x="72980" y="43670"/>
                </a:lnTo>
                <a:lnTo>
                  <a:pt x="73570" y="43760"/>
                </a:lnTo>
                <a:lnTo>
                  <a:pt x="75270" y="44300"/>
                </a:lnTo>
                <a:lnTo>
                  <a:pt x="75780" y="44330"/>
                </a:lnTo>
                <a:lnTo>
                  <a:pt x="77610" y="44240"/>
                </a:lnTo>
                <a:lnTo>
                  <a:pt x="78040" y="44270"/>
                </a:lnTo>
                <a:lnTo>
                  <a:pt x="78410" y="44250"/>
                </a:lnTo>
                <a:lnTo>
                  <a:pt x="78750" y="44160"/>
                </a:lnTo>
                <a:lnTo>
                  <a:pt x="79310" y="43870"/>
                </a:lnTo>
                <a:lnTo>
                  <a:pt x="79600" y="43800"/>
                </a:lnTo>
                <a:lnTo>
                  <a:pt x="79940" y="43810"/>
                </a:lnTo>
                <a:lnTo>
                  <a:pt x="81120" y="44150"/>
                </a:lnTo>
                <a:lnTo>
                  <a:pt x="82230" y="44610"/>
                </a:lnTo>
                <a:lnTo>
                  <a:pt x="82830" y="44960"/>
                </a:lnTo>
                <a:lnTo>
                  <a:pt x="83240" y="45330"/>
                </a:lnTo>
                <a:lnTo>
                  <a:pt x="83650" y="46220"/>
                </a:lnTo>
                <a:lnTo>
                  <a:pt x="83950" y="46670"/>
                </a:lnTo>
                <a:lnTo>
                  <a:pt x="84460" y="47180"/>
                </a:lnTo>
                <a:lnTo>
                  <a:pt x="84740" y="47370"/>
                </a:lnTo>
                <a:lnTo>
                  <a:pt x="85090" y="47450"/>
                </a:lnTo>
                <a:lnTo>
                  <a:pt x="85270" y="47380"/>
                </a:lnTo>
                <a:lnTo>
                  <a:pt x="85970" y="46720"/>
                </a:lnTo>
                <a:lnTo>
                  <a:pt x="86330" y="46540"/>
                </a:lnTo>
                <a:lnTo>
                  <a:pt x="87370" y="46220"/>
                </a:lnTo>
                <a:lnTo>
                  <a:pt x="87610" y="46080"/>
                </a:lnTo>
                <a:lnTo>
                  <a:pt x="88490" y="45400"/>
                </a:lnTo>
                <a:lnTo>
                  <a:pt x="88650" y="45320"/>
                </a:lnTo>
                <a:lnTo>
                  <a:pt x="88820" y="45290"/>
                </a:lnTo>
                <a:lnTo>
                  <a:pt x="89430" y="45400"/>
                </a:lnTo>
                <a:lnTo>
                  <a:pt x="89450" y="45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Berea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23540" y="34360"/>
                </a:moveTo>
                <a:lnTo>
                  <a:pt x="23850" y="34260"/>
                </a:lnTo>
                <a:lnTo>
                  <a:pt x="24220" y="33940"/>
                </a:lnTo>
                <a:lnTo>
                  <a:pt x="24160" y="33440"/>
                </a:lnTo>
                <a:lnTo>
                  <a:pt x="23930" y="32450"/>
                </a:lnTo>
                <a:lnTo>
                  <a:pt x="23940" y="32040"/>
                </a:lnTo>
                <a:lnTo>
                  <a:pt x="24190" y="31660"/>
                </a:lnTo>
                <a:lnTo>
                  <a:pt x="24570" y="31430"/>
                </a:lnTo>
                <a:lnTo>
                  <a:pt x="24950" y="31280"/>
                </a:lnTo>
                <a:lnTo>
                  <a:pt x="25220" y="31130"/>
                </a:lnTo>
                <a:lnTo>
                  <a:pt x="27360" y="28500"/>
                </a:lnTo>
                <a:lnTo>
                  <a:pt x="28210" y="26910"/>
                </a:lnTo>
                <a:lnTo>
                  <a:pt x="28160" y="26670"/>
                </a:lnTo>
                <a:lnTo>
                  <a:pt x="28480" y="26670"/>
                </a:lnTo>
                <a:lnTo>
                  <a:pt x="29480" y="26220"/>
                </a:lnTo>
                <a:lnTo>
                  <a:pt x="30090" y="26210"/>
                </a:lnTo>
                <a:lnTo>
                  <a:pt x="30560" y="26300"/>
                </a:lnTo>
                <a:lnTo>
                  <a:pt x="31030" y="26500"/>
                </a:lnTo>
                <a:lnTo>
                  <a:pt x="31460" y="26380"/>
                </a:lnTo>
                <a:lnTo>
                  <a:pt x="32870" y="25430"/>
                </a:lnTo>
                <a:lnTo>
                  <a:pt x="33300" y="25320"/>
                </a:lnTo>
                <a:lnTo>
                  <a:pt x="33630" y="25190"/>
                </a:lnTo>
                <a:lnTo>
                  <a:pt x="33900" y="25040"/>
                </a:lnTo>
                <a:lnTo>
                  <a:pt x="35280" y="24120"/>
                </a:lnTo>
                <a:lnTo>
                  <a:pt x="35590" y="24110"/>
                </a:lnTo>
                <a:lnTo>
                  <a:pt x="35910" y="24280"/>
                </a:lnTo>
                <a:lnTo>
                  <a:pt x="36490" y="24710"/>
                </a:lnTo>
                <a:lnTo>
                  <a:pt x="36810" y="24880"/>
                </a:lnTo>
                <a:lnTo>
                  <a:pt x="37200" y="24970"/>
                </a:lnTo>
                <a:lnTo>
                  <a:pt x="37830" y="25010"/>
                </a:lnTo>
                <a:lnTo>
                  <a:pt x="38280" y="24710"/>
                </a:lnTo>
                <a:lnTo>
                  <a:pt x="38630" y="24400"/>
                </a:lnTo>
                <a:lnTo>
                  <a:pt x="39690" y="22760"/>
                </a:lnTo>
                <a:lnTo>
                  <a:pt x="40040" y="22390"/>
                </a:lnTo>
                <a:lnTo>
                  <a:pt x="40520" y="22070"/>
                </a:lnTo>
                <a:lnTo>
                  <a:pt x="40820" y="21570"/>
                </a:lnTo>
                <a:lnTo>
                  <a:pt x="41060" y="20830"/>
                </a:lnTo>
                <a:lnTo>
                  <a:pt x="41470" y="20280"/>
                </a:lnTo>
                <a:lnTo>
                  <a:pt x="41830" y="20110"/>
                </a:lnTo>
                <a:lnTo>
                  <a:pt x="42200" y="20150"/>
                </a:lnTo>
                <a:lnTo>
                  <a:pt x="42630" y="20330"/>
                </a:lnTo>
                <a:lnTo>
                  <a:pt x="43100" y="20640"/>
                </a:lnTo>
                <a:lnTo>
                  <a:pt x="43570" y="21050"/>
                </a:lnTo>
                <a:lnTo>
                  <a:pt x="44040" y="21580"/>
                </a:lnTo>
                <a:lnTo>
                  <a:pt x="44880" y="22290"/>
                </a:lnTo>
                <a:lnTo>
                  <a:pt x="45200" y="22660"/>
                </a:lnTo>
                <a:lnTo>
                  <a:pt x="45460" y="23110"/>
                </a:lnTo>
                <a:lnTo>
                  <a:pt x="45690" y="23620"/>
                </a:lnTo>
                <a:lnTo>
                  <a:pt x="45990" y="24080"/>
                </a:lnTo>
                <a:lnTo>
                  <a:pt x="46330" y="24330"/>
                </a:lnTo>
                <a:lnTo>
                  <a:pt x="46720" y="24450"/>
                </a:lnTo>
                <a:lnTo>
                  <a:pt x="47520" y="24590"/>
                </a:lnTo>
                <a:lnTo>
                  <a:pt x="47880" y="24700"/>
                </a:lnTo>
                <a:lnTo>
                  <a:pt x="48260" y="24890"/>
                </a:lnTo>
                <a:lnTo>
                  <a:pt x="48680" y="25220"/>
                </a:lnTo>
                <a:lnTo>
                  <a:pt x="49070" y="25590"/>
                </a:lnTo>
                <a:lnTo>
                  <a:pt x="49710" y="26390"/>
                </a:lnTo>
                <a:lnTo>
                  <a:pt x="49920" y="26730"/>
                </a:lnTo>
                <a:lnTo>
                  <a:pt x="50090" y="27070"/>
                </a:lnTo>
                <a:lnTo>
                  <a:pt x="50450" y="27530"/>
                </a:lnTo>
                <a:lnTo>
                  <a:pt x="51700" y="27870"/>
                </a:lnTo>
                <a:lnTo>
                  <a:pt x="51110" y="29330"/>
                </a:lnTo>
                <a:lnTo>
                  <a:pt x="51230" y="29970"/>
                </a:lnTo>
                <a:lnTo>
                  <a:pt x="51520" y="30390"/>
                </a:lnTo>
                <a:lnTo>
                  <a:pt x="51660" y="30630"/>
                </a:lnTo>
                <a:lnTo>
                  <a:pt x="51770" y="30890"/>
                </a:lnTo>
                <a:lnTo>
                  <a:pt x="51970" y="31530"/>
                </a:lnTo>
                <a:lnTo>
                  <a:pt x="52490" y="32800"/>
                </a:lnTo>
                <a:lnTo>
                  <a:pt x="52490" y="33470"/>
                </a:lnTo>
                <a:lnTo>
                  <a:pt x="52320" y="33900"/>
                </a:lnTo>
                <a:lnTo>
                  <a:pt x="52020" y="34260"/>
                </a:lnTo>
                <a:lnTo>
                  <a:pt x="50390" y="35490"/>
                </a:lnTo>
                <a:lnTo>
                  <a:pt x="50210" y="35690"/>
                </a:lnTo>
                <a:lnTo>
                  <a:pt x="49900" y="36190"/>
                </a:lnTo>
                <a:lnTo>
                  <a:pt x="49790" y="36400"/>
                </a:lnTo>
                <a:lnTo>
                  <a:pt x="49420" y="36990"/>
                </a:lnTo>
                <a:lnTo>
                  <a:pt x="48320" y="35260"/>
                </a:lnTo>
                <a:lnTo>
                  <a:pt x="48160" y="35200"/>
                </a:lnTo>
                <a:lnTo>
                  <a:pt x="47960" y="35150"/>
                </a:lnTo>
                <a:lnTo>
                  <a:pt x="47870" y="35300"/>
                </a:lnTo>
                <a:lnTo>
                  <a:pt x="47750" y="35430"/>
                </a:lnTo>
                <a:lnTo>
                  <a:pt x="47600" y="35530"/>
                </a:lnTo>
                <a:lnTo>
                  <a:pt x="46790" y="35810"/>
                </a:lnTo>
                <a:lnTo>
                  <a:pt x="46500" y="35960"/>
                </a:lnTo>
                <a:lnTo>
                  <a:pt x="46260" y="36160"/>
                </a:lnTo>
                <a:lnTo>
                  <a:pt x="45830" y="36700"/>
                </a:lnTo>
                <a:lnTo>
                  <a:pt x="44620" y="37650"/>
                </a:lnTo>
                <a:lnTo>
                  <a:pt x="43760" y="38520"/>
                </a:lnTo>
                <a:lnTo>
                  <a:pt x="43380" y="38760"/>
                </a:lnTo>
                <a:lnTo>
                  <a:pt x="43100" y="38690"/>
                </a:lnTo>
                <a:lnTo>
                  <a:pt x="42860" y="38430"/>
                </a:lnTo>
                <a:lnTo>
                  <a:pt x="42750" y="38110"/>
                </a:lnTo>
                <a:lnTo>
                  <a:pt x="42720" y="37720"/>
                </a:lnTo>
                <a:lnTo>
                  <a:pt x="42800" y="36780"/>
                </a:lnTo>
                <a:lnTo>
                  <a:pt x="42800" y="36340"/>
                </a:lnTo>
                <a:lnTo>
                  <a:pt x="42770" y="35940"/>
                </a:lnTo>
                <a:lnTo>
                  <a:pt x="42490" y="34720"/>
                </a:lnTo>
                <a:lnTo>
                  <a:pt x="42370" y="34360"/>
                </a:lnTo>
                <a:lnTo>
                  <a:pt x="42200" y="34110"/>
                </a:lnTo>
                <a:lnTo>
                  <a:pt x="42010" y="34100"/>
                </a:lnTo>
                <a:lnTo>
                  <a:pt x="41780" y="34330"/>
                </a:lnTo>
                <a:lnTo>
                  <a:pt x="41080" y="35380"/>
                </a:lnTo>
                <a:lnTo>
                  <a:pt x="40750" y="35750"/>
                </a:lnTo>
                <a:lnTo>
                  <a:pt x="39980" y="36370"/>
                </a:lnTo>
                <a:lnTo>
                  <a:pt x="39270" y="36760"/>
                </a:lnTo>
                <a:lnTo>
                  <a:pt x="38860" y="36910"/>
                </a:lnTo>
                <a:lnTo>
                  <a:pt x="37760" y="37140"/>
                </a:lnTo>
                <a:lnTo>
                  <a:pt x="37310" y="37070"/>
                </a:lnTo>
                <a:lnTo>
                  <a:pt x="36970" y="36950"/>
                </a:lnTo>
                <a:lnTo>
                  <a:pt x="34710" y="35600"/>
                </a:lnTo>
                <a:lnTo>
                  <a:pt x="34110" y="35390"/>
                </a:lnTo>
                <a:lnTo>
                  <a:pt x="33690" y="35340"/>
                </a:lnTo>
                <a:lnTo>
                  <a:pt x="33310" y="35350"/>
                </a:lnTo>
                <a:lnTo>
                  <a:pt x="32620" y="35510"/>
                </a:lnTo>
                <a:lnTo>
                  <a:pt x="32340" y="35640"/>
                </a:lnTo>
                <a:lnTo>
                  <a:pt x="32140" y="35810"/>
                </a:lnTo>
                <a:lnTo>
                  <a:pt x="32010" y="36050"/>
                </a:lnTo>
                <a:lnTo>
                  <a:pt x="31950" y="36310"/>
                </a:lnTo>
                <a:lnTo>
                  <a:pt x="31860" y="36600"/>
                </a:lnTo>
                <a:lnTo>
                  <a:pt x="31670" y="36790"/>
                </a:lnTo>
                <a:lnTo>
                  <a:pt x="31110" y="36900"/>
                </a:lnTo>
                <a:lnTo>
                  <a:pt x="30500" y="36670"/>
                </a:lnTo>
                <a:lnTo>
                  <a:pt x="29390" y="36440"/>
                </a:lnTo>
                <a:lnTo>
                  <a:pt x="28820" y="36170"/>
                </a:lnTo>
                <a:lnTo>
                  <a:pt x="27890" y="35490"/>
                </a:lnTo>
                <a:lnTo>
                  <a:pt x="27590" y="35420"/>
                </a:lnTo>
                <a:lnTo>
                  <a:pt x="27330" y="35540"/>
                </a:lnTo>
                <a:lnTo>
                  <a:pt x="26900" y="36150"/>
                </a:lnTo>
                <a:lnTo>
                  <a:pt x="26530" y="36470"/>
                </a:lnTo>
                <a:lnTo>
                  <a:pt x="26070" y="36670"/>
                </a:lnTo>
                <a:lnTo>
                  <a:pt x="25230" y="36800"/>
                </a:lnTo>
                <a:lnTo>
                  <a:pt x="24810" y="36760"/>
                </a:lnTo>
                <a:lnTo>
                  <a:pt x="24460" y="36600"/>
                </a:lnTo>
                <a:lnTo>
                  <a:pt x="24290" y="36340"/>
                </a:lnTo>
                <a:lnTo>
                  <a:pt x="24190" y="36090"/>
                </a:lnTo>
                <a:lnTo>
                  <a:pt x="24190" y="35890"/>
                </a:lnTo>
                <a:lnTo>
                  <a:pt x="24210" y="35760"/>
                </a:lnTo>
                <a:lnTo>
                  <a:pt x="24390" y="35280"/>
                </a:lnTo>
                <a:lnTo>
                  <a:pt x="24380" y="35170"/>
                </a:lnTo>
                <a:lnTo>
                  <a:pt x="24320" y="35070"/>
                </a:lnTo>
                <a:lnTo>
                  <a:pt x="24170" y="34990"/>
                </a:lnTo>
                <a:lnTo>
                  <a:pt x="23990" y="34930"/>
                </a:lnTo>
                <a:lnTo>
                  <a:pt x="23840" y="34850"/>
                </a:lnTo>
                <a:lnTo>
                  <a:pt x="23740" y="34750"/>
                </a:lnTo>
                <a:lnTo>
                  <a:pt x="23570" y="34430"/>
                </a:lnTo>
                <a:lnTo>
                  <a:pt x="23540" y="34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aseru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5680" y="45050"/>
                </a:moveTo>
                <a:lnTo>
                  <a:pt x="15760" y="44960"/>
                </a:lnTo>
                <a:lnTo>
                  <a:pt x="16010" y="44580"/>
                </a:lnTo>
                <a:lnTo>
                  <a:pt x="16200" y="44130"/>
                </a:lnTo>
                <a:lnTo>
                  <a:pt x="16270" y="43640"/>
                </a:lnTo>
                <a:lnTo>
                  <a:pt x="16470" y="43480"/>
                </a:lnTo>
                <a:lnTo>
                  <a:pt x="17350" y="43520"/>
                </a:lnTo>
                <a:lnTo>
                  <a:pt x="17550" y="43340"/>
                </a:lnTo>
                <a:lnTo>
                  <a:pt x="17710" y="42570"/>
                </a:lnTo>
                <a:lnTo>
                  <a:pt x="18120" y="41900"/>
                </a:lnTo>
                <a:lnTo>
                  <a:pt x="19670" y="40190"/>
                </a:lnTo>
                <a:lnTo>
                  <a:pt x="19920" y="40010"/>
                </a:lnTo>
                <a:lnTo>
                  <a:pt x="20070" y="39750"/>
                </a:lnTo>
                <a:lnTo>
                  <a:pt x="20120" y="39200"/>
                </a:lnTo>
                <a:lnTo>
                  <a:pt x="20010" y="38870"/>
                </a:lnTo>
                <a:lnTo>
                  <a:pt x="19790" y="38600"/>
                </a:lnTo>
                <a:lnTo>
                  <a:pt x="19640" y="38350"/>
                </a:lnTo>
                <a:lnTo>
                  <a:pt x="19730" y="38060"/>
                </a:lnTo>
                <a:lnTo>
                  <a:pt x="20070" y="37780"/>
                </a:lnTo>
                <a:lnTo>
                  <a:pt x="20410" y="37670"/>
                </a:lnTo>
                <a:lnTo>
                  <a:pt x="20760" y="37480"/>
                </a:lnTo>
                <a:lnTo>
                  <a:pt x="21120" y="36980"/>
                </a:lnTo>
                <a:lnTo>
                  <a:pt x="21210" y="36600"/>
                </a:lnTo>
                <a:lnTo>
                  <a:pt x="21280" y="35600"/>
                </a:lnTo>
                <a:lnTo>
                  <a:pt x="21400" y="35250"/>
                </a:lnTo>
                <a:lnTo>
                  <a:pt x="22020" y="34860"/>
                </a:lnTo>
                <a:lnTo>
                  <a:pt x="23540" y="34360"/>
                </a:lnTo>
                <a:lnTo>
                  <a:pt x="23570" y="34430"/>
                </a:lnTo>
                <a:lnTo>
                  <a:pt x="23740" y="34750"/>
                </a:lnTo>
                <a:lnTo>
                  <a:pt x="23840" y="34850"/>
                </a:lnTo>
                <a:lnTo>
                  <a:pt x="23990" y="34930"/>
                </a:lnTo>
                <a:lnTo>
                  <a:pt x="24170" y="34990"/>
                </a:lnTo>
                <a:lnTo>
                  <a:pt x="24320" y="35070"/>
                </a:lnTo>
                <a:lnTo>
                  <a:pt x="24380" y="35170"/>
                </a:lnTo>
                <a:lnTo>
                  <a:pt x="24390" y="35280"/>
                </a:lnTo>
                <a:lnTo>
                  <a:pt x="24210" y="35760"/>
                </a:lnTo>
                <a:lnTo>
                  <a:pt x="24190" y="35890"/>
                </a:lnTo>
                <a:lnTo>
                  <a:pt x="24190" y="36090"/>
                </a:lnTo>
                <a:lnTo>
                  <a:pt x="24290" y="36340"/>
                </a:lnTo>
                <a:lnTo>
                  <a:pt x="24460" y="36600"/>
                </a:lnTo>
                <a:lnTo>
                  <a:pt x="24810" y="36760"/>
                </a:lnTo>
                <a:lnTo>
                  <a:pt x="25230" y="36800"/>
                </a:lnTo>
                <a:lnTo>
                  <a:pt x="26070" y="36670"/>
                </a:lnTo>
                <a:lnTo>
                  <a:pt x="26530" y="36470"/>
                </a:lnTo>
                <a:lnTo>
                  <a:pt x="26900" y="36150"/>
                </a:lnTo>
                <a:lnTo>
                  <a:pt x="27330" y="35540"/>
                </a:lnTo>
                <a:lnTo>
                  <a:pt x="27590" y="35420"/>
                </a:lnTo>
                <a:lnTo>
                  <a:pt x="27890" y="35490"/>
                </a:lnTo>
                <a:lnTo>
                  <a:pt x="28820" y="36170"/>
                </a:lnTo>
                <a:lnTo>
                  <a:pt x="29390" y="36440"/>
                </a:lnTo>
                <a:lnTo>
                  <a:pt x="30500" y="36670"/>
                </a:lnTo>
                <a:lnTo>
                  <a:pt x="31110" y="36900"/>
                </a:lnTo>
                <a:lnTo>
                  <a:pt x="31670" y="36790"/>
                </a:lnTo>
                <a:lnTo>
                  <a:pt x="31860" y="36600"/>
                </a:lnTo>
                <a:lnTo>
                  <a:pt x="31950" y="36310"/>
                </a:lnTo>
                <a:lnTo>
                  <a:pt x="32010" y="36050"/>
                </a:lnTo>
                <a:lnTo>
                  <a:pt x="32140" y="35810"/>
                </a:lnTo>
                <a:lnTo>
                  <a:pt x="32340" y="35640"/>
                </a:lnTo>
                <a:lnTo>
                  <a:pt x="32620" y="35510"/>
                </a:lnTo>
                <a:lnTo>
                  <a:pt x="33310" y="35350"/>
                </a:lnTo>
                <a:lnTo>
                  <a:pt x="33690" y="35340"/>
                </a:lnTo>
                <a:lnTo>
                  <a:pt x="34110" y="35390"/>
                </a:lnTo>
                <a:lnTo>
                  <a:pt x="34710" y="35600"/>
                </a:lnTo>
                <a:lnTo>
                  <a:pt x="36970" y="36950"/>
                </a:lnTo>
                <a:lnTo>
                  <a:pt x="37310" y="37070"/>
                </a:lnTo>
                <a:lnTo>
                  <a:pt x="37760" y="37140"/>
                </a:lnTo>
                <a:lnTo>
                  <a:pt x="38860" y="36910"/>
                </a:lnTo>
                <a:lnTo>
                  <a:pt x="39270" y="36760"/>
                </a:lnTo>
                <a:lnTo>
                  <a:pt x="39980" y="36370"/>
                </a:lnTo>
                <a:lnTo>
                  <a:pt x="40750" y="35750"/>
                </a:lnTo>
                <a:lnTo>
                  <a:pt x="41080" y="35380"/>
                </a:lnTo>
                <a:lnTo>
                  <a:pt x="41780" y="34330"/>
                </a:lnTo>
                <a:lnTo>
                  <a:pt x="42010" y="34100"/>
                </a:lnTo>
                <a:lnTo>
                  <a:pt x="42200" y="34110"/>
                </a:lnTo>
                <a:lnTo>
                  <a:pt x="42370" y="34360"/>
                </a:lnTo>
                <a:lnTo>
                  <a:pt x="42490" y="34720"/>
                </a:lnTo>
                <a:lnTo>
                  <a:pt x="42770" y="35940"/>
                </a:lnTo>
                <a:lnTo>
                  <a:pt x="42800" y="36340"/>
                </a:lnTo>
                <a:lnTo>
                  <a:pt x="42800" y="36780"/>
                </a:lnTo>
                <a:lnTo>
                  <a:pt x="42720" y="37720"/>
                </a:lnTo>
                <a:lnTo>
                  <a:pt x="42750" y="38110"/>
                </a:lnTo>
                <a:lnTo>
                  <a:pt x="42860" y="38430"/>
                </a:lnTo>
                <a:lnTo>
                  <a:pt x="43100" y="38690"/>
                </a:lnTo>
                <a:lnTo>
                  <a:pt x="43380" y="38760"/>
                </a:lnTo>
                <a:lnTo>
                  <a:pt x="43760" y="38520"/>
                </a:lnTo>
                <a:lnTo>
                  <a:pt x="44620" y="37650"/>
                </a:lnTo>
                <a:lnTo>
                  <a:pt x="45830" y="36700"/>
                </a:lnTo>
                <a:lnTo>
                  <a:pt x="46260" y="36160"/>
                </a:lnTo>
                <a:lnTo>
                  <a:pt x="46500" y="35960"/>
                </a:lnTo>
                <a:lnTo>
                  <a:pt x="46790" y="35810"/>
                </a:lnTo>
                <a:lnTo>
                  <a:pt x="47600" y="35530"/>
                </a:lnTo>
                <a:lnTo>
                  <a:pt x="47750" y="35430"/>
                </a:lnTo>
                <a:lnTo>
                  <a:pt x="47870" y="35300"/>
                </a:lnTo>
                <a:lnTo>
                  <a:pt x="47960" y="35150"/>
                </a:lnTo>
                <a:lnTo>
                  <a:pt x="48160" y="35200"/>
                </a:lnTo>
                <a:lnTo>
                  <a:pt x="48320" y="35260"/>
                </a:lnTo>
                <a:lnTo>
                  <a:pt x="49420" y="36990"/>
                </a:lnTo>
                <a:lnTo>
                  <a:pt x="47390" y="38880"/>
                </a:lnTo>
                <a:lnTo>
                  <a:pt x="47030" y="39080"/>
                </a:lnTo>
                <a:lnTo>
                  <a:pt x="46550" y="39280"/>
                </a:lnTo>
                <a:lnTo>
                  <a:pt x="46260" y="39310"/>
                </a:lnTo>
                <a:lnTo>
                  <a:pt x="46050" y="39540"/>
                </a:lnTo>
                <a:lnTo>
                  <a:pt x="45880" y="39900"/>
                </a:lnTo>
                <a:lnTo>
                  <a:pt x="45740" y="40310"/>
                </a:lnTo>
                <a:lnTo>
                  <a:pt x="45650" y="40680"/>
                </a:lnTo>
                <a:lnTo>
                  <a:pt x="45610" y="41080"/>
                </a:lnTo>
                <a:lnTo>
                  <a:pt x="45650" y="41500"/>
                </a:lnTo>
                <a:lnTo>
                  <a:pt x="45550" y="42130"/>
                </a:lnTo>
                <a:lnTo>
                  <a:pt x="45620" y="42500"/>
                </a:lnTo>
                <a:lnTo>
                  <a:pt x="45750" y="42770"/>
                </a:lnTo>
                <a:lnTo>
                  <a:pt x="45960" y="43020"/>
                </a:lnTo>
                <a:lnTo>
                  <a:pt x="46070" y="43200"/>
                </a:lnTo>
                <a:lnTo>
                  <a:pt x="46170" y="43320"/>
                </a:lnTo>
                <a:lnTo>
                  <a:pt x="46410" y="43420"/>
                </a:lnTo>
                <a:lnTo>
                  <a:pt x="46480" y="43590"/>
                </a:lnTo>
                <a:lnTo>
                  <a:pt x="46540" y="43820"/>
                </a:lnTo>
                <a:lnTo>
                  <a:pt x="46630" y="43980"/>
                </a:lnTo>
                <a:lnTo>
                  <a:pt x="46930" y="44110"/>
                </a:lnTo>
                <a:lnTo>
                  <a:pt x="47070" y="44300"/>
                </a:lnTo>
                <a:lnTo>
                  <a:pt x="47160" y="44630"/>
                </a:lnTo>
                <a:lnTo>
                  <a:pt x="48130" y="50190"/>
                </a:lnTo>
                <a:lnTo>
                  <a:pt x="48080" y="50630"/>
                </a:lnTo>
                <a:lnTo>
                  <a:pt x="48130" y="51010"/>
                </a:lnTo>
                <a:lnTo>
                  <a:pt x="48700" y="53190"/>
                </a:lnTo>
                <a:lnTo>
                  <a:pt x="47180" y="52950"/>
                </a:lnTo>
                <a:lnTo>
                  <a:pt x="46330" y="52950"/>
                </a:lnTo>
                <a:lnTo>
                  <a:pt x="45170" y="52870"/>
                </a:lnTo>
                <a:lnTo>
                  <a:pt x="44260" y="53160"/>
                </a:lnTo>
                <a:lnTo>
                  <a:pt x="43960" y="53580"/>
                </a:lnTo>
                <a:lnTo>
                  <a:pt x="44690" y="54000"/>
                </a:lnTo>
                <a:lnTo>
                  <a:pt x="45230" y="54980"/>
                </a:lnTo>
                <a:lnTo>
                  <a:pt x="45420" y="55820"/>
                </a:lnTo>
                <a:lnTo>
                  <a:pt x="45600" y="56590"/>
                </a:lnTo>
                <a:lnTo>
                  <a:pt x="45600" y="57010"/>
                </a:lnTo>
                <a:lnTo>
                  <a:pt x="46630" y="57080"/>
                </a:lnTo>
                <a:lnTo>
                  <a:pt x="47420" y="56870"/>
                </a:lnTo>
                <a:lnTo>
                  <a:pt x="47850" y="57010"/>
                </a:lnTo>
                <a:lnTo>
                  <a:pt x="47480" y="57850"/>
                </a:lnTo>
                <a:lnTo>
                  <a:pt x="47670" y="58550"/>
                </a:lnTo>
                <a:lnTo>
                  <a:pt x="47970" y="59320"/>
                </a:lnTo>
                <a:lnTo>
                  <a:pt x="47970" y="59600"/>
                </a:lnTo>
                <a:lnTo>
                  <a:pt x="47180" y="59600"/>
                </a:lnTo>
                <a:lnTo>
                  <a:pt x="46510" y="59950"/>
                </a:lnTo>
                <a:lnTo>
                  <a:pt x="46630" y="60590"/>
                </a:lnTo>
                <a:lnTo>
                  <a:pt x="46630" y="61570"/>
                </a:lnTo>
                <a:lnTo>
                  <a:pt x="46020" y="62270"/>
                </a:lnTo>
                <a:lnTo>
                  <a:pt x="45050" y="62550"/>
                </a:lnTo>
                <a:lnTo>
                  <a:pt x="44740" y="61600"/>
                </a:lnTo>
                <a:lnTo>
                  <a:pt x="44370" y="61280"/>
                </a:lnTo>
                <a:lnTo>
                  <a:pt x="44240" y="60990"/>
                </a:lnTo>
                <a:lnTo>
                  <a:pt x="43960" y="60650"/>
                </a:lnTo>
                <a:lnTo>
                  <a:pt x="43500" y="60400"/>
                </a:lnTo>
                <a:lnTo>
                  <a:pt x="41810" y="60170"/>
                </a:lnTo>
                <a:lnTo>
                  <a:pt x="41220" y="59990"/>
                </a:lnTo>
                <a:lnTo>
                  <a:pt x="40400" y="59370"/>
                </a:lnTo>
                <a:lnTo>
                  <a:pt x="39570" y="58970"/>
                </a:lnTo>
                <a:lnTo>
                  <a:pt x="34750" y="58030"/>
                </a:lnTo>
                <a:lnTo>
                  <a:pt x="33950" y="57760"/>
                </a:lnTo>
                <a:lnTo>
                  <a:pt x="32480" y="57750"/>
                </a:lnTo>
                <a:lnTo>
                  <a:pt x="29360" y="58200"/>
                </a:lnTo>
                <a:lnTo>
                  <a:pt x="28940" y="57990"/>
                </a:lnTo>
                <a:lnTo>
                  <a:pt x="28880" y="57690"/>
                </a:lnTo>
                <a:lnTo>
                  <a:pt x="29170" y="57330"/>
                </a:lnTo>
                <a:lnTo>
                  <a:pt x="29530" y="56960"/>
                </a:lnTo>
                <a:lnTo>
                  <a:pt x="29720" y="56460"/>
                </a:lnTo>
                <a:lnTo>
                  <a:pt x="29700" y="55850"/>
                </a:lnTo>
                <a:lnTo>
                  <a:pt x="27880" y="52860"/>
                </a:lnTo>
                <a:lnTo>
                  <a:pt x="27490" y="52560"/>
                </a:lnTo>
                <a:lnTo>
                  <a:pt x="27100" y="52480"/>
                </a:lnTo>
                <a:lnTo>
                  <a:pt x="25920" y="52520"/>
                </a:lnTo>
                <a:lnTo>
                  <a:pt x="25040" y="52290"/>
                </a:lnTo>
                <a:lnTo>
                  <a:pt x="24620" y="51910"/>
                </a:lnTo>
                <a:lnTo>
                  <a:pt x="24460" y="51450"/>
                </a:lnTo>
                <a:lnTo>
                  <a:pt x="24490" y="50470"/>
                </a:lnTo>
                <a:lnTo>
                  <a:pt x="24390" y="50120"/>
                </a:lnTo>
                <a:lnTo>
                  <a:pt x="24210" y="50070"/>
                </a:lnTo>
                <a:lnTo>
                  <a:pt x="23990" y="50210"/>
                </a:lnTo>
                <a:lnTo>
                  <a:pt x="23340" y="51030"/>
                </a:lnTo>
                <a:lnTo>
                  <a:pt x="23180" y="51170"/>
                </a:lnTo>
                <a:lnTo>
                  <a:pt x="22970" y="51290"/>
                </a:lnTo>
                <a:lnTo>
                  <a:pt x="21980" y="51580"/>
                </a:lnTo>
                <a:lnTo>
                  <a:pt x="21620" y="51590"/>
                </a:lnTo>
                <a:lnTo>
                  <a:pt x="21330" y="51540"/>
                </a:lnTo>
                <a:lnTo>
                  <a:pt x="20770" y="51380"/>
                </a:lnTo>
                <a:lnTo>
                  <a:pt x="20500" y="51190"/>
                </a:lnTo>
                <a:lnTo>
                  <a:pt x="20340" y="50920"/>
                </a:lnTo>
                <a:lnTo>
                  <a:pt x="20320" y="50610"/>
                </a:lnTo>
                <a:lnTo>
                  <a:pt x="20250" y="50230"/>
                </a:lnTo>
                <a:lnTo>
                  <a:pt x="20060" y="49740"/>
                </a:lnTo>
                <a:lnTo>
                  <a:pt x="19110" y="48660"/>
                </a:lnTo>
                <a:lnTo>
                  <a:pt x="18850" y="48210"/>
                </a:lnTo>
                <a:lnTo>
                  <a:pt x="18700" y="47790"/>
                </a:lnTo>
                <a:lnTo>
                  <a:pt x="18240" y="46960"/>
                </a:lnTo>
                <a:lnTo>
                  <a:pt x="18120" y="46610"/>
                </a:lnTo>
                <a:lnTo>
                  <a:pt x="18010" y="45860"/>
                </a:lnTo>
                <a:lnTo>
                  <a:pt x="17840" y="45500"/>
                </a:lnTo>
                <a:lnTo>
                  <a:pt x="17650" y="45320"/>
                </a:lnTo>
                <a:lnTo>
                  <a:pt x="17420" y="45210"/>
                </a:lnTo>
                <a:lnTo>
                  <a:pt x="17170" y="45160"/>
                </a:lnTo>
                <a:lnTo>
                  <a:pt x="16980" y="45170"/>
                </a:lnTo>
                <a:lnTo>
                  <a:pt x="16570" y="45260"/>
                </a:lnTo>
                <a:lnTo>
                  <a:pt x="15770" y="45070"/>
                </a:lnTo>
                <a:lnTo>
                  <a:pt x="15680" y="45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Mafete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0870" y="62310"/>
                </a:moveTo>
                <a:lnTo>
                  <a:pt x="7780" y="54930"/>
                </a:lnTo>
                <a:lnTo>
                  <a:pt x="7460" y="54290"/>
                </a:lnTo>
                <a:lnTo>
                  <a:pt x="6370" y="52640"/>
                </a:lnTo>
                <a:lnTo>
                  <a:pt x="5870" y="52200"/>
                </a:lnTo>
                <a:lnTo>
                  <a:pt x="5380" y="51920"/>
                </a:lnTo>
                <a:lnTo>
                  <a:pt x="4850" y="51490"/>
                </a:lnTo>
                <a:lnTo>
                  <a:pt x="4550" y="51340"/>
                </a:lnTo>
                <a:lnTo>
                  <a:pt x="5000" y="50270"/>
                </a:lnTo>
                <a:lnTo>
                  <a:pt x="5020" y="49580"/>
                </a:lnTo>
                <a:lnTo>
                  <a:pt x="5300" y="49180"/>
                </a:lnTo>
                <a:lnTo>
                  <a:pt x="5700" y="49180"/>
                </a:lnTo>
                <a:lnTo>
                  <a:pt x="6050" y="49690"/>
                </a:lnTo>
                <a:lnTo>
                  <a:pt x="6300" y="49360"/>
                </a:lnTo>
                <a:lnTo>
                  <a:pt x="6590" y="48670"/>
                </a:lnTo>
                <a:lnTo>
                  <a:pt x="6790" y="48490"/>
                </a:lnTo>
                <a:lnTo>
                  <a:pt x="7160" y="48480"/>
                </a:lnTo>
                <a:lnTo>
                  <a:pt x="7270" y="48700"/>
                </a:lnTo>
                <a:lnTo>
                  <a:pt x="7370" y="48970"/>
                </a:lnTo>
                <a:lnTo>
                  <a:pt x="7670" y="49100"/>
                </a:lnTo>
                <a:lnTo>
                  <a:pt x="7840" y="48980"/>
                </a:lnTo>
                <a:lnTo>
                  <a:pt x="9050" y="47700"/>
                </a:lnTo>
                <a:lnTo>
                  <a:pt x="9250" y="47560"/>
                </a:lnTo>
                <a:lnTo>
                  <a:pt x="10310" y="47130"/>
                </a:lnTo>
                <a:lnTo>
                  <a:pt x="11400" y="47020"/>
                </a:lnTo>
                <a:lnTo>
                  <a:pt x="11780" y="46880"/>
                </a:lnTo>
                <a:lnTo>
                  <a:pt x="12450" y="46510"/>
                </a:lnTo>
                <a:lnTo>
                  <a:pt x="13500" y="46290"/>
                </a:lnTo>
                <a:lnTo>
                  <a:pt x="14290" y="45950"/>
                </a:lnTo>
                <a:lnTo>
                  <a:pt x="15510" y="45230"/>
                </a:lnTo>
                <a:lnTo>
                  <a:pt x="15680" y="45050"/>
                </a:lnTo>
                <a:lnTo>
                  <a:pt x="15770" y="45070"/>
                </a:lnTo>
                <a:lnTo>
                  <a:pt x="16570" y="45260"/>
                </a:lnTo>
                <a:lnTo>
                  <a:pt x="16980" y="45170"/>
                </a:lnTo>
                <a:lnTo>
                  <a:pt x="17170" y="45160"/>
                </a:lnTo>
                <a:lnTo>
                  <a:pt x="17420" y="45210"/>
                </a:lnTo>
                <a:lnTo>
                  <a:pt x="17650" y="45320"/>
                </a:lnTo>
                <a:lnTo>
                  <a:pt x="17840" y="45500"/>
                </a:lnTo>
                <a:lnTo>
                  <a:pt x="18010" y="45860"/>
                </a:lnTo>
                <a:lnTo>
                  <a:pt x="18120" y="46610"/>
                </a:lnTo>
                <a:lnTo>
                  <a:pt x="18240" y="46960"/>
                </a:lnTo>
                <a:lnTo>
                  <a:pt x="18700" y="47790"/>
                </a:lnTo>
                <a:lnTo>
                  <a:pt x="18850" y="48210"/>
                </a:lnTo>
                <a:lnTo>
                  <a:pt x="19110" y="48660"/>
                </a:lnTo>
                <a:lnTo>
                  <a:pt x="20060" y="49740"/>
                </a:lnTo>
                <a:lnTo>
                  <a:pt x="20250" y="50230"/>
                </a:lnTo>
                <a:lnTo>
                  <a:pt x="20320" y="50610"/>
                </a:lnTo>
                <a:lnTo>
                  <a:pt x="20340" y="50920"/>
                </a:lnTo>
                <a:lnTo>
                  <a:pt x="20500" y="51190"/>
                </a:lnTo>
                <a:lnTo>
                  <a:pt x="20770" y="51380"/>
                </a:lnTo>
                <a:lnTo>
                  <a:pt x="21330" y="51540"/>
                </a:lnTo>
                <a:lnTo>
                  <a:pt x="21620" y="51590"/>
                </a:lnTo>
                <a:lnTo>
                  <a:pt x="21980" y="51580"/>
                </a:lnTo>
                <a:lnTo>
                  <a:pt x="22970" y="51290"/>
                </a:lnTo>
                <a:lnTo>
                  <a:pt x="23180" y="51170"/>
                </a:lnTo>
                <a:lnTo>
                  <a:pt x="23340" y="51030"/>
                </a:lnTo>
                <a:lnTo>
                  <a:pt x="23990" y="50210"/>
                </a:lnTo>
                <a:lnTo>
                  <a:pt x="24210" y="50070"/>
                </a:lnTo>
                <a:lnTo>
                  <a:pt x="24390" y="50120"/>
                </a:lnTo>
                <a:lnTo>
                  <a:pt x="24490" y="50470"/>
                </a:lnTo>
                <a:lnTo>
                  <a:pt x="24460" y="51450"/>
                </a:lnTo>
                <a:lnTo>
                  <a:pt x="24620" y="51910"/>
                </a:lnTo>
                <a:lnTo>
                  <a:pt x="25040" y="52290"/>
                </a:lnTo>
                <a:lnTo>
                  <a:pt x="25920" y="52520"/>
                </a:lnTo>
                <a:lnTo>
                  <a:pt x="27100" y="52480"/>
                </a:lnTo>
                <a:lnTo>
                  <a:pt x="27490" y="52560"/>
                </a:lnTo>
                <a:lnTo>
                  <a:pt x="27880" y="52860"/>
                </a:lnTo>
                <a:lnTo>
                  <a:pt x="29700" y="55850"/>
                </a:lnTo>
                <a:lnTo>
                  <a:pt x="29720" y="56460"/>
                </a:lnTo>
                <a:lnTo>
                  <a:pt x="29530" y="56960"/>
                </a:lnTo>
                <a:lnTo>
                  <a:pt x="29170" y="57330"/>
                </a:lnTo>
                <a:lnTo>
                  <a:pt x="28880" y="57690"/>
                </a:lnTo>
                <a:lnTo>
                  <a:pt x="28940" y="57990"/>
                </a:lnTo>
                <a:lnTo>
                  <a:pt x="29360" y="58200"/>
                </a:lnTo>
                <a:lnTo>
                  <a:pt x="32480" y="57750"/>
                </a:lnTo>
                <a:lnTo>
                  <a:pt x="33950" y="57760"/>
                </a:lnTo>
                <a:lnTo>
                  <a:pt x="34750" y="58030"/>
                </a:lnTo>
                <a:lnTo>
                  <a:pt x="39570" y="58970"/>
                </a:lnTo>
                <a:lnTo>
                  <a:pt x="40400" y="59370"/>
                </a:lnTo>
                <a:lnTo>
                  <a:pt x="41220" y="59990"/>
                </a:lnTo>
                <a:lnTo>
                  <a:pt x="41810" y="60170"/>
                </a:lnTo>
                <a:lnTo>
                  <a:pt x="43500" y="60400"/>
                </a:lnTo>
                <a:lnTo>
                  <a:pt x="43960" y="60650"/>
                </a:lnTo>
                <a:lnTo>
                  <a:pt x="44240" y="60990"/>
                </a:lnTo>
                <a:lnTo>
                  <a:pt x="44370" y="61280"/>
                </a:lnTo>
                <a:lnTo>
                  <a:pt x="44740" y="61600"/>
                </a:lnTo>
                <a:lnTo>
                  <a:pt x="43960" y="62060"/>
                </a:lnTo>
                <a:lnTo>
                  <a:pt x="43890" y="63040"/>
                </a:lnTo>
                <a:lnTo>
                  <a:pt x="43350" y="62900"/>
                </a:lnTo>
                <a:lnTo>
                  <a:pt x="42370" y="62620"/>
                </a:lnTo>
                <a:lnTo>
                  <a:pt x="41400" y="61990"/>
                </a:lnTo>
                <a:lnTo>
                  <a:pt x="40490" y="61990"/>
                </a:lnTo>
                <a:lnTo>
                  <a:pt x="39510" y="61990"/>
                </a:lnTo>
                <a:lnTo>
                  <a:pt x="38910" y="61290"/>
                </a:lnTo>
                <a:lnTo>
                  <a:pt x="38240" y="60870"/>
                </a:lnTo>
                <a:lnTo>
                  <a:pt x="37810" y="61430"/>
                </a:lnTo>
                <a:lnTo>
                  <a:pt x="37690" y="62480"/>
                </a:lnTo>
                <a:lnTo>
                  <a:pt x="37450" y="63110"/>
                </a:lnTo>
                <a:lnTo>
                  <a:pt x="37020" y="62480"/>
                </a:lnTo>
                <a:lnTo>
                  <a:pt x="36350" y="61640"/>
                </a:lnTo>
                <a:lnTo>
                  <a:pt x="35680" y="61570"/>
                </a:lnTo>
                <a:lnTo>
                  <a:pt x="35870" y="62480"/>
                </a:lnTo>
                <a:lnTo>
                  <a:pt x="35740" y="63040"/>
                </a:lnTo>
                <a:lnTo>
                  <a:pt x="35140" y="63740"/>
                </a:lnTo>
                <a:lnTo>
                  <a:pt x="34350" y="63950"/>
                </a:lnTo>
                <a:lnTo>
                  <a:pt x="33490" y="63460"/>
                </a:lnTo>
                <a:lnTo>
                  <a:pt x="32890" y="62900"/>
                </a:lnTo>
                <a:lnTo>
                  <a:pt x="32160" y="63320"/>
                </a:lnTo>
                <a:lnTo>
                  <a:pt x="31850" y="64020"/>
                </a:lnTo>
                <a:lnTo>
                  <a:pt x="31310" y="64160"/>
                </a:lnTo>
                <a:lnTo>
                  <a:pt x="30680" y="64190"/>
                </a:lnTo>
                <a:lnTo>
                  <a:pt x="30310" y="64460"/>
                </a:lnTo>
                <a:lnTo>
                  <a:pt x="29890" y="64630"/>
                </a:lnTo>
                <a:lnTo>
                  <a:pt x="29540" y="64630"/>
                </a:lnTo>
                <a:lnTo>
                  <a:pt x="29160" y="64390"/>
                </a:lnTo>
                <a:lnTo>
                  <a:pt x="28910" y="64130"/>
                </a:lnTo>
                <a:lnTo>
                  <a:pt x="28690" y="63830"/>
                </a:lnTo>
                <a:lnTo>
                  <a:pt x="28150" y="62980"/>
                </a:lnTo>
                <a:lnTo>
                  <a:pt x="27820" y="62790"/>
                </a:lnTo>
                <a:lnTo>
                  <a:pt x="27350" y="62730"/>
                </a:lnTo>
                <a:lnTo>
                  <a:pt x="26550" y="62810"/>
                </a:lnTo>
                <a:lnTo>
                  <a:pt x="26070" y="62770"/>
                </a:lnTo>
                <a:lnTo>
                  <a:pt x="25720" y="62570"/>
                </a:lnTo>
                <a:lnTo>
                  <a:pt x="25550" y="62340"/>
                </a:lnTo>
                <a:lnTo>
                  <a:pt x="25440" y="62240"/>
                </a:lnTo>
                <a:lnTo>
                  <a:pt x="25360" y="62260"/>
                </a:lnTo>
                <a:lnTo>
                  <a:pt x="25180" y="62950"/>
                </a:lnTo>
                <a:lnTo>
                  <a:pt x="25110" y="63150"/>
                </a:lnTo>
                <a:lnTo>
                  <a:pt x="25000" y="63340"/>
                </a:lnTo>
                <a:lnTo>
                  <a:pt x="24840" y="63510"/>
                </a:lnTo>
                <a:lnTo>
                  <a:pt x="24640" y="63680"/>
                </a:lnTo>
                <a:lnTo>
                  <a:pt x="24450" y="63810"/>
                </a:lnTo>
                <a:lnTo>
                  <a:pt x="24300" y="63940"/>
                </a:lnTo>
                <a:lnTo>
                  <a:pt x="24240" y="64080"/>
                </a:lnTo>
                <a:lnTo>
                  <a:pt x="24180" y="64300"/>
                </a:lnTo>
                <a:lnTo>
                  <a:pt x="24080" y="64530"/>
                </a:lnTo>
                <a:lnTo>
                  <a:pt x="23970" y="64690"/>
                </a:lnTo>
                <a:lnTo>
                  <a:pt x="22420" y="66260"/>
                </a:lnTo>
                <a:lnTo>
                  <a:pt x="22320" y="66380"/>
                </a:lnTo>
                <a:lnTo>
                  <a:pt x="22240" y="66520"/>
                </a:lnTo>
                <a:lnTo>
                  <a:pt x="22090" y="66870"/>
                </a:lnTo>
                <a:lnTo>
                  <a:pt x="21980" y="67010"/>
                </a:lnTo>
                <a:lnTo>
                  <a:pt x="21810" y="67150"/>
                </a:lnTo>
                <a:lnTo>
                  <a:pt x="21550" y="67240"/>
                </a:lnTo>
                <a:lnTo>
                  <a:pt x="21210" y="67430"/>
                </a:lnTo>
                <a:lnTo>
                  <a:pt x="21000" y="67460"/>
                </a:lnTo>
                <a:lnTo>
                  <a:pt x="20730" y="67390"/>
                </a:lnTo>
                <a:lnTo>
                  <a:pt x="19930" y="66630"/>
                </a:lnTo>
                <a:lnTo>
                  <a:pt x="18970" y="65930"/>
                </a:lnTo>
                <a:lnTo>
                  <a:pt x="18850" y="65790"/>
                </a:lnTo>
                <a:lnTo>
                  <a:pt x="18790" y="65690"/>
                </a:lnTo>
                <a:lnTo>
                  <a:pt x="18500" y="65030"/>
                </a:lnTo>
                <a:lnTo>
                  <a:pt x="18370" y="64610"/>
                </a:lnTo>
                <a:lnTo>
                  <a:pt x="18270" y="64120"/>
                </a:lnTo>
                <a:lnTo>
                  <a:pt x="18180" y="63520"/>
                </a:lnTo>
                <a:lnTo>
                  <a:pt x="18180" y="62770"/>
                </a:lnTo>
                <a:lnTo>
                  <a:pt x="18290" y="61980"/>
                </a:lnTo>
                <a:lnTo>
                  <a:pt x="18390" y="61600"/>
                </a:lnTo>
                <a:lnTo>
                  <a:pt x="19040" y="59810"/>
                </a:lnTo>
                <a:lnTo>
                  <a:pt x="19050" y="59540"/>
                </a:lnTo>
                <a:lnTo>
                  <a:pt x="18870" y="59300"/>
                </a:lnTo>
                <a:lnTo>
                  <a:pt x="18540" y="59210"/>
                </a:lnTo>
                <a:lnTo>
                  <a:pt x="17980" y="59310"/>
                </a:lnTo>
                <a:lnTo>
                  <a:pt x="17620" y="59590"/>
                </a:lnTo>
                <a:lnTo>
                  <a:pt x="17420" y="59810"/>
                </a:lnTo>
                <a:lnTo>
                  <a:pt x="17160" y="60020"/>
                </a:lnTo>
                <a:lnTo>
                  <a:pt x="16830" y="60140"/>
                </a:lnTo>
                <a:lnTo>
                  <a:pt x="16080" y="60190"/>
                </a:lnTo>
                <a:lnTo>
                  <a:pt x="15780" y="60100"/>
                </a:lnTo>
                <a:lnTo>
                  <a:pt x="15560" y="59960"/>
                </a:lnTo>
                <a:lnTo>
                  <a:pt x="15380" y="59920"/>
                </a:lnTo>
                <a:lnTo>
                  <a:pt x="15110" y="60010"/>
                </a:lnTo>
                <a:lnTo>
                  <a:pt x="14050" y="60830"/>
                </a:lnTo>
                <a:lnTo>
                  <a:pt x="11480" y="62080"/>
                </a:lnTo>
                <a:lnTo>
                  <a:pt x="10870" y="62310"/>
                </a:lnTo>
                <a:close/>
                <a:moveTo>
                  <a:pt x="48700" y="53190"/>
                </a:moveTo>
                <a:lnTo>
                  <a:pt x="49490" y="53300"/>
                </a:lnTo>
                <a:lnTo>
                  <a:pt x="50400" y="54280"/>
                </a:lnTo>
                <a:lnTo>
                  <a:pt x="49460" y="55430"/>
                </a:lnTo>
                <a:lnTo>
                  <a:pt x="50020" y="56450"/>
                </a:lnTo>
                <a:lnTo>
                  <a:pt x="50580" y="59080"/>
                </a:lnTo>
                <a:lnTo>
                  <a:pt x="50650" y="59390"/>
                </a:lnTo>
                <a:lnTo>
                  <a:pt x="51130" y="59670"/>
                </a:lnTo>
                <a:lnTo>
                  <a:pt x="51680" y="59880"/>
                </a:lnTo>
                <a:lnTo>
                  <a:pt x="51980" y="60450"/>
                </a:lnTo>
                <a:lnTo>
                  <a:pt x="52350" y="61150"/>
                </a:lnTo>
                <a:lnTo>
                  <a:pt x="53080" y="62270"/>
                </a:lnTo>
                <a:lnTo>
                  <a:pt x="53380" y="63110"/>
                </a:lnTo>
                <a:lnTo>
                  <a:pt x="53020" y="63530"/>
                </a:lnTo>
                <a:lnTo>
                  <a:pt x="52650" y="64020"/>
                </a:lnTo>
                <a:lnTo>
                  <a:pt x="52110" y="63600"/>
                </a:lnTo>
                <a:lnTo>
                  <a:pt x="51560" y="63110"/>
                </a:lnTo>
                <a:lnTo>
                  <a:pt x="51010" y="62410"/>
                </a:lnTo>
                <a:lnTo>
                  <a:pt x="50040" y="61850"/>
                </a:lnTo>
                <a:lnTo>
                  <a:pt x="49000" y="61710"/>
                </a:lnTo>
                <a:lnTo>
                  <a:pt x="48150" y="61640"/>
                </a:lnTo>
                <a:lnTo>
                  <a:pt x="46630" y="61570"/>
                </a:lnTo>
                <a:lnTo>
                  <a:pt x="46630" y="60590"/>
                </a:lnTo>
                <a:lnTo>
                  <a:pt x="46510" y="59950"/>
                </a:lnTo>
                <a:lnTo>
                  <a:pt x="47180" y="59600"/>
                </a:lnTo>
                <a:lnTo>
                  <a:pt x="47970" y="59600"/>
                </a:lnTo>
                <a:lnTo>
                  <a:pt x="47970" y="59320"/>
                </a:lnTo>
                <a:lnTo>
                  <a:pt x="47670" y="58550"/>
                </a:lnTo>
                <a:lnTo>
                  <a:pt x="47480" y="57850"/>
                </a:lnTo>
                <a:lnTo>
                  <a:pt x="47850" y="57010"/>
                </a:lnTo>
                <a:lnTo>
                  <a:pt x="47420" y="56870"/>
                </a:lnTo>
                <a:lnTo>
                  <a:pt x="46630" y="57080"/>
                </a:lnTo>
                <a:lnTo>
                  <a:pt x="45600" y="57010"/>
                </a:lnTo>
                <a:lnTo>
                  <a:pt x="45600" y="56590"/>
                </a:lnTo>
                <a:lnTo>
                  <a:pt x="45420" y="55820"/>
                </a:lnTo>
                <a:lnTo>
                  <a:pt x="45230" y="54980"/>
                </a:lnTo>
                <a:lnTo>
                  <a:pt x="44690" y="54000"/>
                </a:lnTo>
                <a:lnTo>
                  <a:pt x="43960" y="53580"/>
                </a:lnTo>
                <a:lnTo>
                  <a:pt x="44260" y="53160"/>
                </a:lnTo>
                <a:lnTo>
                  <a:pt x="45170" y="52870"/>
                </a:lnTo>
                <a:lnTo>
                  <a:pt x="46330" y="52950"/>
                </a:lnTo>
                <a:lnTo>
                  <a:pt x="47180" y="52950"/>
                </a:lnTo>
                <a:lnTo>
                  <a:pt x="48700" y="5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Mohale's Hoek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0870" y="62310"/>
                </a:moveTo>
                <a:lnTo>
                  <a:pt x="11480" y="62080"/>
                </a:lnTo>
                <a:lnTo>
                  <a:pt x="14050" y="60830"/>
                </a:lnTo>
                <a:lnTo>
                  <a:pt x="15110" y="60010"/>
                </a:lnTo>
                <a:lnTo>
                  <a:pt x="15380" y="59920"/>
                </a:lnTo>
                <a:lnTo>
                  <a:pt x="15560" y="59960"/>
                </a:lnTo>
                <a:lnTo>
                  <a:pt x="15780" y="60100"/>
                </a:lnTo>
                <a:lnTo>
                  <a:pt x="16080" y="60190"/>
                </a:lnTo>
                <a:lnTo>
                  <a:pt x="16830" y="60140"/>
                </a:lnTo>
                <a:lnTo>
                  <a:pt x="17160" y="60020"/>
                </a:lnTo>
                <a:lnTo>
                  <a:pt x="17420" y="59810"/>
                </a:lnTo>
                <a:lnTo>
                  <a:pt x="17620" y="59590"/>
                </a:lnTo>
                <a:lnTo>
                  <a:pt x="17980" y="59310"/>
                </a:lnTo>
                <a:lnTo>
                  <a:pt x="18540" y="59210"/>
                </a:lnTo>
                <a:lnTo>
                  <a:pt x="18870" y="59300"/>
                </a:lnTo>
                <a:lnTo>
                  <a:pt x="19050" y="59540"/>
                </a:lnTo>
                <a:lnTo>
                  <a:pt x="19040" y="59810"/>
                </a:lnTo>
                <a:lnTo>
                  <a:pt x="18390" y="61600"/>
                </a:lnTo>
                <a:lnTo>
                  <a:pt x="18290" y="61980"/>
                </a:lnTo>
                <a:lnTo>
                  <a:pt x="18180" y="62770"/>
                </a:lnTo>
                <a:lnTo>
                  <a:pt x="18180" y="63520"/>
                </a:lnTo>
                <a:lnTo>
                  <a:pt x="18270" y="64120"/>
                </a:lnTo>
                <a:lnTo>
                  <a:pt x="18370" y="64610"/>
                </a:lnTo>
                <a:lnTo>
                  <a:pt x="18500" y="65030"/>
                </a:lnTo>
                <a:lnTo>
                  <a:pt x="18790" y="65690"/>
                </a:lnTo>
                <a:lnTo>
                  <a:pt x="18850" y="65790"/>
                </a:lnTo>
                <a:lnTo>
                  <a:pt x="18970" y="65930"/>
                </a:lnTo>
                <a:lnTo>
                  <a:pt x="19930" y="66630"/>
                </a:lnTo>
                <a:lnTo>
                  <a:pt x="20730" y="67390"/>
                </a:lnTo>
                <a:lnTo>
                  <a:pt x="21000" y="67460"/>
                </a:lnTo>
                <a:lnTo>
                  <a:pt x="21210" y="67430"/>
                </a:lnTo>
                <a:lnTo>
                  <a:pt x="21550" y="67240"/>
                </a:lnTo>
                <a:lnTo>
                  <a:pt x="21810" y="67150"/>
                </a:lnTo>
                <a:lnTo>
                  <a:pt x="21980" y="67010"/>
                </a:lnTo>
                <a:lnTo>
                  <a:pt x="22090" y="66870"/>
                </a:lnTo>
                <a:lnTo>
                  <a:pt x="22240" y="66520"/>
                </a:lnTo>
                <a:lnTo>
                  <a:pt x="22320" y="66380"/>
                </a:lnTo>
                <a:lnTo>
                  <a:pt x="22420" y="66260"/>
                </a:lnTo>
                <a:lnTo>
                  <a:pt x="23970" y="64690"/>
                </a:lnTo>
                <a:lnTo>
                  <a:pt x="24080" y="64530"/>
                </a:lnTo>
                <a:lnTo>
                  <a:pt x="24180" y="64300"/>
                </a:lnTo>
                <a:lnTo>
                  <a:pt x="24240" y="64080"/>
                </a:lnTo>
                <a:lnTo>
                  <a:pt x="24300" y="63940"/>
                </a:lnTo>
                <a:lnTo>
                  <a:pt x="24450" y="63810"/>
                </a:lnTo>
                <a:lnTo>
                  <a:pt x="24640" y="63680"/>
                </a:lnTo>
                <a:lnTo>
                  <a:pt x="24840" y="63510"/>
                </a:lnTo>
                <a:lnTo>
                  <a:pt x="25000" y="63340"/>
                </a:lnTo>
                <a:lnTo>
                  <a:pt x="25110" y="63150"/>
                </a:lnTo>
                <a:lnTo>
                  <a:pt x="25180" y="62950"/>
                </a:lnTo>
                <a:lnTo>
                  <a:pt x="25360" y="62260"/>
                </a:lnTo>
                <a:lnTo>
                  <a:pt x="25440" y="62240"/>
                </a:lnTo>
                <a:lnTo>
                  <a:pt x="25550" y="62340"/>
                </a:lnTo>
                <a:lnTo>
                  <a:pt x="25720" y="62570"/>
                </a:lnTo>
                <a:lnTo>
                  <a:pt x="26070" y="62770"/>
                </a:lnTo>
                <a:lnTo>
                  <a:pt x="26550" y="62810"/>
                </a:lnTo>
                <a:lnTo>
                  <a:pt x="27350" y="62730"/>
                </a:lnTo>
                <a:lnTo>
                  <a:pt x="27820" y="62790"/>
                </a:lnTo>
                <a:lnTo>
                  <a:pt x="28150" y="62980"/>
                </a:lnTo>
                <a:lnTo>
                  <a:pt x="28690" y="63830"/>
                </a:lnTo>
                <a:lnTo>
                  <a:pt x="28910" y="64130"/>
                </a:lnTo>
                <a:lnTo>
                  <a:pt x="29160" y="64390"/>
                </a:lnTo>
                <a:lnTo>
                  <a:pt x="29540" y="64630"/>
                </a:lnTo>
                <a:lnTo>
                  <a:pt x="29890" y="64630"/>
                </a:lnTo>
                <a:lnTo>
                  <a:pt x="30310" y="64460"/>
                </a:lnTo>
                <a:lnTo>
                  <a:pt x="30680" y="64190"/>
                </a:lnTo>
                <a:lnTo>
                  <a:pt x="31310" y="64160"/>
                </a:lnTo>
                <a:lnTo>
                  <a:pt x="31850" y="64020"/>
                </a:lnTo>
                <a:lnTo>
                  <a:pt x="32160" y="63320"/>
                </a:lnTo>
                <a:lnTo>
                  <a:pt x="32890" y="62900"/>
                </a:lnTo>
                <a:lnTo>
                  <a:pt x="33490" y="63460"/>
                </a:lnTo>
                <a:lnTo>
                  <a:pt x="34350" y="63950"/>
                </a:lnTo>
                <a:lnTo>
                  <a:pt x="35140" y="63740"/>
                </a:lnTo>
                <a:lnTo>
                  <a:pt x="35740" y="63040"/>
                </a:lnTo>
                <a:lnTo>
                  <a:pt x="35870" y="62480"/>
                </a:lnTo>
                <a:lnTo>
                  <a:pt x="35680" y="61570"/>
                </a:lnTo>
                <a:lnTo>
                  <a:pt x="36350" y="61640"/>
                </a:lnTo>
                <a:lnTo>
                  <a:pt x="37020" y="62480"/>
                </a:lnTo>
                <a:lnTo>
                  <a:pt x="37450" y="63110"/>
                </a:lnTo>
                <a:lnTo>
                  <a:pt x="37690" y="62480"/>
                </a:lnTo>
                <a:lnTo>
                  <a:pt x="37810" y="61430"/>
                </a:lnTo>
                <a:lnTo>
                  <a:pt x="38240" y="60870"/>
                </a:lnTo>
                <a:lnTo>
                  <a:pt x="38910" y="61290"/>
                </a:lnTo>
                <a:lnTo>
                  <a:pt x="39510" y="61990"/>
                </a:lnTo>
                <a:lnTo>
                  <a:pt x="40490" y="61990"/>
                </a:lnTo>
                <a:lnTo>
                  <a:pt x="41400" y="61990"/>
                </a:lnTo>
                <a:lnTo>
                  <a:pt x="42370" y="62620"/>
                </a:lnTo>
                <a:lnTo>
                  <a:pt x="43350" y="62900"/>
                </a:lnTo>
                <a:lnTo>
                  <a:pt x="43890" y="63040"/>
                </a:lnTo>
                <a:lnTo>
                  <a:pt x="43960" y="62060"/>
                </a:lnTo>
                <a:lnTo>
                  <a:pt x="44740" y="61600"/>
                </a:lnTo>
                <a:lnTo>
                  <a:pt x="45050" y="62550"/>
                </a:lnTo>
                <a:lnTo>
                  <a:pt x="46020" y="62270"/>
                </a:lnTo>
                <a:lnTo>
                  <a:pt x="46630" y="61570"/>
                </a:lnTo>
                <a:lnTo>
                  <a:pt x="48150" y="61640"/>
                </a:lnTo>
                <a:lnTo>
                  <a:pt x="49000" y="61710"/>
                </a:lnTo>
                <a:lnTo>
                  <a:pt x="50040" y="61850"/>
                </a:lnTo>
                <a:lnTo>
                  <a:pt x="51010" y="62410"/>
                </a:lnTo>
                <a:lnTo>
                  <a:pt x="51560" y="63110"/>
                </a:lnTo>
                <a:lnTo>
                  <a:pt x="52110" y="63600"/>
                </a:lnTo>
                <a:lnTo>
                  <a:pt x="52650" y="64020"/>
                </a:lnTo>
                <a:lnTo>
                  <a:pt x="53020" y="63530"/>
                </a:lnTo>
                <a:lnTo>
                  <a:pt x="53380" y="63110"/>
                </a:lnTo>
                <a:lnTo>
                  <a:pt x="53080" y="62270"/>
                </a:lnTo>
                <a:lnTo>
                  <a:pt x="52350" y="61150"/>
                </a:lnTo>
                <a:lnTo>
                  <a:pt x="53080" y="60730"/>
                </a:lnTo>
                <a:lnTo>
                  <a:pt x="53810" y="60650"/>
                </a:lnTo>
                <a:lnTo>
                  <a:pt x="54360" y="60510"/>
                </a:lnTo>
                <a:lnTo>
                  <a:pt x="54360" y="59880"/>
                </a:lnTo>
                <a:lnTo>
                  <a:pt x="54540" y="59180"/>
                </a:lnTo>
                <a:lnTo>
                  <a:pt x="55450" y="58830"/>
                </a:lnTo>
                <a:lnTo>
                  <a:pt x="56180" y="59180"/>
                </a:lnTo>
                <a:lnTo>
                  <a:pt x="56850" y="58970"/>
                </a:lnTo>
                <a:lnTo>
                  <a:pt x="57760" y="58410"/>
                </a:lnTo>
                <a:lnTo>
                  <a:pt x="58740" y="57780"/>
                </a:lnTo>
                <a:lnTo>
                  <a:pt x="59590" y="57500"/>
                </a:lnTo>
                <a:lnTo>
                  <a:pt x="60560" y="57360"/>
                </a:lnTo>
                <a:lnTo>
                  <a:pt x="60930" y="56870"/>
                </a:lnTo>
                <a:lnTo>
                  <a:pt x="61990" y="56060"/>
                </a:lnTo>
                <a:lnTo>
                  <a:pt x="62540" y="57080"/>
                </a:lnTo>
                <a:lnTo>
                  <a:pt x="62530" y="57990"/>
                </a:lnTo>
                <a:lnTo>
                  <a:pt x="62300" y="59060"/>
                </a:lnTo>
                <a:lnTo>
                  <a:pt x="62220" y="59860"/>
                </a:lnTo>
                <a:lnTo>
                  <a:pt x="62440" y="61170"/>
                </a:lnTo>
                <a:lnTo>
                  <a:pt x="62450" y="61700"/>
                </a:lnTo>
                <a:lnTo>
                  <a:pt x="62290" y="62200"/>
                </a:lnTo>
                <a:lnTo>
                  <a:pt x="62020" y="62480"/>
                </a:lnTo>
                <a:lnTo>
                  <a:pt x="61580" y="62700"/>
                </a:lnTo>
                <a:lnTo>
                  <a:pt x="60300" y="63220"/>
                </a:lnTo>
                <a:lnTo>
                  <a:pt x="59910" y="63500"/>
                </a:lnTo>
                <a:lnTo>
                  <a:pt x="59530" y="63850"/>
                </a:lnTo>
                <a:lnTo>
                  <a:pt x="59060" y="64540"/>
                </a:lnTo>
                <a:lnTo>
                  <a:pt x="58760" y="64840"/>
                </a:lnTo>
                <a:lnTo>
                  <a:pt x="58530" y="65020"/>
                </a:lnTo>
                <a:lnTo>
                  <a:pt x="58320" y="65100"/>
                </a:lnTo>
                <a:lnTo>
                  <a:pt x="58150" y="65200"/>
                </a:lnTo>
                <a:lnTo>
                  <a:pt x="57950" y="65330"/>
                </a:lnTo>
                <a:lnTo>
                  <a:pt x="57130" y="66010"/>
                </a:lnTo>
                <a:lnTo>
                  <a:pt x="55830" y="66890"/>
                </a:lnTo>
                <a:lnTo>
                  <a:pt x="55660" y="66930"/>
                </a:lnTo>
                <a:lnTo>
                  <a:pt x="55560" y="67000"/>
                </a:lnTo>
                <a:lnTo>
                  <a:pt x="55420" y="66830"/>
                </a:lnTo>
                <a:lnTo>
                  <a:pt x="54810" y="65740"/>
                </a:lnTo>
                <a:lnTo>
                  <a:pt x="54400" y="65330"/>
                </a:lnTo>
                <a:lnTo>
                  <a:pt x="53050" y="65040"/>
                </a:lnTo>
                <a:lnTo>
                  <a:pt x="51900" y="65620"/>
                </a:lnTo>
                <a:lnTo>
                  <a:pt x="51710" y="65750"/>
                </a:lnTo>
                <a:lnTo>
                  <a:pt x="50780" y="66420"/>
                </a:lnTo>
                <a:lnTo>
                  <a:pt x="49530" y="66840"/>
                </a:lnTo>
                <a:lnTo>
                  <a:pt x="47910" y="66690"/>
                </a:lnTo>
                <a:lnTo>
                  <a:pt x="47050" y="66830"/>
                </a:lnTo>
                <a:lnTo>
                  <a:pt x="46680" y="67390"/>
                </a:lnTo>
                <a:lnTo>
                  <a:pt x="46460" y="67990"/>
                </a:lnTo>
                <a:lnTo>
                  <a:pt x="45900" y="68340"/>
                </a:lnTo>
                <a:lnTo>
                  <a:pt x="44620" y="68740"/>
                </a:lnTo>
                <a:lnTo>
                  <a:pt x="43960" y="68830"/>
                </a:lnTo>
                <a:lnTo>
                  <a:pt x="42020" y="68330"/>
                </a:lnTo>
                <a:lnTo>
                  <a:pt x="41690" y="68360"/>
                </a:lnTo>
                <a:lnTo>
                  <a:pt x="40750" y="68570"/>
                </a:lnTo>
                <a:lnTo>
                  <a:pt x="39730" y="68560"/>
                </a:lnTo>
                <a:lnTo>
                  <a:pt x="39340" y="68720"/>
                </a:lnTo>
                <a:lnTo>
                  <a:pt x="39030" y="68980"/>
                </a:lnTo>
                <a:lnTo>
                  <a:pt x="38770" y="69320"/>
                </a:lnTo>
                <a:lnTo>
                  <a:pt x="37980" y="70810"/>
                </a:lnTo>
                <a:lnTo>
                  <a:pt x="37830" y="71360"/>
                </a:lnTo>
                <a:lnTo>
                  <a:pt x="37830" y="72000"/>
                </a:lnTo>
                <a:lnTo>
                  <a:pt x="38130" y="73070"/>
                </a:lnTo>
                <a:lnTo>
                  <a:pt x="38180" y="73590"/>
                </a:lnTo>
                <a:lnTo>
                  <a:pt x="37970" y="74110"/>
                </a:lnTo>
                <a:lnTo>
                  <a:pt x="37790" y="74290"/>
                </a:lnTo>
                <a:lnTo>
                  <a:pt x="37340" y="74590"/>
                </a:lnTo>
                <a:lnTo>
                  <a:pt x="37150" y="74800"/>
                </a:lnTo>
                <a:lnTo>
                  <a:pt x="37020" y="75040"/>
                </a:lnTo>
                <a:lnTo>
                  <a:pt x="36820" y="75570"/>
                </a:lnTo>
                <a:lnTo>
                  <a:pt x="36690" y="75820"/>
                </a:lnTo>
                <a:lnTo>
                  <a:pt x="35670" y="76390"/>
                </a:lnTo>
                <a:lnTo>
                  <a:pt x="35080" y="77110"/>
                </a:lnTo>
                <a:lnTo>
                  <a:pt x="34910" y="77270"/>
                </a:lnTo>
                <a:lnTo>
                  <a:pt x="34270" y="77510"/>
                </a:lnTo>
                <a:lnTo>
                  <a:pt x="33600" y="77550"/>
                </a:lnTo>
                <a:lnTo>
                  <a:pt x="32340" y="77270"/>
                </a:lnTo>
                <a:lnTo>
                  <a:pt x="32190" y="77150"/>
                </a:lnTo>
                <a:lnTo>
                  <a:pt x="31940" y="76710"/>
                </a:lnTo>
                <a:lnTo>
                  <a:pt x="31750" y="76590"/>
                </a:lnTo>
                <a:lnTo>
                  <a:pt x="31400" y="76630"/>
                </a:lnTo>
                <a:lnTo>
                  <a:pt x="31260" y="76880"/>
                </a:lnTo>
                <a:lnTo>
                  <a:pt x="31270" y="77250"/>
                </a:lnTo>
                <a:lnTo>
                  <a:pt x="31340" y="77650"/>
                </a:lnTo>
                <a:lnTo>
                  <a:pt x="31890" y="79350"/>
                </a:lnTo>
                <a:lnTo>
                  <a:pt x="31930" y="80170"/>
                </a:lnTo>
                <a:lnTo>
                  <a:pt x="31500" y="81000"/>
                </a:lnTo>
                <a:lnTo>
                  <a:pt x="30230" y="81590"/>
                </a:lnTo>
                <a:lnTo>
                  <a:pt x="27690" y="80560"/>
                </a:lnTo>
                <a:lnTo>
                  <a:pt x="26360" y="80920"/>
                </a:lnTo>
                <a:lnTo>
                  <a:pt x="26110" y="81310"/>
                </a:lnTo>
                <a:lnTo>
                  <a:pt x="25860" y="82260"/>
                </a:lnTo>
                <a:lnTo>
                  <a:pt x="25600" y="82580"/>
                </a:lnTo>
                <a:lnTo>
                  <a:pt x="25290" y="82620"/>
                </a:lnTo>
                <a:lnTo>
                  <a:pt x="24900" y="82520"/>
                </a:lnTo>
                <a:lnTo>
                  <a:pt x="24390" y="82700"/>
                </a:lnTo>
                <a:lnTo>
                  <a:pt x="24250" y="82220"/>
                </a:lnTo>
                <a:lnTo>
                  <a:pt x="22890" y="81590"/>
                </a:lnTo>
                <a:lnTo>
                  <a:pt x="22300" y="81090"/>
                </a:lnTo>
                <a:lnTo>
                  <a:pt x="21900" y="80440"/>
                </a:lnTo>
                <a:lnTo>
                  <a:pt x="21620" y="79380"/>
                </a:lnTo>
                <a:lnTo>
                  <a:pt x="21350" y="79090"/>
                </a:lnTo>
                <a:lnTo>
                  <a:pt x="20750" y="79090"/>
                </a:lnTo>
                <a:lnTo>
                  <a:pt x="19960" y="79420"/>
                </a:lnTo>
                <a:lnTo>
                  <a:pt x="19700" y="79460"/>
                </a:lnTo>
                <a:lnTo>
                  <a:pt x="19320" y="79400"/>
                </a:lnTo>
                <a:lnTo>
                  <a:pt x="18570" y="79190"/>
                </a:lnTo>
                <a:lnTo>
                  <a:pt x="18550" y="79180"/>
                </a:lnTo>
                <a:lnTo>
                  <a:pt x="18140" y="79130"/>
                </a:lnTo>
                <a:lnTo>
                  <a:pt x="18200" y="78460"/>
                </a:lnTo>
                <a:lnTo>
                  <a:pt x="17370" y="76130"/>
                </a:lnTo>
                <a:lnTo>
                  <a:pt x="17300" y="74890"/>
                </a:lnTo>
                <a:lnTo>
                  <a:pt x="18120" y="72860"/>
                </a:lnTo>
                <a:lnTo>
                  <a:pt x="18680" y="72280"/>
                </a:lnTo>
                <a:lnTo>
                  <a:pt x="18710" y="71860"/>
                </a:lnTo>
                <a:lnTo>
                  <a:pt x="18360" y="71570"/>
                </a:lnTo>
                <a:lnTo>
                  <a:pt x="17790" y="71410"/>
                </a:lnTo>
                <a:lnTo>
                  <a:pt x="16960" y="71410"/>
                </a:lnTo>
                <a:lnTo>
                  <a:pt x="16490" y="71520"/>
                </a:lnTo>
                <a:lnTo>
                  <a:pt x="16150" y="71380"/>
                </a:lnTo>
                <a:lnTo>
                  <a:pt x="15690" y="70660"/>
                </a:lnTo>
                <a:lnTo>
                  <a:pt x="15440" y="70050"/>
                </a:lnTo>
                <a:lnTo>
                  <a:pt x="14930" y="68010"/>
                </a:lnTo>
                <a:lnTo>
                  <a:pt x="14400" y="67140"/>
                </a:lnTo>
                <a:lnTo>
                  <a:pt x="12610" y="65620"/>
                </a:lnTo>
                <a:lnTo>
                  <a:pt x="11890" y="64770"/>
                </a:lnTo>
                <a:lnTo>
                  <a:pt x="10870" y="62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Quthi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55100" y="73180"/>
                </a:moveTo>
                <a:lnTo>
                  <a:pt x="54470" y="74380"/>
                </a:lnTo>
                <a:lnTo>
                  <a:pt x="53880" y="74970"/>
                </a:lnTo>
                <a:lnTo>
                  <a:pt x="53540" y="75230"/>
                </a:lnTo>
                <a:lnTo>
                  <a:pt x="53070" y="75910"/>
                </a:lnTo>
                <a:lnTo>
                  <a:pt x="52810" y="76170"/>
                </a:lnTo>
                <a:lnTo>
                  <a:pt x="52450" y="76330"/>
                </a:lnTo>
                <a:lnTo>
                  <a:pt x="51360" y="76490"/>
                </a:lnTo>
                <a:lnTo>
                  <a:pt x="50670" y="76770"/>
                </a:lnTo>
                <a:lnTo>
                  <a:pt x="49890" y="77250"/>
                </a:lnTo>
                <a:lnTo>
                  <a:pt x="49310" y="77900"/>
                </a:lnTo>
                <a:lnTo>
                  <a:pt x="49230" y="78710"/>
                </a:lnTo>
                <a:lnTo>
                  <a:pt x="49640" y="79290"/>
                </a:lnTo>
                <a:lnTo>
                  <a:pt x="50190" y="79550"/>
                </a:lnTo>
                <a:lnTo>
                  <a:pt x="50630" y="79930"/>
                </a:lnTo>
                <a:lnTo>
                  <a:pt x="50730" y="80920"/>
                </a:lnTo>
                <a:lnTo>
                  <a:pt x="50460" y="81850"/>
                </a:lnTo>
                <a:lnTo>
                  <a:pt x="49970" y="82440"/>
                </a:lnTo>
                <a:lnTo>
                  <a:pt x="46800" y="84950"/>
                </a:lnTo>
                <a:lnTo>
                  <a:pt x="46500" y="85470"/>
                </a:lnTo>
                <a:lnTo>
                  <a:pt x="46580" y="85810"/>
                </a:lnTo>
                <a:lnTo>
                  <a:pt x="47020" y="86570"/>
                </a:lnTo>
                <a:lnTo>
                  <a:pt x="47140" y="87000"/>
                </a:lnTo>
                <a:lnTo>
                  <a:pt x="47090" y="87350"/>
                </a:lnTo>
                <a:lnTo>
                  <a:pt x="46460" y="89370"/>
                </a:lnTo>
                <a:lnTo>
                  <a:pt x="46330" y="89630"/>
                </a:lnTo>
                <a:lnTo>
                  <a:pt x="46030" y="90030"/>
                </a:lnTo>
                <a:lnTo>
                  <a:pt x="45740" y="90280"/>
                </a:lnTo>
                <a:lnTo>
                  <a:pt x="45420" y="90460"/>
                </a:lnTo>
                <a:lnTo>
                  <a:pt x="45110" y="90680"/>
                </a:lnTo>
                <a:lnTo>
                  <a:pt x="44870" y="91090"/>
                </a:lnTo>
                <a:lnTo>
                  <a:pt x="44650" y="91960"/>
                </a:lnTo>
                <a:lnTo>
                  <a:pt x="44680" y="92670"/>
                </a:lnTo>
                <a:lnTo>
                  <a:pt x="44770" y="93360"/>
                </a:lnTo>
                <a:lnTo>
                  <a:pt x="44760" y="94210"/>
                </a:lnTo>
                <a:lnTo>
                  <a:pt x="43860" y="93810"/>
                </a:lnTo>
                <a:lnTo>
                  <a:pt x="39450" y="93430"/>
                </a:lnTo>
                <a:lnTo>
                  <a:pt x="38670" y="93170"/>
                </a:lnTo>
                <a:lnTo>
                  <a:pt x="37920" y="92800"/>
                </a:lnTo>
                <a:lnTo>
                  <a:pt x="37570" y="92510"/>
                </a:lnTo>
                <a:lnTo>
                  <a:pt x="37270" y="92220"/>
                </a:lnTo>
                <a:lnTo>
                  <a:pt x="36960" y="91970"/>
                </a:lnTo>
                <a:lnTo>
                  <a:pt x="36520" y="91820"/>
                </a:lnTo>
                <a:lnTo>
                  <a:pt x="36200" y="91870"/>
                </a:lnTo>
                <a:lnTo>
                  <a:pt x="35480" y="92230"/>
                </a:lnTo>
                <a:lnTo>
                  <a:pt x="35110" y="92290"/>
                </a:lnTo>
                <a:lnTo>
                  <a:pt x="33540" y="92080"/>
                </a:lnTo>
                <a:lnTo>
                  <a:pt x="32240" y="91670"/>
                </a:lnTo>
                <a:lnTo>
                  <a:pt x="31120" y="90950"/>
                </a:lnTo>
                <a:lnTo>
                  <a:pt x="29100" y="88640"/>
                </a:lnTo>
                <a:lnTo>
                  <a:pt x="26820" y="86900"/>
                </a:lnTo>
                <a:lnTo>
                  <a:pt x="26590" y="86530"/>
                </a:lnTo>
                <a:lnTo>
                  <a:pt x="26530" y="86140"/>
                </a:lnTo>
                <a:lnTo>
                  <a:pt x="26510" y="85750"/>
                </a:lnTo>
                <a:lnTo>
                  <a:pt x="26380" y="85370"/>
                </a:lnTo>
                <a:lnTo>
                  <a:pt x="25490" y="84090"/>
                </a:lnTo>
                <a:lnTo>
                  <a:pt x="24510" y="83130"/>
                </a:lnTo>
                <a:lnTo>
                  <a:pt x="24390" y="82700"/>
                </a:lnTo>
                <a:lnTo>
                  <a:pt x="24900" y="82520"/>
                </a:lnTo>
                <a:lnTo>
                  <a:pt x="25290" y="82620"/>
                </a:lnTo>
                <a:lnTo>
                  <a:pt x="25600" y="82580"/>
                </a:lnTo>
                <a:lnTo>
                  <a:pt x="25860" y="82260"/>
                </a:lnTo>
                <a:lnTo>
                  <a:pt x="26110" y="81310"/>
                </a:lnTo>
                <a:lnTo>
                  <a:pt x="26360" y="80920"/>
                </a:lnTo>
                <a:lnTo>
                  <a:pt x="27690" y="80560"/>
                </a:lnTo>
                <a:lnTo>
                  <a:pt x="30230" y="81590"/>
                </a:lnTo>
                <a:lnTo>
                  <a:pt x="31500" y="81000"/>
                </a:lnTo>
                <a:lnTo>
                  <a:pt x="31930" y="80170"/>
                </a:lnTo>
                <a:lnTo>
                  <a:pt x="31890" y="79350"/>
                </a:lnTo>
                <a:lnTo>
                  <a:pt x="31340" y="77650"/>
                </a:lnTo>
                <a:lnTo>
                  <a:pt x="31270" y="77250"/>
                </a:lnTo>
                <a:lnTo>
                  <a:pt x="31260" y="76880"/>
                </a:lnTo>
                <a:lnTo>
                  <a:pt x="31400" y="76630"/>
                </a:lnTo>
                <a:lnTo>
                  <a:pt x="31750" y="76590"/>
                </a:lnTo>
                <a:lnTo>
                  <a:pt x="31940" y="76710"/>
                </a:lnTo>
                <a:lnTo>
                  <a:pt x="32190" y="77150"/>
                </a:lnTo>
                <a:lnTo>
                  <a:pt x="32340" y="77270"/>
                </a:lnTo>
                <a:lnTo>
                  <a:pt x="33600" y="77550"/>
                </a:lnTo>
                <a:lnTo>
                  <a:pt x="34270" y="77510"/>
                </a:lnTo>
                <a:lnTo>
                  <a:pt x="34910" y="77270"/>
                </a:lnTo>
                <a:lnTo>
                  <a:pt x="35080" y="77110"/>
                </a:lnTo>
                <a:lnTo>
                  <a:pt x="35670" y="76390"/>
                </a:lnTo>
                <a:lnTo>
                  <a:pt x="36690" y="75820"/>
                </a:lnTo>
                <a:lnTo>
                  <a:pt x="36820" y="75570"/>
                </a:lnTo>
                <a:lnTo>
                  <a:pt x="37020" y="75040"/>
                </a:lnTo>
                <a:lnTo>
                  <a:pt x="37150" y="74800"/>
                </a:lnTo>
                <a:lnTo>
                  <a:pt x="37340" y="74590"/>
                </a:lnTo>
                <a:lnTo>
                  <a:pt x="37790" y="74290"/>
                </a:lnTo>
                <a:lnTo>
                  <a:pt x="37970" y="74110"/>
                </a:lnTo>
                <a:lnTo>
                  <a:pt x="38180" y="73590"/>
                </a:lnTo>
                <a:lnTo>
                  <a:pt x="38130" y="73070"/>
                </a:lnTo>
                <a:lnTo>
                  <a:pt x="37830" y="72000"/>
                </a:lnTo>
                <a:lnTo>
                  <a:pt x="37830" y="71360"/>
                </a:lnTo>
                <a:lnTo>
                  <a:pt x="37980" y="70810"/>
                </a:lnTo>
                <a:lnTo>
                  <a:pt x="38770" y="69320"/>
                </a:lnTo>
                <a:lnTo>
                  <a:pt x="39030" y="68980"/>
                </a:lnTo>
                <a:lnTo>
                  <a:pt x="39340" y="68720"/>
                </a:lnTo>
                <a:lnTo>
                  <a:pt x="39730" y="68560"/>
                </a:lnTo>
                <a:lnTo>
                  <a:pt x="40750" y="68570"/>
                </a:lnTo>
                <a:lnTo>
                  <a:pt x="41690" y="68360"/>
                </a:lnTo>
                <a:lnTo>
                  <a:pt x="42020" y="68330"/>
                </a:lnTo>
                <a:lnTo>
                  <a:pt x="43960" y="68830"/>
                </a:lnTo>
                <a:lnTo>
                  <a:pt x="44620" y="68740"/>
                </a:lnTo>
                <a:lnTo>
                  <a:pt x="45900" y="68340"/>
                </a:lnTo>
                <a:lnTo>
                  <a:pt x="46460" y="67990"/>
                </a:lnTo>
                <a:lnTo>
                  <a:pt x="46680" y="67390"/>
                </a:lnTo>
                <a:lnTo>
                  <a:pt x="47050" y="66830"/>
                </a:lnTo>
                <a:lnTo>
                  <a:pt x="47910" y="66690"/>
                </a:lnTo>
                <a:lnTo>
                  <a:pt x="49530" y="66840"/>
                </a:lnTo>
                <a:lnTo>
                  <a:pt x="50780" y="66420"/>
                </a:lnTo>
                <a:lnTo>
                  <a:pt x="51710" y="65750"/>
                </a:lnTo>
                <a:lnTo>
                  <a:pt x="51990" y="66730"/>
                </a:lnTo>
                <a:lnTo>
                  <a:pt x="52240" y="67470"/>
                </a:lnTo>
                <a:lnTo>
                  <a:pt x="52130" y="67810"/>
                </a:lnTo>
                <a:lnTo>
                  <a:pt x="51960" y="67970"/>
                </a:lnTo>
                <a:lnTo>
                  <a:pt x="51250" y="68020"/>
                </a:lnTo>
                <a:lnTo>
                  <a:pt x="50100" y="68620"/>
                </a:lnTo>
                <a:lnTo>
                  <a:pt x="49810" y="68930"/>
                </a:lnTo>
                <a:lnTo>
                  <a:pt x="49640" y="69260"/>
                </a:lnTo>
                <a:lnTo>
                  <a:pt x="49460" y="69990"/>
                </a:lnTo>
                <a:lnTo>
                  <a:pt x="49420" y="70350"/>
                </a:lnTo>
                <a:lnTo>
                  <a:pt x="49420" y="70670"/>
                </a:lnTo>
                <a:lnTo>
                  <a:pt x="49470" y="70950"/>
                </a:lnTo>
                <a:lnTo>
                  <a:pt x="49610" y="71240"/>
                </a:lnTo>
                <a:lnTo>
                  <a:pt x="49880" y="71510"/>
                </a:lnTo>
                <a:lnTo>
                  <a:pt x="50300" y="71700"/>
                </a:lnTo>
                <a:lnTo>
                  <a:pt x="53530" y="72100"/>
                </a:lnTo>
                <a:lnTo>
                  <a:pt x="53810" y="72080"/>
                </a:lnTo>
                <a:lnTo>
                  <a:pt x="54040" y="72040"/>
                </a:lnTo>
                <a:lnTo>
                  <a:pt x="54270" y="72150"/>
                </a:lnTo>
                <a:lnTo>
                  <a:pt x="54450" y="72260"/>
                </a:lnTo>
                <a:lnTo>
                  <a:pt x="55090" y="73160"/>
                </a:lnTo>
                <a:lnTo>
                  <a:pt x="55100" y="73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