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Lebanon • State Map | Fully Editable Vector Shape</a:t>
            </a:r>
          </a:p>
        </p:txBody>
      </p:sp>
      <p:sp>
        <p:nvSpPr>
          <p:cNvPr id="101" name="Sou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270" y="65930"/>
                </a:moveTo>
                <a:lnTo>
                  <a:pt x="28300" y="65940"/>
                </a:lnTo>
                <a:lnTo>
                  <a:pt x="28310" y="65940"/>
                </a:lnTo>
                <a:lnTo>
                  <a:pt x="28320" y="65950"/>
                </a:lnTo>
                <a:lnTo>
                  <a:pt x="28330" y="65950"/>
                </a:lnTo>
                <a:lnTo>
                  <a:pt x="28340" y="65950"/>
                </a:lnTo>
                <a:lnTo>
                  <a:pt x="28350" y="65960"/>
                </a:lnTo>
                <a:lnTo>
                  <a:pt x="28360" y="65960"/>
                </a:lnTo>
                <a:lnTo>
                  <a:pt x="28370" y="65960"/>
                </a:lnTo>
                <a:lnTo>
                  <a:pt x="28380" y="65960"/>
                </a:lnTo>
                <a:lnTo>
                  <a:pt x="28390" y="65960"/>
                </a:lnTo>
                <a:lnTo>
                  <a:pt x="28400" y="65960"/>
                </a:lnTo>
                <a:lnTo>
                  <a:pt x="28410" y="65950"/>
                </a:lnTo>
                <a:lnTo>
                  <a:pt x="28420" y="65950"/>
                </a:lnTo>
                <a:lnTo>
                  <a:pt x="28430" y="65950"/>
                </a:lnTo>
                <a:lnTo>
                  <a:pt x="28450" y="65950"/>
                </a:lnTo>
                <a:lnTo>
                  <a:pt x="28460" y="65950"/>
                </a:lnTo>
                <a:lnTo>
                  <a:pt x="28470" y="65950"/>
                </a:lnTo>
                <a:lnTo>
                  <a:pt x="28480" y="65950"/>
                </a:lnTo>
                <a:lnTo>
                  <a:pt x="28490" y="65950"/>
                </a:lnTo>
                <a:lnTo>
                  <a:pt x="28500" y="65950"/>
                </a:lnTo>
                <a:lnTo>
                  <a:pt x="28510" y="65950"/>
                </a:lnTo>
                <a:lnTo>
                  <a:pt x="28520" y="65950"/>
                </a:lnTo>
                <a:lnTo>
                  <a:pt x="28530" y="65950"/>
                </a:lnTo>
                <a:lnTo>
                  <a:pt x="28540" y="65950"/>
                </a:lnTo>
                <a:lnTo>
                  <a:pt x="28550" y="65950"/>
                </a:lnTo>
                <a:lnTo>
                  <a:pt x="28560" y="65950"/>
                </a:lnTo>
                <a:lnTo>
                  <a:pt x="28570" y="65950"/>
                </a:lnTo>
                <a:lnTo>
                  <a:pt x="28580" y="65960"/>
                </a:lnTo>
                <a:lnTo>
                  <a:pt x="28590" y="65960"/>
                </a:lnTo>
                <a:lnTo>
                  <a:pt x="28600" y="65960"/>
                </a:lnTo>
                <a:lnTo>
                  <a:pt x="28610" y="65970"/>
                </a:lnTo>
                <a:lnTo>
                  <a:pt x="28620" y="65970"/>
                </a:lnTo>
                <a:lnTo>
                  <a:pt x="28630" y="65970"/>
                </a:lnTo>
                <a:lnTo>
                  <a:pt x="28640" y="65980"/>
                </a:lnTo>
                <a:lnTo>
                  <a:pt x="28650" y="65980"/>
                </a:lnTo>
                <a:lnTo>
                  <a:pt x="28670" y="65990"/>
                </a:lnTo>
                <a:lnTo>
                  <a:pt x="28680" y="65990"/>
                </a:lnTo>
                <a:lnTo>
                  <a:pt x="28690" y="66000"/>
                </a:lnTo>
                <a:lnTo>
                  <a:pt x="28700" y="66000"/>
                </a:lnTo>
                <a:lnTo>
                  <a:pt x="28710" y="66000"/>
                </a:lnTo>
                <a:lnTo>
                  <a:pt x="28720" y="66000"/>
                </a:lnTo>
                <a:lnTo>
                  <a:pt x="28870" y="66050"/>
                </a:lnTo>
                <a:lnTo>
                  <a:pt x="28880" y="66060"/>
                </a:lnTo>
                <a:lnTo>
                  <a:pt x="28880" y="66070"/>
                </a:lnTo>
                <a:lnTo>
                  <a:pt x="28890" y="66070"/>
                </a:lnTo>
                <a:lnTo>
                  <a:pt x="28900" y="66080"/>
                </a:lnTo>
                <a:lnTo>
                  <a:pt x="28900" y="66090"/>
                </a:lnTo>
                <a:lnTo>
                  <a:pt x="28910" y="66100"/>
                </a:lnTo>
                <a:lnTo>
                  <a:pt x="28920" y="66110"/>
                </a:lnTo>
                <a:lnTo>
                  <a:pt x="28930" y="66110"/>
                </a:lnTo>
                <a:lnTo>
                  <a:pt x="28930" y="66120"/>
                </a:lnTo>
                <a:lnTo>
                  <a:pt x="28940" y="66120"/>
                </a:lnTo>
                <a:lnTo>
                  <a:pt x="28950" y="66130"/>
                </a:lnTo>
                <a:lnTo>
                  <a:pt x="28960" y="66130"/>
                </a:lnTo>
                <a:lnTo>
                  <a:pt x="28970" y="66130"/>
                </a:lnTo>
                <a:lnTo>
                  <a:pt x="28980" y="66140"/>
                </a:lnTo>
                <a:lnTo>
                  <a:pt x="28990" y="66140"/>
                </a:lnTo>
                <a:lnTo>
                  <a:pt x="29000" y="66140"/>
                </a:lnTo>
                <a:lnTo>
                  <a:pt x="29010" y="66150"/>
                </a:lnTo>
                <a:lnTo>
                  <a:pt x="29020" y="66160"/>
                </a:lnTo>
                <a:lnTo>
                  <a:pt x="29030" y="66160"/>
                </a:lnTo>
                <a:lnTo>
                  <a:pt x="29040" y="66170"/>
                </a:lnTo>
                <a:lnTo>
                  <a:pt x="29050" y="66170"/>
                </a:lnTo>
                <a:lnTo>
                  <a:pt x="29060" y="66170"/>
                </a:lnTo>
                <a:lnTo>
                  <a:pt x="29070" y="66180"/>
                </a:lnTo>
                <a:lnTo>
                  <a:pt x="29080" y="66180"/>
                </a:lnTo>
                <a:lnTo>
                  <a:pt x="29090" y="66180"/>
                </a:lnTo>
                <a:lnTo>
                  <a:pt x="29100" y="66180"/>
                </a:lnTo>
                <a:lnTo>
                  <a:pt x="29110" y="66180"/>
                </a:lnTo>
                <a:lnTo>
                  <a:pt x="29120" y="66190"/>
                </a:lnTo>
                <a:lnTo>
                  <a:pt x="29130" y="66190"/>
                </a:lnTo>
                <a:lnTo>
                  <a:pt x="29140" y="66220"/>
                </a:lnTo>
                <a:lnTo>
                  <a:pt x="29160" y="66310"/>
                </a:lnTo>
                <a:lnTo>
                  <a:pt x="29160" y="66320"/>
                </a:lnTo>
                <a:lnTo>
                  <a:pt x="29170" y="66330"/>
                </a:lnTo>
                <a:lnTo>
                  <a:pt x="29180" y="66340"/>
                </a:lnTo>
                <a:lnTo>
                  <a:pt x="29190" y="66350"/>
                </a:lnTo>
                <a:lnTo>
                  <a:pt x="29200" y="66360"/>
                </a:lnTo>
                <a:lnTo>
                  <a:pt x="29210" y="66360"/>
                </a:lnTo>
                <a:lnTo>
                  <a:pt x="29220" y="66360"/>
                </a:lnTo>
                <a:lnTo>
                  <a:pt x="29230" y="66360"/>
                </a:lnTo>
                <a:lnTo>
                  <a:pt x="29240" y="66360"/>
                </a:lnTo>
                <a:lnTo>
                  <a:pt x="29250" y="66360"/>
                </a:lnTo>
                <a:lnTo>
                  <a:pt x="29260" y="66360"/>
                </a:lnTo>
                <a:lnTo>
                  <a:pt x="29270" y="66350"/>
                </a:lnTo>
                <a:lnTo>
                  <a:pt x="29400" y="66230"/>
                </a:lnTo>
                <a:lnTo>
                  <a:pt x="29410" y="66230"/>
                </a:lnTo>
                <a:lnTo>
                  <a:pt x="29420" y="66230"/>
                </a:lnTo>
                <a:lnTo>
                  <a:pt x="29430" y="66230"/>
                </a:lnTo>
                <a:lnTo>
                  <a:pt x="29440" y="66230"/>
                </a:lnTo>
                <a:lnTo>
                  <a:pt x="29450" y="66230"/>
                </a:lnTo>
                <a:lnTo>
                  <a:pt x="29490" y="66260"/>
                </a:lnTo>
                <a:lnTo>
                  <a:pt x="29460" y="66340"/>
                </a:lnTo>
                <a:lnTo>
                  <a:pt x="29470" y="66350"/>
                </a:lnTo>
                <a:lnTo>
                  <a:pt x="29470" y="66360"/>
                </a:lnTo>
                <a:lnTo>
                  <a:pt x="29480" y="66370"/>
                </a:lnTo>
                <a:lnTo>
                  <a:pt x="29490" y="66370"/>
                </a:lnTo>
                <a:lnTo>
                  <a:pt x="29500" y="66370"/>
                </a:lnTo>
                <a:lnTo>
                  <a:pt x="29510" y="66370"/>
                </a:lnTo>
                <a:lnTo>
                  <a:pt x="29520" y="66370"/>
                </a:lnTo>
                <a:lnTo>
                  <a:pt x="29640" y="66370"/>
                </a:lnTo>
                <a:lnTo>
                  <a:pt x="29690" y="66390"/>
                </a:lnTo>
                <a:lnTo>
                  <a:pt x="29700" y="66390"/>
                </a:lnTo>
                <a:lnTo>
                  <a:pt x="29710" y="66400"/>
                </a:lnTo>
                <a:lnTo>
                  <a:pt x="29720" y="66400"/>
                </a:lnTo>
                <a:lnTo>
                  <a:pt x="29730" y="66390"/>
                </a:lnTo>
                <a:lnTo>
                  <a:pt x="29740" y="66390"/>
                </a:lnTo>
                <a:lnTo>
                  <a:pt x="29760" y="66380"/>
                </a:lnTo>
                <a:lnTo>
                  <a:pt x="29780" y="66370"/>
                </a:lnTo>
                <a:lnTo>
                  <a:pt x="29790" y="66370"/>
                </a:lnTo>
                <a:lnTo>
                  <a:pt x="29800" y="66370"/>
                </a:lnTo>
                <a:lnTo>
                  <a:pt x="29810" y="66370"/>
                </a:lnTo>
                <a:lnTo>
                  <a:pt x="29820" y="66370"/>
                </a:lnTo>
                <a:lnTo>
                  <a:pt x="29880" y="66390"/>
                </a:lnTo>
                <a:lnTo>
                  <a:pt x="29910" y="66400"/>
                </a:lnTo>
                <a:lnTo>
                  <a:pt x="29920" y="66400"/>
                </a:lnTo>
                <a:lnTo>
                  <a:pt x="29930" y="66400"/>
                </a:lnTo>
                <a:lnTo>
                  <a:pt x="29940" y="66400"/>
                </a:lnTo>
                <a:lnTo>
                  <a:pt x="29980" y="66380"/>
                </a:lnTo>
                <a:lnTo>
                  <a:pt x="29990" y="66380"/>
                </a:lnTo>
                <a:lnTo>
                  <a:pt x="30010" y="66380"/>
                </a:lnTo>
                <a:lnTo>
                  <a:pt x="30020" y="66380"/>
                </a:lnTo>
                <a:lnTo>
                  <a:pt x="30030" y="66380"/>
                </a:lnTo>
                <a:lnTo>
                  <a:pt x="30030" y="66390"/>
                </a:lnTo>
                <a:lnTo>
                  <a:pt x="30040" y="66390"/>
                </a:lnTo>
                <a:lnTo>
                  <a:pt x="30050" y="66400"/>
                </a:lnTo>
                <a:lnTo>
                  <a:pt x="30060" y="66410"/>
                </a:lnTo>
                <a:lnTo>
                  <a:pt x="30060" y="66420"/>
                </a:lnTo>
                <a:lnTo>
                  <a:pt x="30060" y="66430"/>
                </a:lnTo>
                <a:lnTo>
                  <a:pt x="30060" y="66440"/>
                </a:lnTo>
                <a:lnTo>
                  <a:pt x="30060" y="66450"/>
                </a:lnTo>
                <a:lnTo>
                  <a:pt x="29990" y="66480"/>
                </a:lnTo>
                <a:lnTo>
                  <a:pt x="30050" y="66520"/>
                </a:lnTo>
                <a:lnTo>
                  <a:pt x="30060" y="66530"/>
                </a:lnTo>
                <a:lnTo>
                  <a:pt x="30070" y="66540"/>
                </a:lnTo>
                <a:lnTo>
                  <a:pt x="30080" y="66550"/>
                </a:lnTo>
                <a:lnTo>
                  <a:pt x="30090" y="66560"/>
                </a:lnTo>
                <a:lnTo>
                  <a:pt x="30100" y="66570"/>
                </a:lnTo>
                <a:lnTo>
                  <a:pt x="30110" y="66570"/>
                </a:lnTo>
                <a:lnTo>
                  <a:pt x="30120" y="66580"/>
                </a:lnTo>
                <a:lnTo>
                  <a:pt x="30130" y="66580"/>
                </a:lnTo>
                <a:lnTo>
                  <a:pt x="30140" y="66580"/>
                </a:lnTo>
                <a:lnTo>
                  <a:pt x="30150" y="66580"/>
                </a:lnTo>
                <a:lnTo>
                  <a:pt x="30160" y="66590"/>
                </a:lnTo>
                <a:lnTo>
                  <a:pt x="30170" y="66580"/>
                </a:lnTo>
                <a:lnTo>
                  <a:pt x="30240" y="66580"/>
                </a:lnTo>
                <a:lnTo>
                  <a:pt x="30260" y="66580"/>
                </a:lnTo>
                <a:lnTo>
                  <a:pt x="30270" y="66590"/>
                </a:lnTo>
                <a:lnTo>
                  <a:pt x="30280" y="66590"/>
                </a:lnTo>
                <a:lnTo>
                  <a:pt x="30290" y="66590"/>
                </a:lnTo>
                <a:lnTo>
                  <a:pt x="30300" y="66590"/>
                </a:lnTo>
                <a:lnTo>
                  <a:pt x="30310" y="66590"/>
                </a:lnTo>
                <a:lnTo>
                  <a:pt x="30320" y="66600"/>
                </a:lnTo>
                <a:lnTo>
                  <a:pt x="30330" y="66600"/>
                </a:lnTo>
                <a:lnTo>
                  <a:pt x="30340" y="66600"/>
                </a:lnTo>
                <a:lnTo>
                  <a:pt x="30350" y="66610"/>
                </a:lnTo>
                <a:lnTo>
                  <a:pt x="30360" y="66610"/>
                </a:lnTo>
                <a:lnTo>
                  <a:pt x="30370" y="66620"/>
                </a:lnTo>
                <a:lnTo>
                  <a:pt x="30380" y="66630"/>
                </a:lnTo>
                <a:lnTo>
                  <a:pt x="30390" y="66640"/>
                </a:lnTo>
                <a:lnTo>
                  <a:pt x="30400" y="66640"/>
                </a:lnTo>
                <a:lnTo>
                  <a:pt x="30400" y="66650"/>
                </a:lnTo>
                <a:lnTo>
                  <a:pt x="30410" y="66660"/>
                </a:lnTo>
                <a:lnTo>
                  <a:pt x="30410" y="66670"/>
                </a:lnTo>
                <a:lnTo>
                  <a:pt x="30420" y="66680"/>
                </a:lnTo>
                <a:lnTo>
                  <a:pt x="30420" y="66690"/>
                </a:lnTo>
                <a:lnTo>
                  <a:pt x="30420" y="66700"/>
                </a:lnTo>
                <a:lnTo>
                  <a:pt x="30400" y="66730"/>
                </a:lnTo>
                <a:lnTo>
                  <a:pt x="30340" y="66710"/>
                </a:lnTo>
                <a:lnTo>
                  <a:pt x="30330" y="66700"/>
                </a:lnTo>
                <a:lnTo>
                  <a:pt x="30320" y="66700"/>
                </a:lnTo>
                <a:lnTo>
                  <a:pt x="30310" y="66700"/>
                </a:lnTo>
                <a:lnTo>
                  <a:pt x="30300" y="66700"/>
                </a:lnTo>
                <a:lnTo>
                  <a:pt x="30290" y="66710"/>
                </a:lnTo>
                <a:lnTo>
                  <a:pt x="30280" y="66720"/>
                </a:lnTo>
                <a:lnTo>
                  <a:pt x="30280" y="66730"/>
                </a:lnTo>
                <a:lnTo>
                  <a:pt x="30280" y="66740"/>
                </a:lnTo>
                <a:lnTo>
                  <a:pt x="30280" y="66750"/>
                </a:lnTo>
                <a:lnTo>
                  <a:pt x="30280" y="66760"/>
                </a:lnTo>
                <a:lnTo>
                  <a:pt x="30290" y="66770"/>
                </a:lnTo>
                <a:lnTo>
                  <a:pt x="30300" y="66780"/>
                </a:lnTo>
                <a:lnTo>
                  <a:pt x="30330" y="66830"/>
                </a:lnTo>
                <a:lnTo>
                  <a:pt x="30340" y="66840"/>
                </a:lnTo>
                <a:lnTo>
                  <a:pt x="30340" y="66850"/>
                </a:lnTo>
                <a:lnTo>
                  <a:pt x="30350" y="66860"/>
                </a:lnTo>
                <a:lnTo>
                  <a:pt x="30360" y="66860"/>
                </a:lnTo>
                <a:lnTo>
                  <a:pt x="30370" y="66860"/>
                </a:lnTo>
                <a:lnTo>
                  <a:pt x="30380" y="66860"/>
                </a:lnTo>
                <a:lnTo>
                  <a:pt x="30390" y="66850"/>
                </a:lnTo>
                <a:lnTo>
                  <a:pt x="30420" y="66830"/>
                </a:lnTo>
                <a:lnTo>
                  <a:pt x="30430" y="66820"/>
                </a:lnTo>
                <a:lnTo>
                  <a:pt x="30440" y="66820"/>
                </a:lnTo>
                <a:lnTo>
                  <a:pt x="30450" y="66820"/>
                </a:lnTo>
                <a:lnTo>
                  <a:pt x="30460" y="66820"/>
                </a:lnTo>
                <a:lnTo>
                  <a:pt x="30470" y="66830"/>
                </a:lnTo>
                <a:lnTo>
                  <a:pt x="30470" y="66840"/>
                </a:lnTo>
                <a:lnTo>
                  <a:pt x="30480" y="66850"/>
                </a:lnTo>
                <a:lnTo>
                  <a:pt x="30510" y="66930"/>
                </a:lnTo>
                <a:lnTo>
                  <a:pt x="30510" y="66940"/>
                </a:lnTo>
                <a:lnTo>
                  <a:pt x="30520" y="66950"/>
                </a:lnTo>
                <a:lnTo>
                  <a:pt x="30520" y="66960"/>
                </a:lnTo>
                <a:lnTo>
                  <a:pt x="30530" y="66970"/>
                </a:lnTo>
                <a:lnTo>
                  <a:pt x="30540" y="66970"/>
                </a:lnTo>
                <a:lnTo>
                  <a:pt x="30550" y="66970"/>
                </a:lnTo>
                <a:lnTo>
                  <a:pt x="30560" y="66980"/>
                </a:lnTo>
                <a:lnTo>
                  <a:pt x="30580" y="66970"/>
                </a:lnTo>
                <a:lnTo>
                  <a:pt x="30590" y="66970"/>
                </a:lnTo>
                <a:lnTo>
                  <a:pt x="30710" y="66920"/>
                </a:lnTo>
                <a:lnTo>
                  <a:pt x="30760" y="66890"/>
                </a:lnTo>
                <a:lnTo>
                  <a:pt x="30800" y="66880"/>
                </a:lnTo>
                <a:lnTo>
                  <a:pt x="30790" y="66860"/>
                </a:lnTo>
                <a:lnTo>
                  <a:pt x="30760" y="66840"/>
                </a:lnTo>
                <a:lnTo>
                  <a:pt x="30750" y="66830"/>
                </a:lnTo>
                <a:lnTo>
                  <a:pt x="30740" y="66820"/>
                </a:lnTo>
                <a:lnTo>
                  <a:pt x="30740" y="66810"/>
                </a:lnTo>
                <a:lnTo>
                  <a:pt x="30740" y="66800"/>
                </a:lnTo>
                <a:lnTo>
                  <a:pt x="30740" y="66790"/>
                </a:lnTo>
                <a:lnTo>
                  <a:pt x="30740" y="66770"/>
                </a:lnTo>
                <a:lnTo>
                  <a:pt x="30750" y="66760"/>
                </a:lnTo>
                <a:lnTo>
                  <a:pt x="30750" y="66750"/>
                </a:lnTo>
                <a:lnTo>
                  <a:pt x="30760" y="66740"/>
                </a:lnTo>
                <a:lnTo>
                  <a:pt x="30770" y="66740"/>
                </a:lnTo>
                <a:lnTo>
                  <a:pt x="30780" y="66740"/>
                </a:lnTo>
                <a:lnTo>
                  <a:pt x="30790" y="66740"/>
                </a:lnTo>
                <a:lnTo>
                  <a:pt x="30800" y="66740"/>
                </a:lnTo>
                <a:lnTo>
                  <a:pt x="30810" y="66740"/>
                </a:lnTo>
                <a:lnTo>
                  <a:pt x="30820" y="66750"/>
                </a:lnTo>
                <a:lnTo>
                  <a:pt x="30830" y="66760"/>
                </a:lnTo>
                <a:lnTo>
                  <a:pt x="30840" y="66770"/>
                </a:lnTo>
                <a:lnTo>
                  <a:pt x="30850" y="66780"/>
                </a:lnTo>
                <a:lnTo>
                  <a:pt x="30860" y="66790"/>
                </a:lnTo>
                <a:lnTo>
                  <a:pt x="30870" y="66790"/>
                </a:lnTo>
                <a:lnTo>
                  <a:pt x="30880" y="66800"/>
                </a:lnTo>
                <a:lnTo>
                  <a:pt x="30890" y="66800"/>
                </a:lnTo>
                <a:lnTo>
                  <a:pt x="30900" y="66810"/>
                </a:lnTo>
                <a:lnTo>
                  <a:pt x="30910" y="66810"/>
                </a:lnTo>
                <a:lnTo>
                  <a:pt x="30920" y="66810"/>
                </a:lnTo>
                <a:lnTo>
                  <a:pt x="30930" y="66810"/>
                </a:lnTo>
                <a:lnTo>
                  <a:pt x="30940" y="66810"/>
                </a:lnTo>
                <a:lnTo>
                  <a:pt x="30950" y="66820"/>
                </a:lnTo>
                <a:lnTo>
                  <a:pt x="30960" y="66820"/>
                </a:lnTo>
                <a:lnTo>
                  <a:pt x="30970" y="66830"/>
                </a:lnTo>
                <a:lnTo>
                  <a:pt x="30980" y="66840"/>
                </a:lnTo>
                <a:lnTo>
                  <a:pt x="30990" y="66850"/>
                </a:lnTo>
                <a:lnTo>
                  <a:pt x="30990" y="66860"/>
                </a:lnTo>
                <a:lnTo>
                  <a:pt x="31000" y="66870"/>
                </a:lnTo>
                <a:lnTo>
                  <a:pt x="31000" y="66880"/>
                </a:lnTo>
                <a:lnTo>
                  <a:pt x="31000" y="66890"/>
                </a:lnTo>
                <a:lnTo>
                  <a:pt x="31010" y="66900"/>
                </a:lnTo>
                <a:lnTo>
                  <a:pt x="31010" y="66910"/>
                </a:lnTo>
                <a:lnTo>
                  <a:pt x="31010" y="66920"/>
                </a:lnTo>
                <a:lnTo>
                  <a:pt x="31020" y="66930"/>
                </a:lnTo>
                <a:lnTo>
                  <a:pt x="31030" y="66940"/>
                </a:lnTo>
                <a:lnTo>
                  <a:pt x="31040" y="66940"/>
                </a:lnTo>
                <a:lnTo>
                  <a:pt x="31050" y="66940"/>
                </a:lnTo>
                <a:lnTo>
                  <a:pt x="31060" y="66930"/>
                </a:lnTo>
                <a:lnTo>
                  <a:pt x="31070" y="66930"/>
                </a:lnTo>
                <a:lnTo>
                  <a:pt x="31080" y="66920"/>
                </a:lnTo>
                <a:lnTo>
                  <a:pt x="31080" y="66910"/>
                </a:lnTo>
                <a:lnTo>
                  <a:pt x="31080" y="66900"/>
                </a:lnTo>
                <a:lnTo>
                  <a:pt x="31070" y="66890"/>
                </a:lnTo>
                <a:lnTo>
                  <a:pt x="31070" y="66880"/>
                </a:lnTo>
                <a:lnTo>
                  <a:pt x="31050" y="66870"/>
                </a:lnTo>
                <a:lnTo>
                  <a:pt x="31040" y="66870"/>
                </a:lnTo>
                <a:lnTo>
                  <a:pt x="31030" y="66860"/>
                </a:lnTo>
                <a:lnTo>
                  <a:pt x="31020" y="66850"/>
                </a:lnTo>
                <a:lnTo>
                  <a:pt x="31020" y="66840"/>
                </a:lnTo>
                <a:lnTo>
                  <a:pt x="31020" y="66830"/>
                </a:lnTo>
                <a:lnTo>
                  <a:pt x="31020" y="66820"/>
                </a:lnTo>
                <a:lnTo>
                  <a:pt x="31030" y="66810"/>
                </a:lnTo>
                <a:lnTo>
                  <a:pt x="31030" y="66800"/>
                </a:lnTo>
                <a:lnTo>
                  <a:pt x="31040" y="66790"/>
                </a:lnTo>
                <a:lnTo>
                  <a:pt x="31050" y="66780"/>
                </a:lnTo>
                <a:lnTo>
                  <a:pt x="31060" y="66770"/>
                </a:lnTo>
                <a:lnTo>
                  <a:pt x="31060" y="66760"/>
                </a:lnTo>
                <a:lnTo>
                  <a:pt x="31070" y="66750"/>
                </a:lnTo>
                <a:lnTo>
                  <a:pt x="31080" y="66750"/>
                </a:lnTo>
                <a:lnTo>
                  <a:pt x="31090" y="66750"/>
                </a:lnTo>
                <a:lnTo>
                  <a:pt x="31100" y="66750"/>
                </a:lnTo>
                <a:lnTo>
                  <a:pt x="31110" y="66760"/>
                </a:lnTo>
                <a:lnTo>
                  <a:pt x="31110" y="66770"/>
                </a:lnTo>
                <a:lnTo>
                  <a:pt x="31120" y="66780"/>
                </a:lnTo>
                <a:lnTo>
                  <a:pt x="31110" y="66790"/>
                </a:lnTo>
                <a:lnTo>
                  <a:pt x="31100" y="66820"/>
                </a:lnTo>
                <a:lnTo>
                  <a:pt x="31100" y="66830"/>
                </a:lnTo>
                <a:lnTo>
                  <a:pt x="31100" y="66840"/>
                </a:lnTo>
                <a:lnTo>
                  <a:pt x="31100" y="66850"/>
                </a:lnTo>
                <a:lnTo>
                  <a:pt x="31110" y="66860"/>
                </a:lnTo>
                <a:lnTo>
                  <a:pt x="31120" y="66860"/>
                </a:lnTo>
                <a:lnTo>
                  <a:pt x="31130" y="66860"/>
                </a:lnTo>
                <a:lnTo>
                  <a:pt x="31140" y="66860"/>
                </a:lnTo>
                <a:lnTo>
                  <a:pt x="31150" y="66860"/>
                </a:lnTo>
                <a:lnTo>
                  <a:pt x="31160" y="66860"/>
                </a:lnTo>
                <a:lnTo>
                  <a:pt x="31170" y="66860"/>
                </a:lnTo>
                <a:lnTo>
                  <a:pt x="31190" y="66890"/>
                </a:lnTo>
                <a:lnTo>
                  <a:pt x="31170" y="66910"/>
                </a:lnTo>
                <a:lnTo>
                  <a:pt x="31170" y="66930"/>
                </a:lnTo>
                <a:lnTo>
                  <a:pt x="31220" y="66990"/>
                </a:lnTo>
                <a:lnTo>
                  <a:pt x="31280" y="67110"/>
                </a:lnTo>
                <a:lnTo>
                  <a:pt x="31340" y="67180"/>
                </a:lnTo>
                <a:lnTo>
                  <a:pt x="31470" y="67110"/>
                </a:lnTo>
                <a:lnTo>
                  <a:pt x="31510" y="67090"/>
                </a:lnTo>
                <a:lnTo>
                  <a:pt x="31540" y="67080"/>
                </a:lnTo>
                <a:lnTo>
                  <a:pt x="31570" y="67050"/>
                </a:lnTo>
                <a:lnTo>
                  <a:pt x="31580" y="67060"/>
                </a:lnTo>
                <a:lnTo>
                  <a:pt x="31590" y="67060"/>
                </a:lnTo>
                <a:lnTo>
                  <a:pt x="31600" y="67070"/>
                </a:lnTo>
                <a:lnTo>
                  <a:pt x="31610" y="67080"/>
                </a:lnTo>
                <a:lnTo>
                  <a:pt x="31610" y="67090"/>
                </a:lnTo>
                <a:lnTo>
                  <a:pt x="31620" y="67100"/>
                </a:lnTo>
                <a:lnTo>
                  <a:pt x="31620" y="67110"/>
                </a:lnTo>
                <a:lnTo>
                  <a:pt x="31620" y="67120"/>
                </a:lnTo>
                <a:lnTo>
                  <a:pt x="31620" y="67130"/>
                </a:lnTo>
                <a:lnTo>
                  <a:pt x="31630" y="67140"/>
                </a:lnTo>
                <a:lnTo>
                  <a:pt x="31630" y="67150"/>
                </a:lnTo>
                <a:lnTo>
                  <a:pt x="31640" y="67150"/>
                </a:lnTo>
                <a:lnTo>
                  <a:pt x="31650" y="67160"/>
                </a:lnTo>
                <a:lnTo>
                  <a:pt x="31650" y="67170"/>
                </a:lnTo>
                <a:lnTo>
                  <a:pt x="31660" y="67180"/>
                </a:lnTo>
                <a:lnTo>
                  <a:pt x="31670" y="67180"/>
                </a:lnTo>
                <a:lnTo>
                  <a:pt x="31680" y="67190"/>
                </a:lnTo>
                <a:lnTo>
                  <a:pt x="31690" y="67200"/>
                </a:lnTo>
                <a:lnTo>
                  <a:pt x="31700" y="67210"/>
                </a:lnTo>
                <a:lnTo>
                  <a:pt x="31710" y="67220"/>
                </a:lnTo>
                <a:lnTo>
                  <a:pt x="31700" y="67260"/>
                </a:lnTo>
                <a:lnTo>
                  <a:pt x="31700" y="67280"/>
                </a:lnTo>
                <a:lnTo>
                  <a:pt x="31850" y="67280"/>
                </a:lnTo>
                <a:lnTo>
                  <a:pt x="31900" y="67280"/>
                </a:lnTo>
                <a:lnTo>
                  <a:pt x="31910" y="67280"/>
                </a:lnTo>
                <a:lnTo>
                  <a:pt x="31920" y="67280"/>
                </a:lnTo>
                <a:lnTo>
                  <a:pt x="31930" y="67280"/>
                </a:lnTo>
                <a:lnTo>
                  <a:pt x="31940" y="67280"/>
                </a:lnTo>
                <a:lnTo>
                  <a:pt x="31950" y="67280"/>
                </a:lnTo>
                <a:lnTo>
                  <a:pt x="31960" y="67280"/>
                </a:lnTo>
                <a:lnTo>
                  <a:pt x="31970" y="67290"/>
                </a:lnTo>
                <a:lnTo>
                  <a:pt x="31980" y="67290"/>
                </a:lnTo>
                <a:lnTo>
                  <a:pt x="31990" y="67300"/>
                </a:lnTo>
                <a:lnTo>
                  <a:pt x="32000" y="67300"/>
                </a:lnTo>
                <a:lnTo>
                  <a:pt x="32010" y="67290"/>
                </a:lnTo>
                <a:lnTo>
                  <a:pt x="32020" y="67290"/>
                </a:lnTo>
                <a:lnTo>
                  <a:pt x="32020" y="67280"/>
                </a:lnTo>
                <a:lnTo>
                  <a:pt x="32020" y="67240"/>
                </a:lnTo>
                <a:lnTo>
                  <a:pt x="32020" y="67230"/>
                </a:lnTo>
                <a:lnTo>
                  <a:pt x="32020" y="67220"/>
                </a:lnTo>
                <a:lnTo>
                  <a:pt x="32020" y="67210"/>
                </a:lnTo>
                <a:lnTo>
                  <a:pt x="32030" y="67200"/>
                </a:lnTo>
                <a:lnTo>
                  <a:pt x="32040" y="67190"/>
                </a:lnTo>
                <a:lnTo>
                  <a:pt x="32050" y="67190"/>
                </a:lnTo>
                <a:lnTo>
                  <a:pt x="32060" y="67190"/>
                </a:lnTo>
                <a:lnTo>
                  <a:pt x="32070" y="67190"/>
                </a:lnTo>
                <a:lnTo>
                  <a:pt x="32080" y="67190"/>
                </a:lnTo>
                <a:lnTo>
                  <a:pt x="32090" y="67190"/>
                </a:lnTo>
                <a:lnTo>
                  <a:pt x="32090" y="67200"/>
                </a:lnTo>
                <a:lnTo>
                  <a:pt x="32100" y="67200"/>
                </a:lnTo>
                <a:lnTo>
                  <a:pt x="32120" y="67200"/>
                </a:lnTo>
                <a:lnTo>
                  <a:pt x="32130" y="67200"/>
                </a:lnTo>
                <a:lnTo>
                  <a:pt x="32140" y="67200"/>
                </a:lnTo>
                <a:lnTo>
                  <a:pt x="32150" y="67200"/>
                </a:lnTo>
                <a:lnTo>
                  <a:pt x="32150" y="67190"/>
                </a:lnTo>
                <a:lnTo>
                  <a:pt x="32160" y="67180"/>
                </a:lnTo>
                <a:lnTo>
                  <a:pt x="32240" y="67080"/>
                </a:lnTo>
                <a:lnTo>
                  <a:pt x="32240" y="67090"/>
                </a:lnTo>
                <a:lnTo>
                  <a:pt x="32250" y="67100"/>
                </a:lnTo>
                <a:lnTo>
                  <a:pt x="32250" y="67110"/>
                </a:lnTo>
                <a:lnTo>
                  <a:pt x="32260" y="67120"/>
                </a:lnTo>
                <a:lnTo>
                  <a:pt x="32260" y="67130"/>
                </a:lnTo>
                <a:lnTo>
                  <a:pt x="32270" y="67140"/>
                </a:lnTo>
                <a:lnTo>
                  <a:pt x="32270" y="67150"/>
                </a:lnTo>
                <a:lnTo>
                  <a:pt x="32280" y="67150"/>
                </a:lnTo>
                <a:lnTo>
                  <a:pt x="32280" y="67160"/>
                </a:lnTo>
                <a:lnTo>
                  <a:pt x="32290" y="67170"/>
                </a:lnTo>
                <a:lnTo>
                  <a:pt x="32300" y="67180"/>
                </a:lnTo>
                <a:lnTo>
                  <a:pt x="32300" y="67190"/>
                </a:lnTo>
                <a:lnTo>
                  <a:pt x="32310" y="67200"/>
                </a:lnTo>
                <a:lnTo>
                  <a:pt x="32310" y="67210"/>
                </a:lnTo>
                <a:lnTo>
                  <a:pt x="32300" y="67260"/>
                </a:lnTo>
                <a:lnTo>
                  <a:pt x="32290" y="67270"/>
                </a:lnTo>
                <a:lnTo>
                  <a:pt x="32280" y="67270"/>
                </a:lnTo>
                <a:lnTo>
                  <a:pt x="32280" y="67280"/>
                </a:lnTo>
                <a:lnTo>
                  <a:pt x="32280" y="67290"/>
                </a:lnTo>
                <a:lnTo>
                  <a:pt x="32280" y="67300"/>
                </a:lnTo>
                <a:lnTo>
                  <a:pt x="32280" y="67320"/>
                </a:lnTo>
                <a:lnTo>
                  <a:pt x="32280" y="67330"/>
                </a:lnTo>
                <a:lnTo>
                  <a:pt x="32280" y="67340"/>
                </a:lnTo>
                <a:lnTo>
                  <a:pt x="32290" y="67350"/>
                </a:lnTo>
                <a:lnTo>
                  <a:pt x="32290" y="67360"/>
                </a:lnTo>
                <a:lnTo>
                  <a:pt x="32290" y="67370"/>
                </a:lnTo>
                <a:lnTo>
                  <a:pt x="32300" y="67370"/>
                </a:lnTo>
                <a:lnTo>
                  <a:pt x="32310" y="67380"/>
                </a:lnTo>
                <a:lnTo>
                  <a:pt x="32320" y="67380"/>
                </a:lnTo>
                <a:lnTo>
                  <a:pt x="32330" y="67380"/>
                </a:lnTo>
                <a:lnTo>
                  <a:pt x="32340" y="67380"/>
                </a:lnTo>
                <a:lnTo>
                  <a:pt x="32350" y="67370"/>
                </a:lnTo>
                <a:lnTo>
                  <a:pt x="32360" y="67360"/>
                </a:lnTo>
                <a:lnTo>
                  <a:pt x="32360" y="67350"/>
                </a:lnTo>
                <a:lnTo>
                  <a:pt x="32360" y="67340"/>
                </a:lnTo>
                <a:lnTo>
                  <a:pt x="32360" y="67330"/>
                </a:lnTo>
                <a:lnTo>
                  <a:pt x="32360" y="67320"/>
                </a:lnTo>
                <a:lnTo>
                  <a:pt x="32360" y="67310"/>
                </a:lnTo>
                <a:lnTo>
                  <a:pt x="32370" y="67300"/>
                </a:lnTo>
                <a:lnTo>
                  <a:pt x="32370" y="67290"/>
                </a:lnTo>
                <a:lnTo>
                  <a:pt x="32420" y="67260"/>
                </a:lnTo>
                <a:lnTo>
                  <a:pt x="32430" y="67250"/>
                </a:lnTo>
                <a:lnTo>
                  <a:pt x="32440" y="67240"/>
                </a:lnTo>
                <a:lnTo>
                  <a:pt x="32450" y="67240"/>
                </a:lnTo>
                <a:lnTo>
                  <a:pt x="32450" y="67230"/>
                </a:lnTo>
                <a:lnTo>
                  <a:pt x="32460" y="67220"/>
                </a:lnTo>
                <a:lnTo>
                  <a:pt x="32460" y="67210"/>
                </a:lnTo>
                <a:lnTo>
                  <a:pt x="32460" y="67200"/>
                </a:lnTo>
                <a:lnTo>
                  <a:pt x="32460" y="67190"/>
                </a:lnTo>
                <a:lnTo>
                  <a:pt x="32460" y="67180"/>
                </a:lnTo>
                <a:lnTo>
                  <a:pt x="32460" y="67170"/>
                </a:lnTo>
                <a:lnTo>
                  <a:pt x="32460" y="67160"/>
                </a:lnTo>
                <a:lnTo>
                  <a:pt x="32460" y="67140"/>
                </a:lnTo>
                <a:lnTo>
                  <a:pt x="32460" y="67130"/>
                </a:lnTo>
                <a:lnTo>
                  <a:pt x="32460" y="67120"/>
                </a:lnTo>
                <a:lnTo>
                  <a:pt x="32460" y="67110"/>
                </a:lnTo>
                <a:lnTo>
                  <a:pt x="32460" y="67100"/>
                </a:lnTo>
                <a:lnTo>
                  <a:pt x="32460" y="67090"/>
                </a:lnTo>
                <a:lnTo>
                  <a:pt x="32470" y="67080"/>
                </a:lnTo>
                <a:lnTo>
                  <a:pt x="32490" y="67040"/>
                </a:lnTo>
                <a:lnTo>
                  <a:pt x="32490" y="67030"/>
                </a:lnTo>
                <a:lnTo>
                  <a:pt x="32490" y="67010"/>
                </a:lnTo>
                <a:lnTo>
                  <a:pt x="32490" y="67000"/>
                </a:lnTo>
                <a:lnTo>
                  <a:pt x="32490" y="66990"/>
                </a:lnTo>
                <a:lnTo>
                  <a:pt x="32490" y="66980"/>
                </a:lnTo>
                <a:lnTo>
                  <a:pt x="32480" y="66970"/>
                </a:lnTo>
                <a:lnTo>
                  <a:pt x="32480" y="66960"/>
                </a:lnTo>
                <a:lnTo>
                  <a:pt x="32480" y="66950"/>
                </a:lnTo>
                <a:lnTo>
                  <a:pt x="32470" y="66940"/>
                </a:lnTo>
                <a:lnTo>
                  <a:pt x="32470" y="66930"/>
                </a:lnTo>
                <a:lnTo>
                  <a:pt x="32470" y="66920"/>
                </a:lnTo>
                <a:lnTo>
                  <a:pt x="32470" y="66910"/>
                </a:lnTo>
                <a:lnTo>
                  <a:pt x="32470" y="66900"/>
                </a:lnTo>
                <a:lnTo>
                  <a:pt x="32470" y="66890"/>
                </a:lnTo>
                <a:lnTo>
                  <a:pt x="32470" y="66880"/>
                </a:lnTo>
                <a:lnTo>
                  <a:pt x="32480" y="66820"/>
                </a:lnTo>
                <a:lnTo>
                  <a:pt x="32490" y="66780"/>
                </a:lnTo>
                <a:lnTo>
                  <a:pt x="32490" y="66770"/>
                </a:lnTo>
                <a:lnTo>
                  <a:pt x="32490" y="66760"/>
                </a:lnTo>
                <a:lnTo>
                  <a:pt x="32500" y="66750"/>
                </a:lnTo>
                <a:lnTo>
                  <a:pt x="32510" y="66750"/>
                </a:lnTo>
                <a:lnTo>
                  <a:pt x="32520" y="66750"/>
                </a:lnTo>
                <a:lnTo>
                  <a:pt x="32530" y="66750"/>
                </a:lnTo>
                <a:lnTo>
                  <a:pt x="32540" y="66750"/>
                </a:lnTo>
                <a:lnTo>
                  <a:pt x="32540" y="66760"/>
                </a:lnTo>
                <a:lnTo>
                  <a:pt x="32550" y="66770"/>
                </a:lnTo>
                <a:lnTo>
                  <a:pt x="32550" y="66780"/>
                </a:lnTo>
                <a:lnTo>
                  <a:pt x="32560" y="66790"/>
                </a:lnTo>
                <a:lnTo>
                  <a:pt x="32560" y="66800"/>
                </a:lnTo>
                <a:lnTo>
                  <a:pt x="32560" y="66810"/>
                </a:lnTo>
                <a:lnTo>
                  <a:pt x="32560" y="66820"/>
                </a:lnTo>
                <a:lnTo>
                  <a:pt x="32550" y="66830"/>
                </a:lnTo>
                <a:lnTo>
                  <a:pt x="32550" y="66840"/>
                </a:lnTo>
                <a:lnTo>
                  <a:pt x="32550" y="66860"/>
                </a:lnTo>
                <a:lnTo>
                  <a:pt x="32550" y="66870"/>
                </a:lnTo>
                <a:lnTo>
                  <a:pt x="32560" y="66880"/>
                </a:lnTo>
                <a:lnTo>
                  <a:pt x="32570" y="66890"/>
                </a:lnTo>
                <a:lnTo>
                  <a:pt x="32580" y="66900"/>
                </a:lnTo>
                <a:lnTo>
                  <a:pt x="32590" y="66900"/>
                </a:lnTo>
                <a:lnTo>
                  <a:pt x="32600" y="66910"/>
                </a:lnTo>
                <a:lnTo>
                  <a:pt x="32610" y="66910"/>
                </a:lnTo>
                <a:lnTo>
                  <a:pt x="32620" y="66900"/>
                </a:lnTo>
                <a:lnTo>
                  <a:pt x="32630" y="66900"/>
                </a:lnTo>
                <a:lnTo>
                  <a:pt x="32640" y="66890"/>
                </a:lnTo>
                <a:lnTo>
                  <a:pt x="32650" y="66880"/>
                </a:lnTo>
                <a:lnTo>
                  <a:pt x="32660" y="66880"/>
                </a:lnTo>
                <a:lnTo>
                  <a:pt x="32660" y="66870"/>
                </a:lnTo>
                <a:lnTo>
                  <a:pt x="32660" y="66860"/>
                </a:lnTo>
                <a:lnTo>
                  <a:pt x="32670" y="66850"/>
                </a:lnTo>
                <a:lnTo>
                  <a:pt x="32670" y="66840"/>
                </a:lnTo>
                <a:lnTo>
                  <a:pt x="32680" y="66830"/>
                </a:lnTo>
                <a:lnTo>
                  <a:pt x="32690" y="66830"/>
                </a:lnTo>
                <a:lnTo>
                  <a:pt x="32700" y="66830"/>
                </a:lnTo>
                <a:lnTo>
                  <a:pt x="32710" y="66820"/>
                </a:lnTo>
                <a:lnTo>
                  <a:pt x="32720" y="66830"/>
                </a:lnTo>
                <a:lnTo>
                  <a:pt x="32730" y="66830"/>
                </a:lnTo>
                <a:lnTo>
                  <a:pt x="32780" y="66850"/>
                </a:lnTo>
                <a:lnTo>
                  <a:pt x="32780" y="66890"/>
                </a:lnTo>
                <a:lnTo>
                  <a:pt x="32780" y="66900"/>
                </a:lnTo>
                <a:lnTo>
                  <a:pt x="32780" y="66910"/>
                </a:lnTo>
                <a:lnTo>
                  <a:pt x="32780" y="66920"/>
                </a:lnTo>
                <a:lnTo>
                  <a:pt x="32790" y="66930"/>
                </a:lnTo>
                <a:lnTo>
                  <a:pt x="32800" y="66930"/>
                </a:lnTo>
                <a:lnTo>
                  <a:pt x="32810" y="66940"/>
                </a:lnTo>
                <a:lnTo>
                  <a:pt x="32820" y="66940"/>
                </a:lnTo>
                <a:lnTo>
                  <a:pt x="32830" y="66930"/>
                </a:lnTo>
                <a:lnTo>
                  <a:pt x="32840" y="66930"/>
                </a:lnTo>
                <a:lnTo>
                  <a:pt x="32850" y="66920"/>
                </a:lnTo>
                <a:lnTo>
                  <a:pt x="32860" y="66920"/>
                </a:lnTo>
                <a:lnTo>
                  <a:pt x="32870" y="66910"/>
                </a:lnTo>
                <a:lnTo>
                  <a:pt x="32880" y="66900"/>
                </a:lnTo>
                <a:lnTo>
                  <a:pt x="32890" y="66890"/>
                </a:lnTo>
                <a:lnTo>
                  <a:pt x="32900" y="66880"/>
                </a:lnTo>
                <a:lnTo>
                  <a:pt x="32910" y="66870"/>
                </a:lnTo>
                <a:lnTo>
                  <a:pt x="32920" y="66860"/>
                </a:lnTo>
                <a:lnTo>
                  <a:pt x="32930" y="66850"/>
                </a:lnTo>
                <a:lnTo>
                  <a:pt x="32930" y="66840"/>
                </a:lnTo>
                <a:lnTo>
                  <a:pt x="32940" y="66830"/>
                </a:lnTo>
                <a:lnTo>
                  <a:pt x="32940" y="66820"/>
                </a:lnTo>
                <a:lnTo>
                  <a:pt x="32950" y="66810"/>
                </a:lnTo>
                <a:lnTo>
                  <a:pt x="32960" y="66810"/>
                </a:lnTo>
                <a:lnTo>
                  <a:pt x="32970" y="66800"/>
                </a:lnTo>
                <a:lnTo>
                  <a:pt x="32980" y="66790"/>
                </a:lnTo>
                <a:lnTo>
                  <a:pt x="32990" y="66790"/>
                </a:lnTo>
                <a:lnTo>
                  <a:pt x="33000" y="66790"/>
                </a:lnTo>
                <a:lnTo>
                  <a:pt x="33020" y="66790"/>
                </a:lnTo>
                <a:lnTo>
                  <a:pt x="33030" y="66790"/>
                </a:lnTo>
                <a:lnTo>
                  <a:pt x="33040" y="66790"/>
                </a:lnTo>
                <a:lnTo>
                  <a:pt x="33050" y="66800"/>
                </a:lnTo>
                <a:lnTo>
                  <a:pt x="33060" y="66810"/>
                </a:lnTo>
                <a:lnTo>
                  <a:pt x="33130" y="66830"/>
                </a:lnTo>
                <a:lnTo>
                  <a:pt x="33180" y="66830"/>
                </a:lnTo>
                <a:lnTo>
                  <a:pt x="33250" y="66770"/>
                </a:lnTo>
                <a:lnTo>
                  <a:pt x="33320" y="66780"/>
                </a:lnTo>
                <a:lnTo>
                  <a:pt x="33330" y="66780"/>
                </a:lnTo>
                <a:lnTo>
                  <a:pt x="33340" y="66780"/>
                </a:lnTo>
                <a:lnTo>
                  <a:pt x="33350" y="66780"/>
                </a:lnTo>
                <a:lnTo>
                  <a:pt x="33360" y="66780"/>
                </a:lnTo>
                <a:lnTo>
                  <a:pt x="33370" y="66780"/>
                </a:lnTo>
                <a:lnTo>
                  <a:pt x="33380" y="66790"/>
                </a:lnTo>
                <a:lnTo>
                  <a:pt x="33390" y="66790"/>
                </a:lnTo>
                <a:lnTo>
                  <a:pt x="33400" y="66790"/>
                </a:lnTo>
                <a:lnTo>
                  <a:pt x="33410" y="66800"/>
                </a:lnTo>
                <a:lnTo>
                  <a:pt x="33480" y="66820"/>
                </a:lnTo>
                <a:lnTo>
                  <a:pt x="33500" y="66780"/>
                </a:lnTo>
                <a:lnTo>
                  <a:pt x="33510" y="66780"/>
                </a:lnTo>
                <a:lnTo>
                  <a:pt x="33520" y="66770"/>
                </a:lnTo>
                <a:lnTo>
                  <a:pt x="33520" y="66760"/>
                </a:lnTo>
                <a:lnTo>
                  <a:pt x="33530" y="66760"/>
                </a:lnTo>
                <a:lnTo>
                  <a:pt x="33550" y="66760"/>
                </a:lnTo>
                <a:lnTo>
                  <a:pt x="33560" y="66760"/>
                </a:lnTo>
                <a:lnTo>
                  <a:pt x="33570" y="66770"/>
                </a:lnTo>
                <a:lnTo>
                  <a:pt x="33580" y="66780"/>
                </a:lnTo>
                <a:lnTo>
                  <a:pt x="33590" y="66790"/>
                </a:lnTo>
                <a:lnTo>
                  <a:pt x="33600" y="66790"/>
                </a:lnTo>
                <a:lnTo>
                  <a:pt x="33600" y="66800"/>
                </a:lnTo>
                <a:lnTo>
                  <a:pt x="33620" y="66800"/>
                </a:lnTo>
                <a:lnTo>
                  <a:pt x="33690" y="66770"/>
                </a:lnTo>
                <a:lnTo>
                  <a:pt x="33690" y="66720"/>
                </a:lnTo>
                <a:lnTo>
                  <a:pt x="33780" y="66660"/>
                </a:lnTo>
                <a:lnTo>
                  <a:pt x="33840" y="66700"/>
                </a:lnTo>
                <a:lnTo>
                  <a:pt x="33870" y="66690"/>
                </a:lnTo>
                <a:lnTo>
                  <a:pt x="33950" y="66710"/>
                </a:lnTo>
                <a:lnTo>
                  <a:pt x="34020" y="66640"/>
                </a:lnTo>
                <a:lnTo>
                  <a:pt x="34060" y="66590"/>
                </a:lnTo>
                <a:lnTo>
                  <a:pt x="34070" y="66580"/>
                </a:lnTo>
                <a:lnTo>
                  <a:pt x="34080" y="66580"/>
                </a:lnTo>
                <a:lnTo>
                  <a:pt x="34090" y="66570"/>
                </a:lnTo>
                <a:lnTo>
                  <a:pt x="34100" y="66560"/>
                </a:lnTo>
                <a:lnTo>
                  <a:pt x="34110" y="66550"/>
                </a:lnTo>
                <a:lnTo>
                  <a:pt x="34120" y="66550"/>
                </a:lnTo>
                <a:lnTo>
                  <a:pt x="34130" y="66540"/>
                </a:lnTo>
                <a:lnTo>
                  <a:pt x="34140" y="66540"/>
                </a:lnTo>
                <a:lnTo>
                  <a:pt x="34150" y="66540"/>
                </a:lnTo>
                <a:lnTo>
                  <a:pt x="34160" y="66540"/>
                </a:lnTo>
                <a:lnTo>
                  <a:pt x="34180" y="66530"/>
                </a:lnTo>
                <a:lnTo>
                  <a:pt x="34190" y="66530"/>
                </a:lnTo>
                <a:lnTo>
                  <a:pt x="34200" y="66530"/>
                </a:lnTo>
                <a:lnTo>
                  <a:pt x="34200" y="66520"/>
                </a:lnTo>
                <a:lnTo>
                  <a:pt x="34210" y="66510"/>
                </a:lnTo>
                <a:lnTo>
                  <a:pt x="34220" y="66500"/>
                </a:lnTo>
                <a:lnTo>
                  <a:pt x="34230" y="66450"/>
                </a:lnTo>
                <a:lnTo>
                  <a:pt x="34230" y="66440"/>
                </a:lnTo>
                <a:lnTo>
                  <a:pt x="34240" y="66430"/>
                </a:lnTo>
                <a:lnTo>
                  <a:pt x="34250" y="66420"/>
                </a:lnTo>
                <a:lnTo>
                  <a:pt x="34260" y="66410"/>
                </a:lnTo>
                <a:lnTo>
                  <a:pt x="34270" y="66410"/>
                </a:lnTo>
                <a:lnTo>
                  <a:pt x="34280" y="66400"/>
                </a:lnTo>
                <a:lnTo>
                  <a:pt x="34290" y="66410"/>
                </a:lnTo>
                <a:lnTo>
                  <a:pt x="34320" y="66410"/>
                </a:lnTo>
                <a:lnTo>
                  <a:pt x="34360" y="66360"/>
                </a:lnTo>
                <a:lnTo>
                  <a:pt x="34370" y="66350"/>
                </a:lnTo>
                <a:lnTo>
                  <a:pt x="34380" y="66350"/>
                </a:lnTo>
                <a:lnTo>
                  <a:pt x="34390" y="66340"/>
                </a:lnTo>
                <a:lnTo>
                  <a:pt x="34400" y="66340"/>
                </a:lnTo>
                <a:lnTo>
                  <a:pt x="34410" y="66340"/>
                </a:lnTo>
                <a:lnTo>
                  <a:pt x="34420" y="66330"/>
                </a:lnTo>
                <a:lnTo>
                  <a:pt x="34430" y="66330"/>
                </a:lnTo>
                <a:lnTo>
                  <a:pt x="34440" y="66330"/>
                </a:lnTo>
                <a:lnTo>
                  <a:pt x="34450" y="66340"/>
                </a:lnTo>
                <a:lnTo>
                  <a:pt x="34460" y="66340"/>
                </a:lnTo>
                <a:lnTo>
                  <a:pt x="34470" y="66340"/>
                </a:lnTo>
                <a:lnTo>
                  <a:pt x="34480" y="66350"/>
                </a:lnTo>
                <a:lnTo>
                  <a:pt x="34490" y="66360"/>
                </a:lnTo>
                <a:lnTo>
                  <a:pt x="34540" y="66320"/>
                </a:lnTo>
                <a:lnTo>
                  <a:pt x="34550" y="66320"/>
                </a:lnTo>
                <a:lnTo>
                  <a:pt x="34600" y="66330"/>
                </a:lnTo>
                <a:lnTo>
                  <a:pt x="34610" y="66340"/>
                </a:lnTo>
                <a:lnTo>
                  <a:pt x="34620" y="66340"/>
                </a:lnTo>
                <a:lnTo>
                  <a:pt x="34640" y="66340"/>
                </a:lnTo>
                <a:lnTo>
                  <a:pt x="34650" y="66340"/>
                </a:lnTo>
                <a:lnTo>
                  <a:pt x="34660" y="66340"/>
                </a:lnTo>
                <a:lnTo>
                  <a:pt x="34670" y="66340"/>
                </a:lnTo>
                <a:lnTo>
                  <a:pt x="34670" y="66350"/>
                </a:lnTo>
                <a:lnTo>
                  <a:pt x="34680" y="66360"/>
                </a:lnTo>
                <a:lnTo>
                  <a:pt x="34680" y="66370"/>
                </a:lnTo>
                <a:lnTo>
                  <a:pt x="34690" y="66410"/>
                </a:lnTo>
                <a:lnTo>
                  <a:pt x="34720" y="66440"/>
                </a:lnTo>
                <a:lnTo>
                  <a:pt x="34760" y="66440"/>
                </a:lnTo>
                <a:lnTo>
                  <a:pt x="34790" y="66430"/>
                </a:lnTo>
                <a:lnTo>
                  <a:pt x="34810" y="66420"/>
                </a:lnTo>
                <a:lnTo>
                  <a:pt x="34850" y="66410"/>
                </a:lnTo>
                <a:lnTo>
                  <a:pt x="34890" y="66390"/>
                </a:lnTo>
                <a:lnTo>
                  <a:pt x="34900" y="66390"/>
                </a:lnTo>
                <a:lnTo>
                  <a:pt x="34910" y="66380"/>
                </a:lnTo>
                <a:lnTo>
                  <a:pt x="34920" y="66380"/>
                </a:lnTo>
                <a:lnTo>
                  <a:pt x="34930" y="66380"/>
                </a:lnTo>
                <a:lnTo>
                  <a:pt x="34940" y="66380"/>
                </a:lnTo>
                <a:lnTo>
                  <a:pt x="34950" y="66380"/>
                </a:lnTo>
                <a:lnTo>
                  <a:pt x="34960" y="66380"/>
                </a:lnTo>
                <a:lnTo>
                  <a:pt x="34970" y="66390"/>
                </a:lnTo>
                <a:lnTo>
                  <a:pt x="35010" y="66370"/>
                </a:lnTo>
                <a:lnTo>
                  <a:pt x="35030" y="66360"/>
                </a:lnTo>
                <a:lnTo>
                  <a:pt x="35040" y="66360"/>
                </a:lnTo>
                <a:lnTo>
                  <a:pt x="35050" y="66360"/>
                </a:lnTo>
                <a:lnTo>
                  <a:pt x="35060" y="66360"/>
                </a:lnTo>
                <a:lnTo>
                  <a:pt x="35070" y="66360"/>
                </a:lnTo>
                <a:lnTo>
                  <a:pt x="35080" y="66360"/>
                </a:lnTo>
                <a:lnTo>
                  <a:pt x="35090" y="66360"/>
                </a:lnTo>
                <a:lnTo>
                  <a:pt x="35100" y="66370"/>
                </a:lnTo>
                <a:lnTo>
                  <a:pt x="35100" y="66380"/>
                </a:lnTo>
                <a:lnTo>
                  <a:pt x="35110" y="66390"/>
                </a:lnTo>
                <a:lnTo>
                  <a:pt x="35110" y="66400"/>
                </a:lnTo>
                <a:lnTo>
                  <a:pt x="35100" y="66420"/>
                </a:lnTo>
                <a:lnTo>
                  <a:pt x="35100" y="66430"/>
                </a:lnTo>
                <a:lnTo>
                  <a:pt x="35110" y="66440"/>
                </a:lnTo>
                <a:lnTo>
                  <a:pt x="35110" y="66450"/>
                </a:lnTo>
                <a:lnTo>
                  <a:pt x="35120" y="66450"/>
                </a:lnTo>
                <a:lnTo>
                  <a:pt x="35130" y="66460"/>
                </a:lnTo>
                <a:lnTo>
                  <a:pt x="35170" y="66460"/>
                </a:lnTo>
                <a:lnTo>
                  <a:pt x="35210" y="66420"/>
                </a:lnTo>
                <a:lnTo>
                  <a:pt x="35250" y="66380"/>
                </a:lnTo>
                <a:lnTo>
                  <a:pt x="35290" y="66380"/>
                </a:lnTo>
                <a:lnTo>
                  <a:pt x="35310" y="66360"/>
                </a:lnTo>
                <a:lnTo>
                  <a:pt x="35330" y="66360"/>
                </a:lnTo>
                <a:lnTo>
                  <a:pt x="35340" y="66360"/>
                </a:lnTo>
                <a:lnTo>
                  <a:pt x="35350" y="66360"/>
                </a:lnTo>
                <a:lnTo>
                  <a:pt x="35350" y="66350"/>
                </a:lnTo>
                <a:lnTo>
                  <a:pt x="35360" y="66340"/>
                </a:lnTo>
                <a:lnTo>
                  <a:pt x="35370" y="66330"/>
                </a:lnTo>
                <a:lnTo>
                  <a:pt x="35370" y="66320"/>
                </a:lnTo>
                <a:lnTo>
                  <a:pt x="35370" y="66310"/>
                </a:lnTo>
                <a:lnTo>
                  <a:pt x="35380" y="66300"/>
                </a:lnTo>
                <a:lnTo>
                  <a:pt x="35380" y="66290"/>
                </a:lnTo>
                <a:lnTo>
                  <a:pt x="35390" y="66280"/>
                </a:lnTo>
                <a:lnTo>
                  <a:pt x="35400" y="66270"/>
                </a:lnTo>
                <a:lnTo>
                  <a:pt x="35410" y="66270"/>
                </a:lnTo>
                <a:lnTo>
                  <a:pt x="35420" y="66260"/>
                </a:lnTo>
                <a:lnTo>
                  <a:pt x="35430" y="66260"/>
                </a:lnTo>
                <a:lnTo>
                  <a:pt x="35440" y="66260"/>
                </a:lnTo>
                <a:lnTo>
                  <a:pt x="35480" y="66260"/>
                </a:lnTo>
                <a:lnTo>
                  <a:pt x="35510" y="66250"/>
                </a:lnTo>
                <a:lnTo>
                  <a:pt x="35520" y="66240"/>
                </a:lnTo>
                <a:lnTo>
                  <a:pt x="35550" y="66210"/>
                </a:lnTo>
                <a:lnTo>
                  <a:pt x="35560" y="66200"/>
                </a:lnTo>
                <a:lnTo>
                  <a:pt x="35580" y="66200"/>
                </a:lnTo>
                <a:lnTo>
                  <a:pt x="35590" y="66190"/>
                </a:lnTo>
                <a:lnTo>
                  <a:pt x="35590" y="66180"/>
                </a:lnTo>
                <a:lnTo>
                  <a:pt x="35600" y="66140"/>
                </a:lnTo>
                <a:lnTo>
                  <a:pt x="35610" y="66110"/>
                </a:lnTo>
                <a:lnTo>
                  <a:pt x="35630" y="66080"/>
                </a:lnTo>
                <a:lnTo>
                  <a:pt x="35640" y="66070"/>
                </a:lnTo>
                <a:lnTo>
                  <a:pt x="35650" y="66070"/>
                </a:lnTo>
                <a:lnTo>
                  <a:pt x="35660" y="66060"/>
                </a:lnTo>
                <a:lnTo>
                  <a:pt x="35710" y="66070"/>
                </a:lnTo>
                <a:lnTo>
                  <a:pt x="35730" y="66060"/>
                </a:lnTo>
                <a:lnTo>
                  <a:pt x="35740" y="66060"/>
                </a:lnTo>
                <a:lnTo>
                  <a:pt x="35760" y="66050"/>
                </a:lnTo>
                <a:lnTo>
                  <a:pt x="35780" y="66040"/>
                </a:lnTo>
                <a:lnTo>
                  <a:pt x="35790" y="66030"/>
                </a:lnTo>
                <a:lnTo>
                  <a:pt x="35810" y="66010"/>
                </a:lnTo>
                <a:lnTo>
                  <a:pt x="35810" y="66000"/>
                </a:lnTo>
                <a:lnTo>
                  <a:pt x="35820" y="65990"/>
                </a:lnTo>
                <a:lnTo>
                  <a:pt x="35820" y="65980"/>
                </a:lnTo>
                <a:lnTo>
                  <a:pt x="35810" y="65970"/>
                </a:lnTo>
                <a:lnTo>
                  <a:pt x="35810" y="65960"/>
                </a:lnTo>
                <a:lnTo>
                  <a:pt x="35790" y="65950"/>
                </a:lnTo>
                <a:lnTo>
                  <a:pt x="35770" y="65920"/>
                </a:lnTo>
                <a:lnTo>
                  <a:pt x="35760" y="65910"/>
                </a:lnTo>
                <a:lnTo>
                  <a:pt x="35760" y="65900"/>
                </a:lnTo>
                <a:lnTo>
                  <a:pt x="35760" y="65890"/>
                </a:lnTo>
                <a:lnTo>
                  <a:pt x="35770" y="65880"/>
                </a:lnTo>
                <a:lnTo>
                  <a:pt x="35770" y="65870"/>
                </a:lnTo>
                <a:lnTo>
                  <a:pt x="35780" y="65870"/>
                </a:lnTo>
                <a:lnTo>
                  <a:pt x="35790" y="65860"/>
                </a:lnTo>
                <a:lnTo>
                  <a:pt x="35800" y="65870"/>
                </a:lnTo>
                <a:lnTo>
                  <a:pt x="35840" y="65900"/>
                </a:lnTo>
                <a:lnTo>
                  <a:pt x="35850" y="65900"/>
                </a:lnTo>
                <a:lnTo>
                  <a:pt x="35870" y="65900"/>
                </a:lnTo>
                <a:lnTo>
                  <a:pt x="35880" y="65900"/>
                </a:lnTo>
                <a:lnTo>
                  <a:pt x="35910" y="65900"/>
                </a:lnTo>
                <a:lnTo>
                  <a:pt x="35930" y="65900"/>
                </a:lnTo>
                <a:lnTo>
                  <a:pt x="35950" y="65900"/>
                </a:lnTo>
                <a:lnTo>
                  <a:pt x="35970" y="65890"/>
                </a:lnTo>
                <a:lnTo>
                  <a:pt x="35990" y="65890"/>
                </a:lnTo>
                <a:lnTo>
                  <a:pt x="36030" y="65900"/>
                </a:lnTo>
                <a:lnTo>
                  <a:pt x="36050" y="65910"/>
                </a:lnTo>
                <a:lnTo>
                  <a:pt x="36060" y="65900"/>
                </a:lnTo>
                <a:lnTo>
                  <a:pt x="36080" y="65880"/>
                </a:lnTo>
                <a:lnTo>
                  <a:pt x="36100" y="65860"/>
                </a:lnTo>
                <a:lnTo>
                  <a:pt x="36110" y="65840"/>
                </a:lnTo>
                <a:lnTo>
                  <a:pt x="36120" y="65820"/>
                </a:lnTo>
                <a:lnTo>
                  <a:pt x="36130" y="65770"/>
                </a:lnTo>
                <a:lnTo>
                  <a:pt x="36140" y="65730"/>
                </a:lnTo>
                <a:lnTo>
                  <a:pt x="36140" y="65690"/>
                </a:lnTo>
                <a:lnTo>
                  <a:pt x="36140" y="65660"/>
                </a:lnTo>
                <a:lnTo>
                  <a:pt x="36130" y="65640"/>
                </a:lnTo>
                <a:lnTo>
                  <a:pt x="36130" y="65620"/>
                </a:lnTo>
                <a:lnTo>
                  <a:pt x="36130" y="65610"/>
                </a:lnTo>
                <a:lnTo>
                  <a:pt x="36140" y="65610"/>
                </a:lnTo>
                <a:lnTo>
                  <a:pt x="36150" y="65610"/>
                </a:lnTo>
                <a:lnTo>
                  <a:pt x="36160" y="65610"/>
                </a:lnTo>
                <a:lnTo>
                  <a:pt x="36180" y="65630"/>
                </a:lnTo>
                <a:lnTo>
                  <a:pt x="36200" y="65650"/>
                </a:lnTo>
                <a:lnTo>
                  <a:pt x="36230" y="65660"/>
                </a:lnTo>
                <a:lnTo>
                  <a:pt x="36250" y="65660"/>
                </a:lnTo>
                <a:lnTo>
                  <a:pt x="36270" y="65650"/>
                </a:lnTo>
                <a:lnTo>
                  <a:pt x="36300" y="65640"/>
                </a:lnTo>
                <a:lnTo>
                  <a:pt x="36320" y="65620"/>
                </a:lnTo>
                <a:lnTo>
                  <a:pt x="36340" y="65600"/>
                </a:lnTo>
                <a:lnTo>
                  <a:pt x="36360" y="65580"/>
                </a:lnTo>
                <a:lnTo>
                  <a:pt x="36370" y="65550"/>
                </a:lnTo>
                <a:lnTo>
                  <a:pt x="36390" y="65510"/>
                </a:lnTo>
                <a:lnTo>
                  <a:pt x="36400" y="65500"/>
                </a:lnTo>
                <a:lnTo>
                  <a:pt x="36420" y="65480"/>
                </a:lnTo>
                <a:lnTo>
                  <a:pt x="36430" y="65470"/>
                </a:lnTo>
                <a:lnTo>
                  <a:pt x="36440" y="65480"/>
                </a:lnTo>
                <a:lnTo>
                  <a:pt x="36460" y="65490"/>
                </a:lnTo>
                <a:lnTo>
                  <a:pt x="36480" y="65500"/>
                </a:lnTo>
                <a:lnTo>
                  <a:pt x="36490" y="65500"/>
                </a:lnTo>
                <a:lnTo>
                  <a:pt x="36510" y="65530"/>
                </a:lnTo>
                <a:lnTo>
                  <a:pt x="36520" y="65530"/>
                </a:lnTo>
                <a:lnTo>
                  <a:pt x="36540" y="65530"/>
                </a:lnTo>
                <a:lnTo>
                  <a:pt x="36550" y="65510"/>
                </a:lnTo>
                <a:lnTo>
                  <a:pt x="36570" y="65480"/>
                </a:lnTo>
                <a:lnTo>
                  <a:pt x="36590" y="65460"/>
                </a:lnTo>
                <a:lnTo>
                  <a:pt x="36600" y="65450"/>
                </a:lnTo>
                <a:lnTo>
                  <a:pt x="36610" y="65440"/>
                </a:lnTo>
                <a:lnTo>
                  <a:pt x="36620" y="65440"/>
                </a:lnTo>
                <a:lnTo>
                  <a:pt x="36630" y="65450"/>
                </a:lnTo>
                <a:lnTo>
                  <a:pt x="36660" y="65450"/>
                </a:lnTo>
                <a:lnTo>
                  <a:pt x="36670" y="65460"/>
                </a:lnTo>
                <a:lnTo>
                  <a:pt x="36680" y="65490"/>
                </a:lnTo>
                <a:lnTo>
                  <a:pt x="36690" y="65500"/>
                </a:lnTo>
                <a:lnTo>
                  <a:pt x="36690" y="65510"/>
                </a:lnTo>
                <a:lnTo>
                  <a:pt x="36690" y="65520"/>
                </a:lnTo>
                <a:lnTo>
                  <a:pt x="36690" y="65530"/>
                </a:lnTo>
                <a:lnTo>
                  <a:pt x="36680" y="65560"/>
                </a:lnTo>
                <a:lnTo>
                  <a:pt x="36670" y="65590"/>
                </a:lnTo>
                <a:lnTo>
                  <a:pt x="36660" y="65610"/>
                </a:lnTo>
                <a:lnTo>
                  <a:pt x="36650" y="65630"/>
                </a:lnTo>
                <a:lnTo>
                  <a:pt x="36640" y="65640"/>
                </a:lnTo>
                <a:lnTo>
                  <a:pt x="36640" y="65650"/>
                </a:lnTo>
                <a:lnTo>
                  <a:pt x="36640" y="65660"/>
                </a:lnTo>
                <a:lnTo>
                  <a:pt x="36660" y="65670"/>
                </a:lnTo>
                <a:lnTo>
                  <a:pt x="36660" y="65700"/>
                </a:lnTo>
                <a:lnTo>
                  <a:pt x="36660" y="65710"/>
                </a:lnTo>
                <a:lnTo>
                  <a:pt x="36670" y="65730"/>
                </a:lnTo>
                <a:lnTo>
                  <a:pt x="36700" y="65780"/>
                </a:lnTo>
                <a:lnTo>
                  <a:pt x="36700" y="65800"/>
                </a:lnTo>
                <a:lnTo>
                  <a:pt x="36720" y="65820"/>
                </a:lnTo>
                <a:lnTo>
                  <a:pt x="36730" y="65760"/>
                </a:lnTo>
                <a:lnTo>
                  <a:pt x="36750" y="65750"/>
                </a:lnTo>
                <a:lnTo>
                  <a:pt x="36770" y="65750"/>
                </a:lnTo>
                <a:lnTo>
                  <a:pt x="36780" y="65760"/>
                </a:lnTo>
                <a:lnTo>
                  <a:pt x="36790" y="65770"/>
                </a:lnTo>
                <a:lnTo>
                  <a:pt x="36800" y="65780"/>
                </a:lnTo>
                <a:lnTo>
                  <a:pt x="36810" y="65780"/>
                </a:lnTo>
                <a:lnTo>
                  <a:pt x="36820" y="65760"/>
                </a:lnTo>
                <a:lnTo>
                  <a:pt x="36840" y="65760"/>
                </a:lnTo>
                <a:lnTo>
                  <a:pt x="36850" y="65770"/>
                </a:lnTo>
                <a:lnTo>
                  <a:pt x="36860" y="65780"/>
                </a:lnTo>
                <a:lnTo>
                  <a:pt x="36870" y="65780"/>
                </a:lnTo>
                <a:lnTo>
                  <a:pt x="36880" y="65790"/>
                </a:lnTo>
                <a:lnTo>
                  <a:pt x="36890" y="65810"/>
                </a:lnTo>
                <a:lnTo>
                  <a:pt x="36890" y="65820"/>
                </a:lnTo>
                <a:lnTo>
                  <a:pt x="36900" y="65850"/>
                </a:lnTo>
                <a:lnTo>
                  <a:pt x="36920" y="65870"/>
                </a:lnTo>
                <a:lnTo>
                  <a:pt x="36950" y="65840"/>
                </a:lnTo>
                <a:lnTo>
                  <a:pt x="36980" y="65840"/>
                </a:lnTo>
                <a:lnTo>
                  <a:pt x="37010" y="65820"/>
                </a:lnTo>
                <a:lnTo>
                  <a:pt x="37030" y="65820"/>
                </a:lnTo>
                <a:lnTo>
                  <a:pt x="37040" y="65820"/>
                </a:lnTo>
                <a:lnTo>
                  <a:pt x="37070" y="65850"/>
                </a:lnTo>
                <a:lnTo>
                  <a:pt x="37080" y="65860"/>
                </a:lnTo>
                <a:lnTo>
                  <a:pt x="37090" y="65850"/>
                </a:lnTo>
                <a:lnTo>
                  <a:pt x="37130" y="65820"/>
                </a:lnTo>
                <a:lnTo>
                  <a:pt x="37140" y="65820"/>
                </a:lnTo>
                <a:lnTo>
                  <a:pt x="37150" y="65820"/>
                </a:lnTo>
                <a:lnTo>
                  <a:pt x="37170" y="65830"/>
                </a:lnTo>
                <a:lnTo>
                  <a:pt x="37190" y="65840"/>
                </a:lnTo>
                <a:lnTo>
                  <a:pt x="37190" y="65850"/>
                </a:lnTo>
                <a:lnTo>
                  <a:pt x="37200" y="65860"/>
                </a:lnTo>
                <a:lnTo>
                  <a:pt x="37200" y="65880"/>
                </a:lnTo>
                <a:lnTo>
                  <a:pt x="37200" y="65890"/>
                </a:lnTo>
                <a:lnTo>
                  <a:pt x="37200" y="65900"/>
                </a:lnTo>
                <a:lnTo>
                  <a:pt x="37230" y="65920"/>
                </a:lnTo>
                <a:lnTo>
                  <a:pt x="37260" y="65960"/>
                </a:lnTo>
                <a:lnTo>
                  <a:pt x="37260" y="65970"/>
                </a:lnTo>
                <a:lnTo>
                  <a:pt x="37260" y="65980"/>
                </a:lnTo>
                <a:lnTo>
                  <a:pt x="37260" y="65990"/>
                </a:lnTo>
                <a:lnTo>
                  <a:pt x="37260" y="66000"/>
                </a:lnTo>
                <a:lnTo>
                  <a:pt x="37210" y="66040"/>
                </a:lnTo>
                <a:lnTo>
                  <a:pt x="37200" y="66040"/>
                </a:lnTo>
                <a:lnTo>
                  <a:pt x="37180" y="66050"/>
                </a:lnTo>
                <a:lnTo>
                  <a:pt x="37150" y="66070"/>
                </a:lnTo>
                <a:lnTo>
                  <a:pt x="37120" y="66090"/>
                </a:lnTo>
                <a:lnTo>
                  <a:pt x="37120" y="66110"/>
                </a:lnTo>
                <a:lnTo>
                  <a:pt x="37150" y="66110"/>
                </a:lnTo>
                <a:lnTo>
                  <a:pt x="37180" y="66120"/>
                </a:lnTo>
                <a:lnTo>
                  <a:pt x="37190" y="66130"/>
                </a:lnTo>
                <a:lnTo>
                  <a:pt x="37200" y="66140"/>
                </a:lnTo>
                <a:lnTo>
                  <a:pt x="37200" y="66160"/>
                </a:lnTo>
                <a:lnTo>
                  <a:pt x="37200" y="66180"/>
                </a:lnTo>
                <a:lnTo>
                  <a:pt x="37200" y="66190"/>
                </a:lnTo>
                <a:lnTo>
                  <a:pt x="37200" y="66210"/>
                </a:lnTo>
                <a:lnTo>
                  <a:pt x="37220" y="66230"/>
                </a:lnTo>
                <a:lnTo>
                  <a:pt x="37230" y="66210"/>
                </a:lnTo>
                <a:lnTo>
                  <a:pt x="37240" y="66210"/>
                </a:lnTo>
                <a:lnTo>
                  <a:pt x="37260" y="66200"/>
                </a:lnTo>
                <a:lnTo>
                  <a:pt x="37310" y="66190"/>
                </a:lnTo>
                <a:lnTo>
                  <a:pt x="37340" y="66170"/>
                </a:lnTo>
                <a:lnTo>
                  <a:pt x="37360" y="66160"/>
                </a:lnTo>
                <a:lnTo>
                  <a:pt x="37360" y="66150"/>
                </a:lnTo>
                <a:lnTo>
                  <a:pt x="37370" y="66140"/>
                </a:lnTo>
                <a:lnTo>
                  <a:pt x="37380" y="66070"/>
                </a:lnTo>
                <a:lnTo>
                  <a:pt x="37390" y="66000"/>
                </a:lnTo>
                <a:lnTo>
                  <a:pt x="37400" y="65990"/>
                </a:lnTo>
                <a:lnTo>
                  <a:pt x="37400" y="65970"/>
                </a:lnTo>
                <a:lnTo>
                  <a:pt x="37390" y="65950"/>
                </a:lnTo>
                <a:lnTo>
                  <a:pt x="37390" y="65920"/>
                </a:lnTo>
                <a:lnTo>
                  <a:pt x="37380" y="65910"/>
                </a:lnTo>
                <a:lnTo>
                  <a:pt x="37370" y="65910"/>
                </a:lnTo>
                <a:lnTo>
                  <a:pt x="37350" y="65910"/>
                </a:lnTo>
                <a:lnTo>
                  <a:pt x="37350" y="65900"/>
                </a:lnTo>
                <a:lnTo>
                  <a:pt x="37370" y="65890"/>
                </a:lnTo>
                <a:lnTo>
                  <a:pt x="37370" y="65880"/>
                </a:lnTo>
                <a:lnTo>
                  <a:pt x="37380" y="65870"/>
                </a:lnTo>
                <a:lnTo>
                  <a:pt x="37400" y="65870"/>
                </a:lnTo>
                <a:lnTo>
                  <a:pt x="37420" y="65870"/>
                </a:lnTo>
                <a:lnTo>
                  <a:pt x="37430" y="65890"/>
                </a:lnTo>
                <a:lnTo>
                  <a:pt x="37450" y="65900"/>
                </a:lnTo>
                <a:lnTo>
                  <a:pt x="37480" y="65900"/>
                </a:lnTo>
                <a:lnTo>
                  <a:pt x="37480" y="65940"/>
                </a:lnTo>
                <a:lnTo>
                  <a:pt x="37490" y="65950"/>
                </a:lnTo>
                <a:lnTo>
                  <a:pt x="37500" y="65950"/>
                </a:lnTo>
                <a:lnTo>
                  <a:pt x="37540" y="65940"/>
                </a:lnTo>
                <a:lnTo>
                  <a:pt x="37590" y="66050"/>
                </a:lnTo>
                <a:lnTo>
                  <a:pt x="37600" y="66060"/>
                </a:lnTo>
                <a:lnTo>
                  <a:pt x="37630" y="66070"/>
                </a:lnTo>
                <a:lnTo>
                  <a:pt x="37650" y="66070"/>
                </a:lnTo>
                <a:lnTo>
                  <a:pt x="37670" y="66070"/>
                </a:lnTo>
                <a:lnTo>
                  <a:pt x="37730" y="66090"/>
                </a:lnTo>
                <a:lnTo>
                  <a:pt x="37730" y="66070"/>
                </a:lnTo>
                <a:lnTo>
                  <a:pt x="37750" y="66070"/>
                </a:lnTo>
                <a:lnTo>
                  <a:pt x="37750" y="66030"/>
                </a:lnTo>
                <a:lnTo>
                  <a:pt x="37730" y="66020"/>
                </a:lnTo>
                <a:lnTo>
                  <a:pt x="37710" y="66010"/>
                </a:lnTo>
                <a:lnTo>
                  <a:pt x="37650" y="66000"/>
                </a:lnTo>
                <a:lnTo>
                  <a:pt x="37630" y="66000"/>
                </a:lnTo>
                <a:lnTo>
                  <a:pt x="37620" y="65980"/>
                </a:lnTo>
                <a:lnTo>
                  <a:pt x="37610" y="65970"/>
                </a:lnTo>
                <a:lnTo>
                  <a:pt x="37610" y="65950"/>
                </a:lnTo>
                <a:lnTo>
                  <a:pt x="37620" y="65940"/>
                </a:lnTo>
                <a:lnTo>
                  <a:pt x="37630" y="65930"/>
                </a:lnTo>
                <a:lnTo>
                  <a:pt x="37660" y="65930"/>
                </a:lnTo>
                <a:lnTo>
                  <a:pt x="37680" y="65920"/>
                </a:lnTo>
                <a:lnTo>
                  <a:pt x="37690" y="65910"/>
                </a:lnTo>
                <a:lnTo>
                  <a:pt x="37700" y="65900"/>
                </a:lnTo>
                <a:lnTo>
                  <a:pt x="37710" y="65880"/>
                </a:lnTo>
                <a:lnTo>
                  <a:pt x="37730" y="65870"/>
                </a:lnTo>
                <a:lnTo>
                  <a:pt x="37740" y="65870"/>
                </a:lnTo>
                <a:lnTo>
                  <a:pt x="37750" y="65870"/>
                </a:lnTo>
                <a:lnTo>
                  <a:pt x="37760" y="65870"/>
                </a:lnTo>
                <a:lnTo>
                  <a:pt x="37770" y="65870"/>
                </a:lnTo>
                <a:lnTo>
                  <a:pt x="37790" y="65880"/>
                </a:lnTo>
                <a:lnTo>
                  <a:pt x="37800" y="65880"/>
                </a:lnTo>
                <a:lnTo>
                  <a:pt x="37800" y="65870"/>
                </a:lnTo>
                <a:lnTo>
                  <a:pt x="37810" y="65840"/>
                </a:lnTo>
                <a:lnTo>
                  <a:pt x="37810" y="65830"/>
                </a:lnTo>
                <a:lnTo>
                  <a:pt x="37840" y="65830"/>
                </a:lnTo>
                <a:lnTo>
                  <a:pt x="37840" y="65810"/>
                </a:lnTo>
                <a:lnTo>
                  <a:pt x="37850" y="65800"/>
                </a:lnTo>
                <a:lnTo>
                  <a:pt x="37860" y="65800"/>
                </a:lnTo>
                <a:lnTo>
                  <a:pt x="37900" y="65790"/>
                </a:lnTo>
                <a:lnTo>
                  <a:pt x="37910" y="65790"/>
                </a:lnTo>
                <a:lnTo>
                  <a:pt x="37950" y="65760"/>
                </a:lnTo>
                <a:lnTo>
                  <a:pt x="37980" y="65750"/>
                </a:lnTo>
                <a:lnTo>
                  <a:pt x="37990" y="65750"/>
                </a:lnTo>
                <a:lnTo>
                  <a:pt x="37990" y="65760"/>
                </a:lnTo>
                <a:lnTo>
                  <a:pt x="37980" y="65790"/>
                </a:lnTo>
                <a:lnTo>
                  <a:pt x="37980" y="65800"/>
                </a:lnTo>
                <a:lnTo>
                  <a:pt x="37990" y="65820"/>
                </a:lnTo>
                <a:lnTo>
                  <a:pt x="37990" y="65830"/>
                </a:lnTo>
                <a:lnTo>
                  <a:pt x="37970" y="65850"/>
                </a:lnTo>
                <a:lnTo>
                  <a:pt x="37980" y="65900"/>
                </a:lnTo>
                <a:lnTo>
                  <a:pt x="37990" y="65910"/>
                </a:lnTo>
                <a:lnTo>
                  <a:pt x="37990" y="65900"/>
                </a:lnTo>
                <a:lnTo>
                  <a:pt x="38000" y="65880"/>
                </a:lnTo>
                <a:lnTo>
                  <a:pt x="38010" y="65780"/>
                </a:lnTo>
                <a:lnTo>
                  <a:pt x="38030" y="65770"/>
                </a:lnTo>
                <a:lnTo>
                  <a:pt x="38060" y="65810"/>
                </a:lnTo>
                <a:lnTo>
                  <a:pt x="38080" y="65810"/>
                </a:lnTo>
                <a:lnTo>
                  <a:pt x="38090" y="65830"/>
                </a:lnTo>
                <a:lnTo>
                  <a:pt x="38100" y="65860"/>
                </a:lnTo>
                <a:lnTo>
                  <a:pt x="38100" y="65870"/>
                </a:lnTo>
                <a:lnTo>
                  <a:pt x="38110" y="65880"/>
                </a:lnTo>
                <a:lnTo>
                  <a:pt x="38120" y="65900"/>
                </a:lnTo>
                <a:lnTo>
                  <a:pt x="38130" y="65910"/>
                </a:lnTo>
                <a:lnTo>
                  <a:pt x="38120" y="65920"/>
                </a:lnTo>
                <a:lnTo>
                  <a:pt x="38090" y="65930"/>
                </a:lnTo>
                <a:lnTo>
                  <a:pt x="38110" y="65960"/>
                </a:lnTo>
                <a:lnTo>
                  <a:pt x="38110" y="65980"/>
                </a:lnTo>
                <a:lnTo>
                  <a:pt x="38120" y="65990"/>
                </a:lnTo>
                <a:lnTo>
                  <a:pt x="38130" y="66000"/>
                </a:lnTo>
                <a:lnTo>
                  <a:pt x="38130" y="66020"/>
                </a:lnTo>
                <a:lnTo>
                  <a:pt x="38130" y="66030"/>
                </a:lnTo>
                <a:lnTo>
                  <a:pt x="38130" y="66040"/>
                </a:lnTo>
                <a:lnTo>
                  <a:pt x="38140" y="66050"/>
                </a:lnTo>
                <a:lnTo>
                  <a:pt x="38140" y="66060"/>
                </a:lnTo>
                <a:lnTo>
                  <a:pt x="38150" y="66070"/>
                </a:lnTo>
                <a:lnTo>
                  <a:pt x="38160" y="66070"/>
                </a:lnTo>
                <a:lnTo>
                  <a:pt x="38170" y="66080"/>
                </a:lnTo>
                <a:lnTo>
                  <a:pt x="38180" y="66100"/>
                </a:lnTo>
                <a:lnTo>
                  <a:pt x="38200" y="66130"/>
                </a:lnTo>
                <a:lnTo>
                  <a:pt x="38220" y="66160"/>
                </a:lnTo>
                <a:lnTo>
                  <a:pt x="38220" y="66180"/>
                </a:lnTo>
                <a:lnTo>
                  <a:pt x="38230" y="66200"/>
                </a:lnTo>
                <a:lnTo>
                  <a:pt x="38240" y="66230"/>
                </a:lnTo>
                <a:lnTo>
                  <a:pt x="38240" y="66250"/>
                </a:lnTo>
                <a:lnTo>
                  <a:pt x="38260" y="66280"/>
                </a:lnTo>
                <a:lnTo>
                  <a:pt x="38270" y="66290"/>
                </a:lnTo>
                <a:lnTo>
                  <a:pt x="38270" y="66300"/>
                </a:lnTo>
                <a:lnTo>
                  <a:pt x="38280" y="66310"/>
                </a:lnTo>
                <a:lnTo>
                  <a:pt x="38280" y="66320"/>
                </a:lnTo>
                <a:lnTo>
                  <a:pt x="38280" y="66330"/>
                </a:lnTo>
                <a:lnTo>
                  <a:pt x="38280" y="66340"/>
                </a:lnTo>
                <a:lnTo>
                  <a:pt x="38280" y="66350"/>
                </a:lnTo>
                <a:lnTo>
                  <a:pt x="38280" y="66360"/>
                </a:lnTo>
                <a:lnTo>
                  <a:pt x="38350" y="66410"/>
                </a:lnTo>
                <a:lnTo>
                  <a:pt x="38350" y="66420"/>
                </a:lnTo>
                <a:lnTo>
                  <a:pt x="38360" y="66430"/>
                </a:lnTo>
                <a:lnTo>
                  <a:pt x="38360" y="66440"/>
                </a:lnTo>
                <a:lnTo>
                  <a:pt x="38370" y="66450"/>
                </a:lnTo>
                <a:lnTo>
                  <a:pt x="38380" y="66460"/>
                </a:lnTo>
                <a:lnTo>
                  <a:pt x="38380" y="66470"/>
                </a:lnTo>
                <a:lnTo>
                  <a:pt x="38380" y="66480"/>
                </a:lnTo>
                <a:lnTo>
                  <a:pt x="38380" y="66490"/>
                </a:lnTo>
                <a:lnTo>
                  <a:pt x="38380" y="66500"/>
                </a:lnTo>
                <a:lnTo>
                  <a:pt x="38380" y="66510"/>
                </a:lnTo>
                <a:lnTo>
                  <a:pt x="38380" y="66530"/>
                </a:lnTo>
                <a:lnTo>
                  <a:pt x="38380" y="66540"/>
                </a:lnTo>
                <a:lnTo>
                  <a:pt x="38380" y="66550"/>
                </a:lnTo>
                <a:lnTo>
                  <a:pt x="38390" y="66550"/>
                </a:lnTo>
                <a:lnTo>
                  <a:pt x="38400" y="66560"/>
                </a:lnTo>
                <a:lnTo>
                  <a:pt x="38400" y="66570"/>
                </a:lnTo>
                <a:lnTo>
                  <a:pt x="38400" y="66580"/>
                </a:lnTo>
                <a:lnTo>
                  <a:pt x="38400" y="66590"/>
                </a:lnTo>
                <a:lnTo>
                  <a:pt x="38400" y="66600"/>
                </a:lnTo>
                <a:lnTo>
                  <a:pt x="38390" y="66610"/>
                </a:lnTo>
                <a:lnTo>
                  <a:pt x="38370" y="66660"/>
                </a:lnTo>
                <a:lnTo>
                  <a:pt x="38370" y="66670"/>
                </a:lnTo>
                <a:lnTo>
                  <a:pt x="38370" y="66680"/>
                </a:lnTo>
                <a:lnTo>
                  <a:pt x="38370" y="66690"/>
                </a:lnTo>
                <a:lnTo>
                  <a:pt x="38370" y="66700"/>
                </a:lnTo>
                <a:lnTo>
                  <a:pt x="38370" y="66720"/>
                </a:lnTo>
                <a:lnTo>
                  <a:pt x="38370" y="66730"/>
                </a:lnTo>
                <a:lnTo>
                  <a:pt x="38370" y="66740"/>
                </a:lnTo>
                <a:lnTo>
                  <a:pt x="38370" y="66750"/>
                </a:lnTo>
                <a:lnTo>
                  <a:pt x="38370" y="66760"/>
                </a:lnTo>
                <a:lnTo>
                  <a:pt x="38370" y="66770"/>
                </a:lnTo>
                <a:lnTo>
                  <a:pt x="38370" y="66780"/>
                </a:lnTo>
                <a:lnTo>
                  <a:pt x="38370" y="66790"/>
                </a:lnTo>
                <a:lnTo>
                  <a:pt x="38380" y="66800"/>
                </a:lnTo>
                <a:lnTo>
                  <a:pt x="38380" y="66810"/>
                </a:lnTo>
                <a:lnTo>
                  <a:pt x="38380" y="66820"/>
                </a:lnTo>
                <a:lnTo>
                  <a:pt x="38380" y="66830"/>
                </a:lnTo>
                <a:lnTo>
                  <a:pt x="38370" y="66840"/>
                </a:lnTo>
                <a:lnTo>
                  <a:pt x="38380" y="66890"/>
                </a:lnTo>
                <a:lnTo>
                  <a:pt x="38390" y="66900"/>
                </a:lnTo>
                <a:lnTo>
                  <a:pt x="38400" y="66910"/>
                </a:lnTo>
                <a:lnTo>
                  <a:pt x="38410" y="66910"/>
                </a:lnTo>
                <a:lnTo>
                  <a:pt x="38420" y="66920"/>
                </a:lnTo>
                <a:lnTo>
                  <a:pt x="38430" y="66920"/>
                </a:lnTo>
                <a:lnTo>
                  <a:pt x="38440" y="66920"/>
                </a:lnTo>
                <a:lnTo>
                  <a:pt x="38450" y="66930"/>
                </a:lnTo>
                <a:lnTo>
                  <a:pt x="38470" y="66930"/>
                </a:lnTo>
                <a:lnTo>
                  <a:pt x="38380" y="67030"/>
                </a:lnTo>
                <a:lnTo>
                  <a:pt x="38350" y="67020"/>
                </a:lnTo>
                <a:lnTo>
                  <a:pt x="38340" y="67050"/>
                </a:lnTo>
                <a:lnTo>
                  <a:pt x="38330" y="67060"/>
                </a:lnTo>
                <a:lnTo>
                  <a:pt x="38320" y="67070"/>
                </a:lnTo>
                <a:lnTo>
                  <a:pt x="38300" y="67140"/>
                </a:lnTo>
                <a:lnTo>
                  <a:pt x="38290" y="67150"/>
                </a:lnTo>
                <a:lnTo>
                  <a:pt x="38230" y="67280"/>
                </a:lnTo>
                <a:lnTo>
                  <a:pt x="38180" y="67450"/>
                </a:lnTo>
                <a:lnTo>
                  <a:pt x="38150" y="67460"/>
                </a:lnTo>
                <a:lnTo>
                  <a:pt x="38110" y="67480"/>
                </a:lnTo>
                <a:lnTo>
                  <a:pt x="38080" y="67470"/>
                </a:lnTo>
                <a:lnTo>
                  <a:pt x="38060" y="67510"/>
                </a:lnTo>
                <a:lnTo>
                  <a:pt x="38060" y="67550"/>
                </a:lnTo>
                <a:lnTo>
                  <a:pt x="38030" y="67560"/>
                </a:lnTo>
                <a:lnTo>
                  <a:pt x="38030" y="67620"/>
                </a:lnTo>
                <a:lnTo>
                  <a:pt x="38010" y="67630"/>
                </a:lnTo>
                <a:lnTo>
                  <a:pt x="37930" y="67730"/>
                </a:lnTo>
                <a:lnTo>
                  <a:pt x="37920" y="67740"/>
                </a:lnTo>
                <a:lnTo>
                  <a:pt x="37920" y="67750"/>
                </a:lnTo>
                <a:lnTo>
                  <a:pt x="37910" y="67760"/>
                </a:lnTo>
                <a:lnTo>
                  <a:pt x="37910" y="67770"/>
                </a:lnTo>
                <a:lnTo>
                  <a:pt x="37910" y="67780"/>
                </a:lnTo>
                <a:lnTo>
                  <a:pt x="37910" y="67790"/>
                </a:lnTo>
                <a:lnTo>
                  <a:pt x="37910" y="67800"/>
                </a:lnTo>
                <a:lnTo>
                  <a:pt x="37910" y="67810"/>
                </a:lnTo>
                <a:lnTo>
                  <a:pt x="37910" y="67820"/>
                </a:lnTo>
                <a:lnTo>
                  <a:pt x="37910" y="67840"/>
                </a:lnTo>
                <a:lnTo>
                  <a:pt x="37930" y="67830"/>
                </a:lnTo>
                <a:lnTo>
                  <a:pt x="37940" y="67810"/>
                </a:lnTo>
                <a:lnTo>
                  <a:pt x="37950" y="67810"/>
                </a:lnTo>
                <a:lnTo>
                  <a:pt x="37950" y="67820"/>
                </a:lnTo>
                <a:lnTo>
                  <a:pt x="37950" y="67830"/>
                </a:lnTo>
                <a:lnTo>
                  <a:pt x="37950" y="67840"/>
                </a:lnTo>
                <a:lnTo>
                  <a:pt x="37960" y="67850"/>
                </a:lnTo>
                <a:lnTo>
                  <a:pt x="37960" y="67860"/>
                </a:lnTo>
                <a:lnTo>
                  <a:pt x="37960" y="67870"/>
                </a:lnTo>
                <a:lnTo>
                  <a:pt x="37970" y="67880"/>
                </a:lnTo>
                <a:lnTo>
                  <a:pt x="37970" y="67890"/>
                </a:lnTo>
                <a:lnTo>
                  <a:pt x="37970" y="67900"/>
                </a:lnTo>
                <a:lnTo>
                  <a:pt x="37970" y="67940"/>
                </a:lnTo>
                <a:lnTo>
                  <a:pt x="37970" y="67950"/>
                </a:lnTo>
                <a:lnTo>
                  <a:pt x="37980" y="67960"/>
                </a:lnTo>
                <a:lnTo>
                  <a:pt x="37980" y="67970"/>
                </a:lnTo>
                <a:lnTo>
                  <a:pt x="37990" y="67980"/>
                </a:lnTo>
                <a:lnTo>
                  <a:pt x="38000" y="67980"/>
                </a:lnTo>
                <a:lnTo>
                  <a:pt x="38010" y="67990"/>
                </a:lnTo>
                <a:lnTo>
                  <a:pt x="38020" y="68000"/>
                </a:lnTo>
                <a:lnTo>
                  <a:pt x="38010" y="68010"/>
                </a:lnTo>
                <a:lnTo>
                  <a:pt x="38010" y="68020"/>
                </a:lnTo>
                <a:lnTo>
                  <a:pt x="38010" y="68030"/>
                </a:lnTo>
                <a:lnTo>
                  <a:pt x="38010" y="68040"/>
                </a:lnTo>
                <a:lnTo>
                  <a:pt x="38020" y="68050"/>
                </a:lnTo>
                <a:lnTo>
                  <a:pt x="38020" y="68060"/>
                </a:lnTo>
                <a:lnTo>
                  <a:pt x="38020" y="68070"/>
                </a:lnTo>
                <a:lnTo>
                  <a:pt x="38030" y="68080"/>
                </a:lnTo>
                <a:lnTo>
                  <a:pt x="38040" y="68080"/>
                </a:lnTo>
                <a:lnTo>
                  <a:pt x="38040" y="68090"/>
                </a:lnTo>
                <a:lnTo>
                  <a:pt x="38050" y="68100"/>
                </a:lnTo>
                <a:lnTo>
                  <a:pt x="38060" y="68100"/>
                </a:lnTo>
                <a:lnTo>
                  <a:pt x="38120" y="68110"/>
                </a:lnTo>
                <a:lnTo>
                  <a:pt x="38150" y="68140"/>
                </a:lnTo>
                <a:lnTo>
                  <a:pt x="38170" y="68140"/>
                </a:lnTo>
                <a:lnTo>
                  <a:pt x="38210" y="68160"/>
                </a:lnTo>
                <a:lnTo>
                  <a:pt x="38270" y="68240"/>
                </a:lnTo>
                <a:lnTo>
                  <a:pt x="38300" y="68290"/>
                </a:lnTo>
                <a:lnTo>
                  <a:pt x="38320" y="68290"/>
                </a:lnTo>
                <a:lnTo>
                  <a:pt x="38320" y="68320"/>
                </a:lnTo>
                <a:lnTo>
                  <a:pt x="38330" y="68330"/>
                </a:lnTo>
                <a:lnTo>
                  <a:pt x="38340" y="68330"/>
                </a:lnTo>
                <a:lnTo>
                  <a:pt x="38350" y="68330"/>
                </a:lnTo>
                <a:lnTo>
                  <a:pt x="38360" y="68330"/>
                </a:lnTo>
                <a:lnTo>
                  <a:pt x="38380" y="68330"/>
                </a:lnTo>
                <a:lnTo>
                  <a:pt x="38390" y="68340"/>
                </a:lnTo>
                <a:lnTo>
                  <a:pt x="38400" y="68340"/>
                </a:lnTo>
                <a:lnTo>
                  <a:pt x="38410" y="68340"/>
                </a:lnTo>
                <a:lnTo>
                  <a:pt x="38420" y="68340"/>
                </a:lnTo>
                <a:lnTo>
                  <a:pt x="38430" y="68340"/>
                </a:lnTo>
                <a:lnTo>
                  <a:pt x="38440" y="68330"/>
                </a:lnTo>
                <a:lnTo>
                  <a:pt x="38450" y="68330"/>
                </a:lnTo>
                <a:lnTo>
                  <a:pt x="38550" y="68420"/>
                </a:lnTo>
                <a:lnTo>
                  <a:pt x="38580" y="68430"/>
                </a:lnTo>
                <a:lnTo>
                  <a:pt x="38600" y="68480"/>
                </a:lnTo>
                <a:lnTo>
                  <a:pt x="38610" y="68480"/>
                </a:lnTo>
                <a:lnTo>
                  <a:pt x="38620" y="68490"/>
                </a:lnTo>
                <a:lnTo>
                  <a:pt x="38630" y="68500"/>
                </a:lnTo>
                <a:lnTo>
                  <a:pt x="38640" y="68500"/>
                </a:lnTo>
                <a:lnTo>
                  <a:pt x="38640" y="68510"/>
                </a:lnTo>
                <a:lnTo>
                  <a:pt x="38650" y="68510"/>
                </a:lnTo>
                <a:lnTo>
                  <a:pt x="38660" y="68520"/>
                </a:lnTo>
                <a:lnTo>
                  <a:pt x="38670" y="68520"/>
                </a:lnTo>
                <a:lnTo>
                  <a:pt x="38730" y="68670"/>
                </a:lnTo>
                <a:lnTo>
                  <a:pt x="38780" y="68830"/>
                </a:lnTo>
                <a:lnTo>
                  <a:pt x="38810" y="69040"/>
                </a:lnTo>
                <a:lnTo>
                  <a:pt x="38850" y="69180"/>
                </a:lnTo>
                <a:lnTo>
                  <a:pt x="38830" y="69250"/>
                </a:lnTo>
                <a:lnTo>
                  <a:pt x="38870" y="69380"/>
                </a:lnTo>
                <a:lnTo>
                  <a:pt x="38880" y="69450"/>
                </a:lnTo>
                <a:lnTo>
                  <a:pt x="38880" y="69480"/>
                </a:lnTo>
                <a:lnTo>
                  <a:pt x="38940" y="69590"/>
                </a:lnTo>
                <a:lnTo>
                  <a:pt x="38960" y="69590"/>
                </a:lnTo>
                <a:lnTo>
                  <a:pt x="38970" y="69590"/>
                </a:lnTo>
                <a:lnTo>
                  <a:pt x="38990" y="69590"/>
                </a:lnTo>
                <a:lnTo>
                  <a:pt x="38970" y="69610"/>
                </a:lnTo>
                <a:lnTo>
                  <a:pt x="38970" y="69620"/>
                </a:lnTo>
                <a:lnTo>
                  <a:pt x="38970" y="69630"/>
                </a:lnTo>
                <a:lnTo>
                  <a:pt x="38970" y="69640"/>
                </a:lnTo>
                <a:lnTo>
                  <a:pt x="38970" y="69650"/>
                </a:lnTo>
                <a:lnTo>
                  <a:pt x="38970" y="69660"/>
                </a:lnTo>
                <a:lnTo>
                  <a:pt x="38970" y="69670"/>
                </a:lnTo>
                <a:lnTo>
                  <a:pt x="38980" y="69680"/>
                </a:lnTo>
                <a:lnTo>
                  <a:pt x="38980" y="69690"/>
                </a:lnTo>
                <a:lnTo>
                  <a:pt x="38980" y="69700"/>
                </a:lnTo>
                <a:lnTo>
                  <a:pt x="38980" y="69710"/>
                </a:lnTo>
                <a:lnTo>
                  <a:pt x="38980" y="69720"/>
                </a:lnTo>
                <a:lnTo>
                  <a:pt x="38980" y="69730"/>
                </a:lnTo>
                <a:lnTo>
                  <a:pt x="38980" y="69740"/>
                </a:lnTo>
                <a:lnTo>
                  <a:pt x="38980" y="69750"/>
                </a:lnTo>
                <a:lnTo>
                  <a:pt x="38970" y="69760"/>
                </a:lnTo>
                <a:lnTo>
                  <a:pt x="38860" y="69960"/>
                </a:lnTo>
                <a:lnTo>
                  <a:pt x="38870" y="69990"/>
                </a:lnTo>
                <a:lnTo>
                  <a:pt x="38830" y="70040"/>
                </a:lnTo>
                <a:lnTo>
                  <a:pt x="38830" y="70050"/>
                </a:lnTo>
                <a:lnTo>
                  <a:pt x="38790" y="70140"/>
                </a:lnTo>
                <a:lnTo>
                  <a:pt x="38780" y="70170"/>
                </a:lnTo>
                <a:lnTo>
                  <a:pt x="38820" y="70220"/>
                </a:lnTo>
                <a:lnTo>
                  <a:pt x="38800" y="70290"/>
                </a:lnTo>
                <a:lnTo>
                  <a:pt x="38890" y="70440"/>
                </a:lnTo>
                <a:lnTo>
                  <a:pt x="38640" y="70650"/>
                </a:lnTo>
                <a:lnTo>
                  <a:pt x="38660" y="70670"/>
                </a:lnTo>
                <a:lnTo>
                  <a:pt x="38840" y="70720"/>
                </a:lnTo>
                <a:lnTo>
                  <a:pt x="39040" y="70660"/>
                </a:lnTo>
                <a:lnTo>
                  <a:pt x="39080" y="70620"/>
                </a:lnTo>
                <a:lnTo>
                  <a:pt x="39100" y="70620"/>
                </a:lnTo>
                <a:lnTo>
                  <a:pt x="39110" y="70620"/>
                </a:lnTo>
                <a:lnTo>
                  <a:pt x="39110" y="70640"/>
                </a:lnTo>
                <a:lnTo>
                  <a:pt x="39110" y="70700"/>
                </a:lnTo>
                <a:lnTo>
                  <a:pt x="39110" y="70750"/>
                </a:lnTo>
                <a:lnTo>
                  <a:pt x="39110" y="70770"/>
                </a:lnTo>
                <a:lnTo>
                  <a:pt x="39110" y="70810"/>
                </a:lnTo>
                <a:lnTo>
                  <a:pt x="39110" y="70830"/>
                </a:lnTo>
                <a:lnTo>
                  <a:pt x="39110" y="70870"/>
                </a:lnTo>
                <a:lnTo>
                  <a:pt x="39120" y="70880"/>
                </a:lnTo>
                <a:lnTo>
                  <a:pt x="39120" y="70890"/>
                </a:lnTo>
                <a:lnTo>
                  <a:pt x="39130" y="70900"/>
                </a:lnTo>
                <a:lnTo>
                  <a:pt x="39130" y="70910"/>
                </a:lnTo>
                <a:lnTo>
                  <a:pt x="39140" y="70920"/>
                </a:lnTo>
                <a:lnTo>
                  <a:pt x="39140" y="70930"/>
                </a:lnTo>
                <a:lnTo>
                  <a:pt x="39140" y="70940"/>
                </a:lnTo>
                <a:lnTo>
                  <a:pt x="39140" y="70950"/>
                </a:lnTo>
                <a:lnTo>
                  <a:pt x="39140" y="70960"/>
                </a:lnTo>
                <a:lnTo>
                  <a:pt x="39140" y="70970"/>
                </a:lnTo>
                <a:lnTo>
                  <a:pt x="39150" y="70990"/>
                </a:lnTo>
                <a:lnTo>
                  <a:pt x="39120" y="71070"/>
                </a:lnTo>
                <a:lnTo>
                  <a:pt x="39110" y="71080"/>
                </a:lnTo>
                <a:lnTo>
                  <a:pt x="39110" y="71120"/>
                </a:lnTo>
                <a:lnTo>
                  <a:pt x="39100" y="71140"/>
                </a:lnTo>
                <a:lnTo>
                  <a:pt x="39050" y="71330"/>
                </a:lnTo>
                <a:lnTo>
                  <a:pt x="39100" y="71330"/>
                </a:lnTo>
                <a:lnTo>
                  <a:pt x="39170" y="71360"/>
                </a:lnTo>
                <a:lnTo>
                  <a:pt x="39250" y="71320"/>
                </a:lnTo>
                <a:lnTo>
                  <a:pt x="39300" y="71310"/>
                </a:lnTo>
                <a:lnTo>
                  <a:pt x="39370" y="71390"/>
                </a:lnTo>
                <a:lnTo>
                  <a:pt x="39370" y="71560"/>
                </a:lnTo>
                <a:lnTo>
                  <a:pt x="39360" y="71570"/>
                </a:lnTo>
                <a:lnTo>
                  <a:pt x="39350" y="71570"/>
                </a:lnTo>
                <a:lnTo>
                  <a:pt x="39350" y="71580"/>
                </a:lnTo>
                <a:lnTo>
                  <a:pt x="39340" y="71590"/>
                </a:lnTo>
                <a:lnTo>
                  <a:pt x="39330" y="71600"/>
                </a:lnTo>
                <a:lnTo>
                  <a:pt x="39330" y="71610"/>
                </a:lnTo>
                <a:lnTo>
                  <a:pt x="39330" y="71620"/>
                </a:lnTo>
                <a:lnTo>
                  <a:pt x="39330" y="71630"/>
                </a:lnTo>
                <a:lnTo>
                  <a:pt x="39330" y="71640"/>
                </a:lnTo>
                <a:lnTo>
                  <a:pt x="39340" y="71730"/>
                </a:lnTo>
                <a:lnTo>
                  <a:pt x="39310" y="71740"/>
                </a:lnTo>
                <a:lnTo>
                  <a:pt x="39310" y="71990"/>
                </a:lnTo>
                <a:lnTo>
                  <a:pt x="39270" y="72000"/>
                </a:lnTo>
                <a:lnTo>
                  <a:pt x="39260" y="72010"/>
                </a:lnTo>
                <a:lnTo>
                  <a:pt x="39250" y="72010"/>
                </a:lnTo>
                <a:lnTo>
                  <a:pt x="39240" y="72020"/>
                </a:lnTo>
                <a:lnTo>
                  <a:pt x="39230" y="72020"/>
                </a:lnTo>
                <a:lnTo>
                  <a:pt x="39230" y="72030"/>
                </a:lnTo>
                <a:lnTo>
                  <a:pt x="39220" y="72040"/>
                </a:lnTo>
                <a:lnTo>
                  <a:pt x="39220" y="72050"/>
                </a:lnTo>
                <a:lnTo>
                  <a:pt x="39210" y="72060"/>
                </a:lnTo>
                <a:lnTo>
                  <a:pt x="39210" y="72070"/>
                </a:lnTo>
                <a:lnTo>
                  <a:pt x="39210" y="72080"/>
                </a:lnTo>
                <a:lnTo>
                  <a:pt x="39220" y="72090"/>
                </a:lnTo>
                <a:lnTo>
                  <a:pt x="39220" y="72100"/>
                </a:lnTo>
                <a:lnTo>
                  <a:pt x="39210" y="72110"/>
                </a:lnTo>
                <a:lnTo>
                  <a:pt x="39210" y="72120"/>
                </a:lnTo>
                <a:lnTo>
                  <a:pt x="39210" y="72130"/>
                </a:lnTo>
                <a:lnTo>
                  <a:pt x="39180" y="72180"/>
                </a:lnTo>
                <a:lnTo>
                  <a:pt x="39140" y="72210"/>
                </a:lnTo>
                <a:lnTo>
                  <a:pt x="39140" y="72220"/>
                </a:lnTo>
                <a:lnTo>
                  <a:pt x="39140" y="72230"/>
                </a:lnTo>
                <a:lnTo>
                  <a:pt x="39140" y="72240"/>
                </a:lnTo>
                <a:lnTo>
                  <a:pt x="39140" y="72250"/>
                </a:lnTo>
                <a:lnTo>
                  <a:pt x="39130" y="72260"/>
                </a:lnTo>
                <a:lnTo>
                  <a:pt x="39160" y="72290"/>
                </a:lnTo>
                <a:lnTo>
                  <a:pt x="39170" y="72310"/>
                </a:lnTo>
                <a:lnTo>
                  <a:pt x="39200" y="72330"/>
                </a:lnTo>
                <a:lnTo>
                  <a:pt x="39180" y="72350"/>
                </a:lnTo>
                <a:lnTo>
                  <a:pt x="39190" y="72360"/>
                </a:lnTo>
                <a:lnTo>
                  <a:pt x="39190" y="72370"/>
                </a:lnTo>
                <a:lnTo>
                  <a:pt x="39190" y="72380"/>
                </a:lnTo>
                <a:lnTo>
                  <a:pt x="39190" y="72390"/>
                </a:lnTo>
                <a:lnTo>
                  <a:pt x="39190" y="72400"/>
                </a:lnTo>
                <a:lnTo>
                  <a:pt x="39190" y="72410"/>
                </a:lnTo>
                <a:lnTo>
                  <a:pt x="39200" y="72510"/>
                </a:lnTo>
                <a:lnTo>
                  <a:pt x="39200" y="72520"/>
                </a:lnTo>
                <a:lnTo>
                  <a:pt x="39190" y="72530"/>
                </a:lnTo>
                <a:lnTo>
                  <a:pt x="39190" y="72540"/>
                </a:lnTo>
                <a:lnTo>
                  <a:pt x="39190" y="72560"/>
                </a:lnTo>
                <a:lnTo>
                  <a:pt x="39180" y="72580"/>
                </a:lnTo>
                <a:lnTo>
                  <a:pt x="39170" y="72630"/>
                </a:lnTo>
                <a:lnTo>
                  <a:pt x="39160" y="72630"/>
                </a:lnTo>
                <a:lnTo>
                  <a:pt x="39160" y="72640"/>
                </a:lnTo>
                <a:lnTo>
                  <a:pt x="39150" y="72650"/>
                </a:lnTo>
                <a:lnTo>
                  <a:pt x="39140" y="72660"/>
                </a:lnTo>
                <a:lnTo>
                  <a:pt x="39140" y="72670"/>
                </a:lnTo>
                <a:lnTo>
                  <a:pt x="39110" y="72730"/>
                </a:lnTo>
                <a:lnTo>
                  <a:pt x="39100" y="72740"/>
                </a:lnTo>
                <a:lnTo>
                  <a:pt x="39100" y="72750"/>
                </a:lnTo>
                <a:lnTo>
                  <a:pt x="39100" y="72760"/>
                </a:lnTo>
                <a:lnTo>
                  <a:pt x="39110" y="72770"/>
                </a:lnTo>
                <a:lnTo>
                  <a:pt x="39110" y="72780"/>
                </a:lnTo>
                <a:lnTo>
                  <a:pt x="39120" y="72790"/>
                </a:lnTo>
                <a:lnTo>
                  <a:pt x="39130" y="72800"/>
                </a:lnTo>
                <a:lnTo>
                  <a:pt x="39100" y="72850"/>
                </a:lnTo>
                <a:lnTo>
                  <a:pt x="39100" y="72880"/>
                </a:lnTo>
                <a:lnTo>
                  <a:pt x="39060" y="72920"/>
                </a:lnTo>
                <a:lnTo>
                  <a:pt x="39050" y="72930"/>
                </a:lnTo>
                <a:lnTo>
                  <a:pt x="39050" y="72940"/>
                </a:lnTo>
                <a:lnTo>
                  <a:pt x="39040" y="72950"/>
                </a:lnTo>
                <a:lnTo>
                  <a:pt x="39040" y="72960"/>
                </a:lnTo>
                <a:lnTo>
                  <a:pt x="39030" y="72970"/>
                </a:lnTo>
                <a:lnTo>
                  <a:pt x="39020" y="72970"/>
                </a:lnTo>
                <a:lnTo>
                  <a:pt x="38970" y="73000"/>
                </a:lnTo>
                <a:lnTo>
                  <a:pt x="38950" y="73000"/>
                </a:lnTo>
                <a:lnTo>
                  <a:pt x="38890" y="73050"/>
                </a:lnTo>
                <a:lnTo>
                  <a:pt x="38890" y="73070"/>
                </a:lnTo>
                <a:lnTo>
                  <a:pt x="38900" y="73090"/>
                </a:lnTo>
                <a:lnTo>
                  <a:pt x="38900" y="73100"/>
                </a:lnTo>
                <a:lnTo>
                  <a:pt x="38900" y="73110"/>
                </a:lnTo>
                <a:lnTo>
                  <a:pt x="38900" y="73120"/>
                </a:lnTo>
                <a:lnTo>
                  <a:pt x="38890" y="73130"/>
                </a:lnTo>
                <a:lnTo>
                  <a:pt x="38890" y="73140"/>
                </a:lnTo>
                <a:lnTo>
                  <a:pt x="38890" y="73150"/>
                </a:lnTo>
                <a:lnTo>
                  <a:pt x="38890" y="73160"/>
                </a:lnTo>
                <a:lnTo>
                  <a:pt x="38890" y="73170"/>
                </a:lnTo>
                <a:lnTo>
                  <a:pt x="38890" y="73180"/>
                </a:lnTo>
                <a:lnTo>
                  <a:pt x="38890" y="73190"/>
                </a:lnTo>
                <a:lnTo>
                  <a:pt x="38890" y="73200"/>
                </a:lnTo>
                <a:lnTo>
                  <a:pt x="38890" y="73210"/>
                </a:lnTo>
                <a:lnTo>
                  <a:pt x="38900" y="73220"/>
                </a:lnTo>
                <a:lnTo>
                  <a:pt x="38910" y="73250"/>
                </a:lnTo>
                <a:lnTo>
                  <a:pt x="38900" y="73260"/>
                </a:lnTo>
                <a:lnTo>
                  <a:pt x="38900" y="73270"/>
                </a:lnTo>
                <a:lnTo>
                  <a:pt x="38900" y="73280"/>
                </a:lnTo>
                <a:lnTo>
                  <a:pt x="38890" y="73290"/>
                </a:lnTo>
                <a:lnTo>
                  <a:pt x="38890" y="73300"/>
                </a:lnTo>
                <a:lnTo>
                  <a:pt x="38890" y="73310"/>
                </a:lnTo>
                <a:lnTo>
                  <a:pt x="38880" y="73390"/>
                </a:lnTo>
                <a:lnTo>
                  <a:pt x="38870" y="73440"/>
                </a:lnTo>
                <a:lnTo>
                  <a:pt x="38930" y="73500"/>
                </a:lnTo>
                <a:lnTo>
                  <a:pt x="38910" y="73540"/>
                </a:lnTo>
                <a:lnTo>
                  <a:pt x="39000" y="73640"/>
                </a:lnTo>
                <a:lnTo>
                  <a:pt x="38970" y="73750"/>
                </a:lnTo>
                <a:lnTo>
                  <a:pt x="38920" y="73760"/>
                </a:lnTo>
                <a:lnTo>
                  <a:pt x="38880" y="73820"/>
                </a:lnTo>
                <a:lnTo>
                  <a:pt x="38920" y="73850"/>
                </a:lnTo>
                <a:lnTo>
                  <a:pt x="38920" y="73880"/>
                </a:lnTo>
                <a:lnTo>
                  <a:pt x="38940" y="73910"/>
                </a:lnTo>
                <a:lnTo>
                  <a:pt x="38910" y="74050"/>
                </a:lnTo>
                <a:lnTo>
                  <a:pt x="38870" y="74050"/>
                </a:lnTo>
                <a:lnTo>
                  <a:pt x="38860" y="74060"/>
                </a:lnTo>
                <a:lnTo>
                  <a:pt x="38850" y="74060"/>
                </a:lnTo>
                <a:lnTo>
                  <a:pt x="38840" y="74060"/>
                </a:lnTo>
                <a:lnTo>
                  <a:pt x="38830" y="74070"/>
                </a:lnTo>
                <a:lnTo>
                  <a:pt x="38820" y="74080"/>
                </a:lnTo>
                <a:lnTo>
                  <a:pt x="38810" y="74080"/>
                </a:lnTo>
                <a:lnTo>
                  <a:pt x="38810" y="74090"/>
                </a:lnTo>
                <a:lnTo>
                  <a:pt x="38800" y="74100"/>
                </a:lnTo>
                <a:lnTo>
                  <a:pt x="38800" y="74110"/>
                </a:lnTo>
                <a:lnTo>
                  <a:pt x="38800" y="74120"/>
                </a:lnTo>
                <a:lnTo>
                  <a:pt x="38790" y="74130"/>
                </a:lnTo>
                <a:lnTo>
                  <a:pt x="38780" y="74270"/>
                </a:lnTo>
                <a:lnTo>
                  <a:pt x="38720" y="74350"/>
                </a:lnTo>
                <a:lnTo>
                  <a:pt x="38690" y="74430"/>
                </a:lnTo>
                <a:lnTo>
                  <a:pt x="38690" y="74450"/>
                </a:lnTo>
                <a:lnTo>
                  <a:pt x="38680" y="74530"/>
                </a:lnTo>
                <a:lnTo>
                  <a:pt x="38670" y="74570"/>
                </a:lnTo>
                <a:lnTo>
                  <a:pt x="38660" y="74570"/>
                </a:lnTo>
                <a:lnTo>
                  <a:pt x="38640" y="74640"/>
                </a:lnTo>
                <a:lnTo>
                  <a:pt x="38650" y="74690"/>
                </a:lnTo>
                <a:lnTo>
                  <a:pt x="38650" y="74710"/>
                </a:lnTo>
                <a:lnTo>
                  <a:pt x="38740" y="74750"/>
                </a:lnTo>
                <a:lnTo>
                  <a:pt x="38780" y="74740"/>
                </a:lnTo>
                <a:lnTo>
                  <a:pt x="38790" y="74740"/>
                </a:lnTo>
                <a:lnTo>
                  <a:pt x="38800" y="74740"/>
                </a:lnTo>
                <a:lnTo>
                  <a:pt x="38810" y="74740"/>
                </a:lnTo>
                <a:lnTo>
                  <a:pt x="38820" y="74730"/>
                </a:lnTo>
                <a:lnTo>
                  <a:pt x="38830" y="74730"/>
                </a:lnTo>
                <a:lnTo>
                  <a:pt x="38840" y="74730"/>
                </a:lnTo>
                <a:lnTo>
                  <a:pt x="38850" y="74720"/>
                </a:lnTo>
                <a:lnTo>
                  <a:pt x="38860" y="74720"/>
                </a:lnTo>
                <a:lnTo>
                  <a:pt x="38870" y="74710"/>
                </a:lnTo>
                <a:lnTo>
                  <a:pt x="38880" y="74710"/>
                </a:lnTo>
                <a:lnTo>
                  <a:pt x="38890" y="74700"/>
                </a:lnTo>
                <a:lnTo>
                  <a:pt x="38890" y="74690"/>
                </a:lnTo>
                <a:lnTo>
                  <a:pt x="38900" y="74690"/>
                </a:lnTo>
                <a:lnTo>
                  <a:pt x="38910" y="74680"/>
                </a:lnTo>
                <a:lnTo>
                  <a:pt x="38920" y="74680"/>
                </a:lnTo>
                <a:lnTo>
                  <a:pt x="38930" y="74670"/>
                </a:lnTo>
                <a:lnTo>
                  <a:pt x="38930" y="74660"/>
                </a:lnTo>
                <a:lnTo>
                  <a:pt x="38940" y="74650"/>
                </a:lnTo>
                <a:lnTo>
                  <a:pt x="38950" y="74640"/>
                </a:lnTo>
                <a:lnTo>
                  <a:pt x="38960" y="74630"/>
                </a:lnTo>
                <a:lnTo>
                  <a:pt x="38970" y="74620"/>
                </a:lnTo>
                <a:lnTo>
                  <a:pt x="38970" y="74610"/>
                </a:lnTo>
                <a:lnTo>
                  <a:pt x="38980" y="74600"/>
                </a:lnTo>
                <a:lnTo>
                  <a:pt x="38980" y="74590"/>
                </a:lnTo>
                <a:lnTo>
                  <a:pt x="39030" y="74490"/>
                </a:lnTo>
                <a:lnTo>
                  <a:pt x="39120" y="74350"/>
                </a:lnTo>
                <a:lnTo>
                  <a:pt x="39130" y="74320"/>
                </a:lnTo>
                <a:lnTo>
                  <a:pt x="39140" y="74300"/>
                </a:lnTo>
                <a:lnTo>
                  <a:pt x="39120" y="74260"/>
                </a:lnTo>
                <a:lnTo>
                  <a:pt x="39100" y="74250"/>
                </a:lnTo>
                <a:lnTo>
                  <a:pt x="39170" y="74150"/>
                </a:lnTo>
                <a:lnTo>
                  <a:pt x="39180" y="74140"/>
                </a:lnTo>
                <a:lnTo>
                  <a:pt x="39180" y="74130"/>
                </a:lnTo>
                <a:lnTo>
                  <a:pt x="39180" y="74120"/>
                </a:lnTo>
                <a:lnTo>
                  <a:pt x="39180" y="74110"/>
                </a:lnTo>
                <a:lnTo>
                  <a:pt x="39210" y="74060"/>
                </a:lnTo>
                <a:lnTo>
                  <a:pt x="39220" y="74020"/>
                </a:lnTo>
                <a:lnTo>
                  <a:pt x="39300" y="73880"/>
                </a:lnTo>
                <a:lnTo>
                  <a:pt x="39300" y="73850"/>
                </a:lnTo>
                <a:lnTo>
                  <a:pt x="39310" y="73840"/>
                </a:lnTo>
                <a:lnTo>
                  <a:pt x="39320" y="73830"/>
                </a:lnTo>
                <a:lnTo>
                  <a:pt x="39330" y="73820"/>
                </a:lnTo>
                <a:lnTo>
                  <a:pt x="39330" y="73810"/>
                </a:lnTo>
                <a:lnTo>
                  <a:pt x="39330" y="73800"/>
                </a:lnTo>
                <a:lnTo>
                  <a:pt x="39340" y="73790"/>
                </a:lnTo>
                <a:lnTo>
                  <a:pt x="39340" y="73780"/>
                </a:lnTo>
                <a:lnTo>
                  <a:pt x="39340" y="73770"/>
                </a:lnTo>
                <a:lnTo>
                  <a:pt x="39370" y="73770"/>
                </a:lnTo>
                <a:lnTo>
                  <a:pt x="39430" y="73740"/>
                </a:lnTo>
                <a:lnTo>
                  <a:pt x="39470" y="73740"/>
                </a:lnTo>
                <a:lnTo>
                  <a:pt x="39490" y="73750"/>
                </a:lnTo>
                <a:lnTo>
                  <a:pt x="39520" y="73750"/>
                </a:lnTo>
                <a:lnTo>
                  <a:pt x="39570" y="73740"/>
                </a:lnTo>
                <a:lnTo>
                  <a:pt x="39600" y="73740"/>
                </a:lnTo>
                <a:lnTo>
                  <a:pt x="39610" y="73750"/>
                </a:lnTo>
                <a:lnTo>
                  <a:pt x="39620" y="73780"/>
                </a:lnTo>
                <a:lnTo>
                  <a:pt x="39640" y="73780"/>
                </a:lnTo>
                <a:lnTo>
                  <a:pt x="39660" y="73820"/>
                </a:lnTo>
                <a:lnTo>
                  <a:pt x="39710" y="73830"/>
                </a:lnTo>
                <a:lnTo>
                  <a:pt x="39730" y="73850"/>
                </a:lnTo>
                <a:lnTo>
                  <a:pt x="39770" y="73880"/>
                </a:lnTo>
                <a:lnTo>
                  <a:pt x="39790" y="73880"/>
                </a:lnTo>
                <a:lnTo>
                  <a:pt x="39850" y="73840"/>
                </a:lnTo>
                <a:lnTo>
                  <a:pt x="39930" y="73890"/>
                </a:lnTo>
                <a:lnTo>
                  <a:pt x="39950" y="73900"/>
                </a:lnTo>
                <a:lnTo>
                  <a:pt x="39900" y="74000"/>
                </a:lnTo>
                <a:lnTo>
                  <a:pt x="39860" y="74060"/>
                </a:lnTo>
                <a:lnTo>
                  <a:pt x="39840" y="74110"/>
                </a:lnTo>
                <a:lnTo>
                  <a:pt x="39830" y="74130"/>
                </a:lnTo>
                <a:lnTo>
                  <a:pt x="39820" y="74170"/>
                </a:lnTo>
                <a:lnTo>
                  <a:pt x="39820" y="74200"/>
                </a:lnTo>
                <a:lnTo>
                  <a:pt x="39770" y="74290"/>
                </a:lnTo>
                <a:lnTo>
                  <a:pt x="39740" y="74330"/>
                </a:lnTo>
                <a:lnTo>
                  <a:pt x="39740" y="74390"/>
                </a:lnTo>
                <a:lnTo>
                  <a:pt x="39730" y="74400"/>
                </a:lnTo>
                <a:lnTo>
                  <a:pt x="39710" y="74470"/>
                </a:lnTo>
                <a:lnTo>
                  <a:pt x="39700" y="74510"/>
                </a:lnTo>
                <a:lnTo>
                  <a:pt x="39650" y="74550"/>
                </a:lnTo>
                <a:lnTo>
                  <a:pt x="39620" y="74570"/>
                </a:lnTo>
                <a:lnTo>
                  <a:pt x="39590" y="74610"/>
                </a:lnTo>
                <a:lnTo>
                  <a:pt x="39590" y="74660"/>
                </a:lnTo>
                <a:lnTo>
                  <a:pt x="39580" y="74680"/>
                </a:lnTo>
                <a:lnTo>
                  <a:pt x="39580" y="74710"/>
                </a:lnTo>
                <a:lnTo>
                  <a:pt x="39580" y="74720"/>
                </a:lnTo>
                <a:lnTo>
                  <a:pt x="39610" y="74770"/>
                </a:lnTo>
                <a:lnTo>
                  <a:pt x="39670" y="74870"/>
                </a:lnTo>
                <a:lnTo>
                  <a:pt x="39690" y="74910"/>
                </a:lnTo>
                <a:lnTo>
                  <a:pt x="39660" y="74920"/>
                </a:lnTo>
                <a:lnTo>
                  <a:pt x="39650" y="74930"/>
                </a:lnTo>
                <a:lnTo>
                  <a:pt x="39650" y="74940"/>
                </a:lnTo>
                <a:lnTo>
                  <a:pt x="39660" y="74970"/>
                </a:lnTo>
                <a:lnTo>
                  <a:pt x="39670" y="75000"/>
                </a:lnTo>
                <a:lnTo>
                  <a:pt x="39660" y="75040"/>
                </a:lnTo>
                <a:lnTo>
                  <a:pt x="39660" y="75080"/>
                </a:lnTo>
                <a:lnTo>
                  <a:pt x="39650" y="75090"/>
                </a:lnTo>
                <a:lnTo>
                  <a:pt x="39610" y="75130"/>
                </a:lnTo>
                <a:lnTo>
                  <a:pt x="39580" y="75150"/>
                </a:lnTo>
                <a:lnTo>
                  <a:pt x="39540" y="75170"/>
                </a:lnTo>
                <a:lnTo>
                  <a:pt x="39500" y="75190"/>
                </a:lnTo>
                <a:lnTo>
                  <a:pt x="39460" y="75220"/>
                </a:lnTo>
                <a:lnTo>
                  <a:pt x="39420" y="75250"/>
                </a:lnTo>
                <a:lnTo>
                  <a:pt x="39410" y="75250"/>
                </a:lnTo>
                <a:lnTo>
                  <a:pt x="39400" y="75250"/>
                </a:lnTo>
                <a:lnTo>
                  <a:pt x="39390" y="75260"/>
                </a:lnTo>
                <a:lnTo>
                  <a:pt x="39380" y="75260"/>
                </a:lnTo>
                <a:lnTo>
                  <a:pt x="39380" y="75270"/>
                </a:lnTo>
                <a:lnTo>
                  <a:pt x="39370" y="75280"/>
                </a:lnTo>
                <a:lnTo>
                  <a:pt x="39360" y="75290"/>
                </a:lnTo>
                <a:lnTo>
                  <a:pt x="39350" y="75290"/>
                </a:lnTo>
                <a:lnTo>
                  <a:pt x="39350" y="75300"/>
                </a:lnTo>
                <a:lnTo>
                  <a:pt x="39340" y="75310"/>
                </a:lnTo>
                <a:lnTo>
                  <a:pt x="39330" y="75320"/>
                </a:lnTo>
                <a:lnTo>
                  <a:pt x="39330" y="75330"/>
                </a:lnTo>
                <a:lnTo>
                  <a:pt x="39330" y="75340"/>
                </a:lnTo>
                <a:lnTo>
                  <a:pt x="39320" y="75350"/>
                </a:lnTo>
                <a:lnTo>
                  <a:pt x="39320" y="75360"/>
                </a:lnTo>
                <a:lnTo>
                  <a:pt x="39320" y="75370"/>
                </a:lnTo>
                <a:lnTo>
                  <a:pt x="39330" y="75390"/>
                </a:lnTo>
                <a:lnTo>
                  <a:pt x="39330" y="75430"/>
                </a:lnTo>
                <a:lnTo>
                  <a:pt x="39350" y="75470"/>
                </a:lnTo>
                <a:lnTo>
                  <a:pt x="39350" y="75560"/>
                </a:lnTo>
                <a:lnTo>
                  <a:pt x="39350" y="75570"/>
                </a:lnTo>
                <a:lnTo>
                  <a:pt x="39350" y="75580"/>
                </a:lnTo>
                <a:lnTo>
                  <a:pt x="39350" y="75590"/>
                </a:lnTo>
                <a:lnTo>
                  <a:pt x="39340" y="75600"/>
                </a:lnTo>
                <a:lnTo>
                  <a:pt x="39340" y="75610"/>
                </a:lnTo>
                <a:lnTo>
                  <a:pt x="39340" y="75620"/>
                </a:lnTo>
                <a:lnTo>
                  <a:pt x="39340" y="75630"/>
                </a:lnTo>
                <a:lnTo>
                  <a:pt x="39340" y="75640"/>
                </a:lnTo>
                <a:lnTo>
                  <a:pt x="39330" y="75650"/>
                </a:lnTo>
                <a:lnTo>
                  <a:pt x="39330" y="75660"/>
                </a:lnTo>
                <a:lnTo>
                  <a:pt x="39330" y="75670"/>
                </a:lnTo>
                <a:lnTo>
                  <a:pt x="39320" y="75680"/>
                </a:lnTo>
                <a:lnTo>
                  <a:pt x="39320" y="75690"/>
                </a:lnTo>
                <a:lnTo>
                  <a:pt x="39320" y="75700"/>
                </a:lnTo>
                <a:lnTo>
                  <a:pt x="39310" y="75710"/>
                </a:lnTo>
                <a:lnTo>
                  <a:pt x="39310" y="75720"/>
                </a:lnTo>
                <a:lnTo>
                  <a:pt x="39310" y="75730"/>
                </a:lnTo>
                <a:lnTo>
                  <a:pt x="39300" y="75740"/>
                </a:lnTo>
                <a:lnTo>
                  <a:pt x="39300" y="75750"/>
                </a:lnTo>
                <a:lnTo>
                  <a:pt x="39300" y="75760"/>
                </a:lnTo>
                <a:lnTo>
                  <a:pt x="39290" y="75770"/>
                </a:lnTo>
                <a:lnTo>
                  <a:pt x="39290" y="75780"/>
                </a:lnTo>
                <a:lnTo>
                  <a:pt x="39280" y="75790"/>
                </a:lnTo>
                <a:lnTo>
                  <a:pt x="39270" y="75790"/>
                </a:lnTo>
                <a:lnTo>
                  <a:pt x="39260" y="75790"/>
                </a:lnTo>
                <a:lnTo>
                  <a:pt x="39250" y="75790"/>
                </a:lnTo>
                <a:lnTo>
                  <a:pt x="39240" y="75790"/>
                </a:lnTo>
                <a:lnTo>
                  <a:pt x="39230" y="75780"/>
                </a:lnTo>
                <a:lnTo>
                  <a:pt x="39230" y="75770"/>
                </a:lnTo>
                <a:lnTo>
                  <a:pt x="39220" y="75760"/>
                </a:lnTo>
                <a:lnTo>
                  <a:pt x="39210" y="75750"/>
                </a:lnTo>
                <a:lnTo>
                  <a:pt x="39200" y="75740"/>
                </a:lnTo>
                <a:lnTo>
                  <a:pt x="39200" y="75730"/>
                </a:lnTo>
                <a:lnTo>
                  <a:pt x="39190" y="75720"/>
                </a:lnTo>
                <a:lnTo>
                  <a:pt x="39180" y="75720"/>
                </a:lnTo>
                <a:lnTo>
                  <a:pt x="39170" y="75710"/>
                </a:lnTo>
                <a:lnTo>
                  <a:pt x="39160" y="75710"/>
                </a:lnTo>
                <a:lnTo>
                  <a:pt x="39150" y="75700"/>
                </a:lnTo>
                <a:lnTo>
                  <a:pt x="39140" y="75700"/>
                </a:lnTo>
                <a:lnTo>
                  <a:pt x="39130" y="75700"/>
                </a:lnTo>
                <a:lnTo>
                  <a:pt x="39120" y="75690"/>
                </a:lnTo>
                <a:lnTo>
                  <a:pt x="39110" y="75690"/>
                </a:lnTo>
                <a:lnTo>
                  <a:pt x="39100" y="75690"/>
                </a:lnTo>
                <a:lnTo>
                  <a:pt x="39100" y="75680"/>
                </a:lnTo>
                <a:lnTo>
                  <a:pt x="39090" y="75670"/>
                </a:lnTo>
                <a:lnTo>
                  <a:pt x="39080" y="75670"/>
                </a:lnTo>
                <a:lnTo>
                  <a:pt x="39070" y="75660"/>
                </a:lnTo>
                <a:lnTo>
                  <a:pt x="39070" y="75650"/>
                </a:lnTo>
                <a:lnTo>
                  <a:pt x="39070" y="75640"/>
                </a:lnTo>
                <a:lnTo>
                  <a:pt x="39060" y="75630"/>
                </a:lnTo>
                <a:lnTo>
                  <a:pt x="39050" y="75550"/>
                </a:lnTo>
                <a:lnTo>
                  <a:pt x="39030" y="75540"/>
                </a:lnTo>
                <a:lnTo>
                  <a:pt x="39020" y="75540"/>
                </a:lnTo>
                <a:lnTo>
                  <a:pt x="39010" y="75550"/>
                </a:lnTo>
                <a:lnTo>
                  <a:pt x="39000" y="75550"/>
                </a:lnTo>
                <a:lnTo>
                  <a:pt x="38990" y="75550"/>
                </a:lnTo>
                <a:lnTo>
                  <a:pt x="38980" y="75550"/>
                </a:lnTo>
                <a:lnTo>
                  <a:pt x="38970" y="75560"/>
                </a:lnTo>
                <a:lnTo>
                  <a:pt x="38970" y="75570"/>
                </a:lnTo>
                <a:lnTo>
                  <a:pt x="38960" y="75570"/>
                </a:lnTo>
                <a:lnTo>
                  <a:pt x="38950" y="75580"/>
                </a:lnTo>
                <a:lnTo>
                  <a:pt x="38940" y="75590"/>
                </a:lnTo>
                <a:lnTo>
                  <a:pt x="38900" y="75650"/>
                </a:lnTo>
                <a:lnTo>
                  <a:pt x="38840" y="75670"/>
                </a:lnTo>
                <a:lnTo>
                  <a:pt x="38830" y="75670"/>
                </a:lnTo>
                <a:lnTo>
                  <a:pt x="38820" y="75680"/>
                </a:lnTo>
                <a:lnTo>
                  <a:pt x="38810" y="75680"/>
                </a:lnTo>
                <a:lnTo>
                  <a:pt x="38800" y="75680"/>
                </a:lnTo>
                <a:lnTo>
                  <a:pt x="38790" y="75680"/>
                </a:lnTo>
                <a:lnTo>
                  <a:pt x="38780" y="75680"/>
                </a:lnTo>
                <a:lnTo>
                  <a:pt x="38770" y="75680"/>
                </a:lnTo>
                <a:lnTo>
                  <a:pt x="38760" y="75680"/>
                </a:lnTo>
                <a:lnTo>
                  <a:pt x="38750" y="75690"/>
                </a:lnTo>
                <a:lnTo>
                  <a:pt x="38740" y="75690"/>
                </a:lnTo>
                <a:lnTo>
                  <a:pt x="38730" y="75690"/>
                </a:lnTo>
                <a:lnTo>
                  <a:pt x="38720" y="75700"/>
                </a:lnTo>
                <a:lnTo>
                  <a:pt x="38710" y="75710"/>
                </a:lnTo>
                <a:lnTo>
                  <a:pt x="38710" y="75720"/>
                </a:lnTo>
                <a:lnTo>
                  <a:pt x="38700" y="75730"/>
                </a:lnTo>
                <a:lnTo>
                  <a:pt x="38700" y="75740"/>
                </a:lnTo>
                <a:lnTo>
                  <a:pt x="38690" y="75740"/>
                </a:lnTo>
                <a:lnTo>
                  <a:pt x="38690" y="75750"/>
                </a:lnTo>
                <a:lnTo>
                  <a:pt x="38680" y="75760"/>
                </a:lnTo>
                <a:lnTo>
                  <a:pt x="38680" y="75770"/>
                </a:lnTo>
                <a:lnTo>
                  <a:pt x="38680" y="75790"/>
                </a:lnTo>
                <a:lnTo>
                  <a:pt x="38680" y="75800"/>
                </a:lnTo>
                <a:lnTo>
                  <a:pt x="38670" y="75800"/>
                </a:lnTo>
                <a:lnTo>
                  <a:pt x="38650" y="75840"/>
                </a:lnTo>
                <a:lnTo>
                  <a:pt x="38650" y="75850"/>
                </a:lnTo>
                <a:lnTo>
                  <a:pt x="38650" y="75860"/>
                </a:lnTo>
                <a:lnTo>
                  <a:pt x="38650" y="75870"/>
                </a:lnTo>
                <a:lnTo>
                  <a:pt x="38650" y="75880"/>
                </a:lnTo>
                <a:lnTo>
                  <a:pt x="38650" y="75910"/>
                </a:lnTo>
                <a:lnTo>
                  <a:pt x="38640" y="75960"/>
                </a:lnTo>
                <a:lnTo>
                  <a:pt x="38620" y="76090"/>
                </a:lnTo>
                <a:lnTo>
                  <a:pt x="38590" y="76190"/>
                </a:lnTo>
                <a:lnTo>
                  <a:pt x="38590" y="76210"/>
                </a:lnTo>
                <a:lnTo>
                  <a:pt x="38590" y="76230"/>
                </a:lnTo>
                <a:lnTo>
                  <a:pt x="38580" y="76240"/>
                </a:lnTo>
                <a:lnTo>
                  <a:pt x="38580" y="76250"/>
                </a:lnTo>
                <a:lnTo>
                  <a:pt x="38580" y="76260"/>
                </a:lnTo>
                <a:lnTo>
                  <a:pt x="38570" y="76270"/>
                </a:lnTo>
                <a:lnTo>
                  <a:pt x="38560" y="76280"/>
                </a:lnTo>
                <a:lnTo>
                  <a:pt x="38560" y="76290"/>
                </a:lnTo>
                <a:lnTo>
                  <a:pt x="38550" y="76300"/>
                </a:lnTo>
                <a:lnTo>
                  <a:pt x="38540" y="76310"/>
                </a:lnTo>
                <a:lnTo>
                  <a:pt x="38530" y="76310"/>
                </a:lnTo>
                <a:lnTo>
                  <a:pt x="38510" y="76330"/>
                </a:lnTo>
                <a:lnTo>
                  <a:pt x="38500" y="76340"/>
                </a:lnTo>
                <a:lnTo>
                  <a:pt x="38490" y="76340"/>
                </a:lnTo>
                <a:lnTo>
                  <a:pt x="38480" y="76350"/>
                </a:lnTo>
                <a:lnTo>
                  <a:pt x="38470" y="76360"/>
                </a:lnTo>
                <a:lnTo>
                  <a:pt x="38460" y="76370"/>
                </a:lnTo>
                <a:lnTo>
                  <a:pt x="38450" y="76380"/>
                </a:lnTo>
                <a:lnTo>
                  <a:pt x="38440" y="76390"/>
                </a:lnTo>
                <a:lnTo>
                  <a:pt x="38440" y="76400"/>
                </a:lnTo>
                <a:lnTo>
                  <a:pt x="38430" y="76400"/>
                </a:lnTo>
                <a:lnTo>
                  <a:pt x="38420" y="76410"/>
                </a:lnTo>
                <a:lnTo>
                  <a:pt x="38420" y="76420"/>
                </a:lnTo>
                <a:lnTo>
                  <a:pt x="38410" y="76430"/>
                </a:lnTo>
                <a:lnTo>
                  <a:pt x="38400" y="76440"/>
                </a:lnTo>
                <a:lnTo>
                  <a:pt x="38400" y="76450"/>
                </a:lnTo>
                <a:lnTo>
                  <a:pt x="38390" y="76460"/>
                </a:lnTo>
                <a:lnTo>
                  <a:pt x="38390" y="76470"/>
                </a:lnTo>
                <a:lnTo>
                  <a:pt x="38380" y="76480"/>
                </a:lnTo>
                <a:lnTo>
                  <a:pt x="38380" y="76490"/>
                </a:lnTo>
                <a:lnTo>
                  <a:pt x="38380" y="76500"/>
                </a:lnTo>
                <a:lnTo>
                  <a:pt x="38370" y="76500"/>
                </a:lnTo>
                <a:lnTo>
                  <a:pt x="38370" y="76520"/>
                </a:lnTo>
                <a:lnTo>
                  <a:pt x="38370" y="76530"/>
                </a:lnTo>
                <a:lnTo>
                  <a:pt x="38360" y="76540"/>
                </a:lnTo>
                <a:lnTo>
                  <a:pt x="38360" y="76550"/>
                </a:lnTo>
                <a:lnTo>
                  <a:pt x="38360" y="76560"/>
                </a:lnTo>
                <a:lnTo>
                  <a:pt x="38350" y="76570"/>
                </a:lnTo>
                <a:lnTo>
                  <a:pt x="38350" y="76580"/>
                </a:lnTo>
                <a:lnTo>
                  <a:pt x="38340" y="76590"/>
                </a:lnTo>
                <a:lnTo>
                  <a:pt x="38340" y="76600"/>
                </a:lnTo>
                <a:lnTo>
                  <a:pt x="38330" y="76600"/>
                </a:lnTo>
                <a:lnTo>
                  <a:pt x="38330" y="76610"/>
                </a:lnTo>
                <a:lnTo>
                  <a:pt x="38320" y="76620"/>
                </a:lnTo>
                <a:lnTo>
                  <a:pt x="38310" y="76630"/>
                </a:lnTo>
                <a:lnTo>
                  <a:pt x="38310" y="76640"/>
                </a:lnTo>
                <a:lnTo>
                  <a:pt x="38300" y="76640"/>
                </a:lnTo>
                <a:lnTo>
                  <a:pt x="38290" y="76650"/>
                </a:lnTo>
                <a:lnTo>
                  <a:pt x="38280" y="76650"/>
                </a:lnTo>
                <a:lnTo>
                  <a:pt x="38270" y="76660"/>
                </a:lnTo>
                <a:lnTo>
                  <a:pt x="38260" y="76660"/>
                </a:lnTo>
                <a:lnTo>
                  <a:pt x="38250" y="76660"/>
                </a:lnTo>
                <a:lnTo>
                  <a:pt x="38240" y="76660"/>
                </a:lnTo>
                <a:lnTo>
                  <a:pt x="38220" y="76660"/>
                </a:lnTo>
                <a:lnTo>
                  <a:pt x="38160" y="76660"/>
                </a:lnTo>
                <a:lnTo>
                  <a:pt x="38150" y="76660"/>
                </a:lnTo>
                <a:lnTo>
                  <a:pt x="38140" y="76660"/>
                </a:lnTo>
                <a:lnTo>
                  <a:pt x="38130" y="76670"/>
                </a:lnTo>
                <a:lnTo>
                  <a:pt x="38120" y="76670"/>
                </a:lnTo>
                <a:lnTo>
                  <a:pt x="38110" y="76670"/>
                </a:lnTo>
                <a:lnTo>
                  <a:pt x="38100" y="76680"/>
                </a:lnTo>
                <a:lnTo>
                  <a:pt x="38090" y="76690"/>
                </a:lnTo>
                <a:lnTo>
                  <a:pt x="38080" y="76700"/>
                </a:lnTo>
                <a:lnTo>
                  <a:pt x="38070" y="76710"/>
                </a:lnTo>
                <a:lnTo>
                  <a:pt x="38070" y="76720"/>
                </a:lnTo>
                <a:lnTo>
                  <a:pt x="38060" y="76720"/>
                </a:lnTo>
                <a:lnTo>
                  <a:pt x="38050" y="76730"/>
                </a:lnTo>
                <a:lnTo>
                  <a:pt x="38050" y="76740"/>
                </a:lnTo>
                <a:lnTo>
                  <a:pt x="38040" y="76750"/>
                </a:lnTo>
                <a:lnTo>
                  <a:pt x="38040" y="76760"/>
                </a:lnTo>
                <a:lnTo>
                  <a:pt x="38030" y="76770"/>
                </a:lnTo>
                <a:lnTo>
                  <a:pt x="38030" y="76780"/>
                </a:lnTo>
                <a:lnTo>
                  <a:pt x="38030" y="76790"/>
                </a:lnTo>
                <a:lnTo>
                  <a:pt x="38020" y="76800"/>
                </a:lnTo>
                <a:lnTo>
                  <a:pt x="38020" y="76810"/>
                </a:lnTo>
                <a:lnTo>
                  <a:pt x="38010" y="76820"/>
                </a:lnTo>
                <a:lnTo>
                  <a:pt x="38010" y="76830"/>
                </a:lnTo>
                <a:lnTo>
                  <a:pt x="38010" y="76840"/>
                </a:lnTo>
                <a:lnTo>
                  <a:pt x="38000" y="76850"/>
                </a:lnTo>
                <a:lnTo>
                  <a:pt x="38000" y="76860"/>
                </a:lnTo>
                <a:lnTo>
                  <a:pt x="38000" y="76870"/>
                </a:lnTo>
                <a:lnTo>
                  <a:pt x="38000" y="76900"/>
                </a:lnTo>
                <a:lnTo>
                  <a:pt x="38000" y="76910"/>
                </a:lnTo>
                <a:lnTo>
                  <a:pt x="38000" y="76920"/>
                </a:lnTo>
                <a:lnTo>
                  <a:pt x="37990" y="76930"/>
                </a:lnTo>
                <a:lnTo>
                  <a:pt x="37990" y="76940"/>
                </a:lnTo>
                <a:lnTo>
                  <a:pt x="37990" y="76950"/>
                </a:lnTo>
                <a:lnTo>
                  <a:pt x="37980" y="76960"/>
                </a:lnTo>
                <a:lnTo>
                  <a:pt x="37980" y="77010"/>
                </a:lnTo>
                <a:lnTo>
                  <a:pt x="37980" y="77020"/>
                </a:lnTo>
                <a:lnTo>
                  <a:pt x="37980" y="77030"/>
                </a:lnTo>
                <a:lnTo>
                  <a:pt x="37980" y="77040"/>
                </a:lnTo>
                <a:lnTo>
                  <a:pt x="37990" y="77050"/>
                </a:lnTo>
                <a:lnTo>
                  <a:pt x="37990" y="77060"/>
                </a:lnTo>
                <a:lnTo>
                  <a:pt x="37990" y="77070"/>
                </a:lnTo>
                <a:lnTo>
                  <a:pt x="37990" y="77080"/>
                </a:lnTo>
                <a:lnTo>
                  <a:pt x="37980" y="77110"/>
                </a:lnTo>
                <a:lnTo>
                  <a:pt x="37980" y="77120"/>
                </a:lnTo>
                <a:lnTo>
                  <a:pt x="37960" y="77170"/>
                </a:lnTo>
                <a:lnTo>
                  <a:pt x="37980" y="77220"/>
                </a:lnTo>
                <a:lnTo>
                  <a:pt x="37980" y="77230"/>
                </a:lnTo>
                <a:lnTo>
                  <a:pt x="37980" y="77250"/>
                </a:lnTo>
                <a:lnTo>
                  <a:pt x="37980" y="77260"/>
                </a:lnTo>
                <a:lnTo>
                  <a:pt x="37980" y="77270"/>
                </a:lnTo>
                <a:lnTo>
                  <a:pt x="37970" y="77280"/>
                </a:lnTo>
                <a:lnTo>
                  <a:pt x="37970" y="77290"/>
                </a:lnTo>
                <a:lnTo>
                  <a:pt x="37920" y="77380"/>
                </a:lnTo>
                <a:lnTo>
                  <a:pt x="37900" y="77420"/>
                </a:lnTo>
                <a:lnTo>
                  <a:pt x="37890" y="77430"/>
                </a:lnTo>
                <a:lnTo>
                  <a:pt x="37890" y="77440"/>
                </a:lnTo>
                <a:lnTo>
                  <a:pt x="37880" y="77450"/>
                </a:lnTo>
                <a:lnTo>
                  <a:pt x="37870" y="77460"/>
                </a:lnTo>
                <a:lnTo>
                  <a:pt x="37870" y="77470"/>
                </a:lnTo>
                <a:lnTo>
                  <a:pt x="37860" y="77470"/>
                </a:lnTo>
                <a:lnTo>
                  <a:pt x="37850" y="77480"/>
                </a:lnTo>
                <a:lnTo>
                  <a:pt x="37840" y="77480"/>
                </a:lnTo>
                <a:lnTo>
                  <a:pt x="37800" y="77490"/>
                </a:lnTo>
                <a:lnTo>
                  <a:pt x="37790" y="77490"/>
                </a:lnTo>
                <a:lnTo>
                  <a:pt x="37780" y="77490"/>
                </a:lnTo>
                <a:lnTo>
                  <a:pt x="37770" y="77490"/>
                </a:lnTo>
                <a:lnTo>
                  <a:pt x="37760" y="77500"/>
                </a:lnTo>
                <a:lnTo>
                  <a:pt x="37750" y="77500"/>
                </a:lnTo>
                <a:lnTo>
                  <a:pt x="37740" y="77500"/>
                </a:lnTo>
                <a:lnTo>
                  <a:pt x="37730" y="77500"/>
                </a:lnTo>
                <a:lnTo>
                  <a:pt x="37720" y="77500"/>
                </a:lnTo>
                <a:lnTo>
                  <a:pt x="37710" y="77510"/>
                </a:lnTo>
                <a:lnTo>
                  <a:pt x="37700" y="77520"/>
                </a:lnTo>
                <a:lnTo>
                  <a:pt x="37690" y="77520"/>
                </a:lnTo>
                <a:lnTo>
                  <a:pt x="37680" y="77520"/>
                </a:lnTo>
                <a:lnTo>
                  <a:pt x="37670" y="77520"/>
                </a:lnTo>
                <a:lnTo>
                  <a:pt x="37660" y="77520"/>
                </a:lnTo>
                <a:lnTo>
                  <a:pt x="37650" y="77520"/>
                </a:lnTo>
                <a:lnTo>
                  <a:pt x="37640" y="77530"/>
                </a:lnTo>
                <a:lnTo>
                  <a:pt x="37640" y="77540"/>
                </a:lnTo>
                <a:lnTo>
                  <a:pt x="37630" y="77550"/>
                </a:lnTo>
                <a:lnTo>
                  <a:pt x="37620" y="77550"/>
                </a:lnTo>
                <a:lnTo>
                  <a:pt x="37610" y="77560"/>
                </a:lnTo>
                <a:lnTo>
                  <a:pt x="37600" y="77560"/>
                </a:lnTo>
                <a:lnTo>
                  <a:pt x="37590" y="77560"/>
                </a:lnTo>
                <a:lnTo>
                  <a:pt x="37580" y="77570"/>
                </a:lnTo>
                <a:lnTo>
                  <a:pt x="37570" y="77570"/>
                </a:lnTo>
                <a:lnTo>
                  <a:pt x="37570" y="77580"/>
                </a:lnTo>
                <a:lnTo>
                  <a:pt x="37560" y="77590"/>
                </a:lnTo>
                <a:lnTo>
                  <a:pt x="37550" y="77600"/>
                </a:lnTo>
                <a:lnTo>
                  <a:pt x="37540" y="77600"/>
                </a:lnTo>
                <a:lnTo>
                  <a:pt x="37530" y="77600"/>
                </a:lnTo>
                <a:lnTo>
                  <a:pt x="37520" y="77600"/>
                </a:lnTo>
                <a:lnTo>
                  <a:pt x="37480" y="77600"/>
                </a:lnTo>
                <a:lnTo>
                  <a:pt x="37460" y="77600"/>
                </a:lnTo>
                <a:lnTo>
                  <a:pt x="37450" y="77600"/>
                </a:lnTo>
                <a:lnTo>
                  <a:pt x="37440" y="77600"/>
                </a:lnTo>
                <a:lnTo>
                  <a:pt x="37430" y="77590"/>
                </a:lnTo>
                <a:lnTo>
                  <a:pt x="37420" y="77590"/>
                </a:lnTo>
                <a:lnTo>
                  <a:pt x="37410" y="77590"/>
                </a:lnTo>
                <a:lnTo>
                  <a:pt x="37400" y="77590"/>
                </a:lnTo>
                <a:lnTo>
                  <a:pt x="37390" y="77580"/>
                </a:lnTo>
                <a:lnTo>
                  <a:pt x="37380" y="77580"/>
                </a:lnTo>
                <a:lnTo>
                  <a:pt x="37370" y="77570"/>
                </a:lnTo>
                <a:lnTo>
                  <a:pt x="37360" y="77570"/>
                </a:lnTo>
                <a:lnTo>
                  <a:pt x="37320" y="77550"/>
                </a:lnTo>
                <a:lnTo>
                  <a:pt x="37310" y="77550"/>
                </a:lnTo>
                <a:lnTo>
                  <a:pt x="37300" y="77540"/>
                </a:lnTo>
                <a:lnTo>
                  <a:pt x="37290" y="77540"/>
                </a:lnTo>
                <a:lnTo>
                  <a:pt x="37280" y="77540"/>
                </a:lnTo>
                <a:lnTo>
                  <a:pt x="37270" y="77540"/>
                </a:lnTo>
                <a:lnTo>
                  <a:pt x="37260" y="77530"/>
                </a:lnTo>
                <a:lnTo>
                  <a:pt x="37250" y="77500"/>
                </a:lnTo>
                <a:lnTo>
                  <a:pt x="37210" y="77460"/>
                </a:lnTo>
                <a:lnTo>
                  <a:pt x="37200" y="77450"/>
                </a:lnTo>
                <a:lnTo>
                  <a:pt x="37190" y="77440"/>
                </a:lnTo>
                <a:lnTo>
                  <a:pt x="37180" y="77440"/>
                </a:lnTo>
                <a:lnTo>
                  <a:pt x="37170" y="77430"/>
                </a:lnTo>
                <a:lnTo>
                  <a:pt x="37160" y="77430"/>
                </a:lnTo>
                <a:lnTo>
                  <a:pt x="37150" y="77430"/>
                </a:lnTo>
                <a:lnTo>
                  <a:pt x="37140" y="77420"/>
                </a:lnTo>
                <a:lnTo>
                  <a:pt x="37130" y="77420"/>
                </a:lnTo>
                <a:lnTo>
                  <a:pt x="37120" y="77420"/>
                </a:lnTo>
                <a:lnTo>
                  <a:pt x="37110" y="77420"/>
                </a:lnTo>
                <a:lnTo>
                  <a:pt x="37100" y="77420"/>
                </a:lnTo>
                <a:lnTo>
                  <a:pt x="37090" y="77430"/>
                </a:lnTo>
                <a:lnTo>
                  <a:pt x="37080" y="77430"/>
                </a:lnTo>
                <a:lnTo>
                  <a:pt x="37070" y="77430"/>
                </a:lnTo>
                <a:lnTo>
                  <a:pt x="37060" y="77430"/>
                </a:lnTo>
                <a:lnTo>
                  <a:pt x="37050" y="77430"/>
                </a:lnTo>
                <a:lnTo>
                  <a:pt x="36990" y="77430"/>
                </a:lnTo>
                <a:lnTo>
                  <a:pt x="36950" y="77420"/>
                </a:lnTo>
                <a:lnTo>
                  <a:pt x="36950" y="77430"/>
                </a:lnTo>
                <a:lnTo>
                  <a:pt x="36940" y="77430"/>
                </a:lnTo>
                <a:lnTo>
                  <a:pt x="36930" y="77430"/>
                </a:lnTo>
                <a:lnTo>
                  <a:pt x="36920" y="77430"/>
                </a:lnTo>
                <a:lnTo>
                  <a:pt x="36910" y="77440"/>
                </a:lnTo>
                <a:lnTo>
                  <a:pt x="36900" y="77440"/>
                </a:lnTo>
                <a:lnTo>
                  <a:pt x="36890" y="77450"/>
                </a:lnTo>
                <a:lnTo>
                  <a:pt x="36880" y="77450"/>
                </a:lnTo>
                <a:lnTo>
                  <a:pt x="36870" y="77450"/>
                </a:lnTo>
                <a:lnTo>
                  <a:pt x="36860" y="77460"/>
                </a:lnTo>
                <a:lnTo>
                  <a:pt x="36850" y="77460"/>
                </a:lnTo>
                <a:lnTo>
                  <a:pt x="36840" y="77460"/>
                </a:lnTo>
                <a:lnTo>
                  <a:pt x="36830" y="77460"/>
                </a:lnTo>
                <a:lnTo>
                  <a:pt x="36820" y="77470"/>
                </a:lnTo>
                <a:lnTo>
                  <a:pt x="36810" y="77470"/>
                </a:lnTo>
                <a:lnTo>
                  <a:pt x="36800" y="77470"/>
                </a:lnTo>
                <a:lnTo>
                  <a:pt x="36790" y="77470"/>
                </a:lnTo>
                <a:lnTo>
                  <a:pt x="36780" y="77470"/>
                </a:lnTo>
                <a:lnTo>
                  <a:pt x="36770" y="77460"/>
                </a:lnTo>
                <a:lnTo>
                  <a:pt x="36760" y="77460"/>
                </a:lnTo>
                <a:lnTo>
                  <a:pt x="36740" y="77460"/>
                </a:lnTo>
                <a:lnTo>
                  <a:pt x="36730" y="77460"/>
                </a:lnTo>
                <a:lnTo>
                  <a:pt x="36720" y="77460"/>
                </a:lnTo>
                <a:lnTo>
                  <a:pt x="36710" y="77470"/>
                </a:lnTo>
                <a:lnTo>
                  <a:pt x="36700" y="77470"/>
                </a:lnTo>
                <a:lnTo>
                  <a:pt x="36690" y="77480"/>
                </a:lnTo>
                <a:lnTo>
                  <a:pt x="36680" y="77480"/>
                </a:lnTo>
                <a:lnTo>
                  <a:pt x="36670" y="77480"/>
                </a:lnTo>
                <a:lnTo>
                  <a:pt x="36660" y="77490"/>
                </a:lnTo>
                <a:lnTo>
                  <a:pt x="36650" y="77490"/>
                </a:lnTo>
                <a:lnTo>
                  <a:pt x="36640" y="77490"/>
                </a:lnTo>
                <a:lnTo>
                  <a:pt x="36620" y="77490"/>
                </a:lnTo>
                <a:lnTo>
                  <a:pt x="36610" y="77490"/>
                </a:lnTo>
                <a:lnTo>
                  <a:pt x="36600" y="77500"/>
                </a:lnTo>
                <a:lnTo>
                  <a:pt x="36590" y="77500"/>
                </a:lnTo>
                <a:lnTo>
                  <a:pt x="36590" y="77510"/>
                </a:lnTo>
                <a:lnTo>
                  <a:pt x="36590" y="77530"/>
                </a:lnTo>
                <a:lnTo>
                  <a:pt x="36580" y="77540"/>
                </a:lnTo>
                <a:lnTo>
                  <a:pt x="36570" y="77550"/>
                </a:lnTo>
                <a:lnTo>
                  <a:pt x="36560" y="77550"/>
                </a:lnTo>
                <a:lnTo>
                  <a:pt x="36550" y="77560"/>
                </a:lnTo>
                <a:lnTo>
                  <a:pt x="36550" y="77570"/>
                </a:lnTo>
                <a:lnTo>
                  <a:pt x="36540" y="77580"/>
                </a:lnTo>
                <a:lnTo>
                  <a:pt x="36530" y="77590"/>
                </a:lnTo>
                <a:lnTo>
                  <a:pt x="36520" y="77600"/>
                </a:lnTo>
                <a:lnTo>
                  <a:pt x="36520" y="77610"/>
                </a:lnTo>
                <a:lnTo>
                  <a:pt x="36520" y="77620"/>
                </a:lnTo>
                <a:lnTo>
                  <a:pt x="36510" y="77630"/>
                </a:lnTo>
                <a:lnTo>
                  <a:pt x="36510" y="77640"/>
                </a:lnTo>
                <a:lnTo>
                  <a:pt x="36500" y="77650"/>
                </a:lnTo>
                <a:lnTo>
                  <a:pt x="36500" y="77660"/>
                </a:lnTo>
                <a:lnTo>
                  <a:pt x="36490" y="77670"/>
                </a:lnTo>
                <a:lnTo>
                  <a:pt x="36470" y="77680"/>
                </a:lnTo>
                <a:lnTo>
                  <a:pt x="36460" y="77680"/>
                </a:lnTo>
                <a:lnTo>
                  <a:pt x="36450" y="77680"/>
                </a:lnTo>
                <a:lnTo>
                  <a:pt x="36440" y="77690"/>
                </a:lnTo>
                <a:lnTo>
                  <a:pt x="36430" y="77690"/>
                </a:lnTo>
                <a:lnTo>
                  <a:pt x="36420" y="77690"/>
                </a:lnTo>
                <a:lnTo>
                  <a:pt x="36410" y="77690"/>
                </a:lnTo>
                <a:lnTo>
                  <a:pt x="36400" y="77680"/>
                </a:lnTo>
                <a:lnTo>
                  <a:pt x="36390" y="77680"/>
                </a:lnTo>
                <a:lnTo>
                  <a:pt x="36380" y="77680"/>
                </a:lnTo>
                <a:lnTo>
                  <a:pt x="36360" y="77680"/>
                </a:lnTo>
                <a:lnTo>
                  <a:pt x="36350" y="77680"/>
                </a:lnTo>
                <a:lnTo>
                  <a:pt x="36340" y="77690"/>
                </a:lnTo>
                <a:lnTo>
                  <a:pt x="36330" y="77690"/>
                </a:lnTo>
                <a:lnTo>
                  <a:pt x="36320" y="77690"/>
                </a:lnTo>
                <a:lnTo>
                  <a:pt x="36310" y="77700"/>
                </a:lnTo>
                <a:lnTo>
                  <a:pt x="36300" y="77700"/>
                </a:lnTo>
                <a:lnTo>
                  <a:pt x="36290" y="77700"/>
                </a:lnTo>
                <a:lnTo>
                  <a:pt x="36280" y="77710"/>
                </a:lnTo>
                <a:lnTo>
                  <a:pt x="36270" y="77720"/>
                </a:lnTo>
                <a:lnTo>
                  <a:pt x="36260" y="77720"/>
                </a:lnTo>
                <a:lnTo>
                  <a:pt x="36250" y="77730"/>
                </a:lnTo>
                <a:lnTo>
                  <a:pt x="36250" y="77740"/>
                </a:lnTo>
                <a:lnTo>
                  <a:pt x="36240" y="77750"/>
                </a:lnTo>
                <a:lnTo>
                  <a:pt x="36240" y="77760"/>
                </a:lnTo>
                <a:lnTo>
                  <a:pt x="36230" y="77770"/>
                </a:lnTo>
                <a:lnTo>
                  <a:pt x="36230" y="77780"/>
                </a:lnTo>
                <a:lnTo>
                  <a:pt x="36220" y="77790"/>
                </a:lnTo>
                <a:lnTo>
                  <a:pt x="36210" y="77790"/>
                </a:lnTo>
                <a:lnTo>
                  <a:pt x="36210" y="77800"/>
                </a:lnTo>
                <a:lnTo>
                  <a:pt x="36200" y="77810"/>
                </a:lnTo>
                <a:lnTo>
                  <a:pt x="36190" y="77810"/>
                </a:lnTo>
                <a:lnTo>
                  <a:pt x="36110" y="77830"/>
                </a:lnTo>
                <a:lnTo>
                  <a:pt x="36100" y="77830"/>
                </a:lnTo>
                <a:lnTo>
                  <a:pt x="36100" y="77840"/>
                </a:lnTo>
                <a:lnTo>
                  <a:pt x="36090" y="77850"/>
                </a:lnTo>
                <a:lnTo>
                  <a:pt x="36080" y="77890"/>
                </a:lnTo>
                <a:lnTo>
                  <a:pt x="36080" y="77900"/>
                </a:lnTo>
                <a:lnTo>
                  <a:pt x="36070" y="77910"/>
                </a:lnTo>
                <a:lnTo>
                  <a:pt x="36070" y="77920"/>
                </a:lnTo>
                <a:lnTo>
                  <a:pt x="36060" y="77920"/>
                </a:lnTo>
                <a:lnTo>
                  <a:pt x="36050" y="77930"/>
                </a:lnTo>
                <a:lnTo>
                  <a:pt x="36040" y="77940"/>
                </a:lnTo>
                <a:lnTo>
                  <a:pt x="36030" y="77940"/>
                </a:lnTo>
                <a:lnTo>
                  <a:pt x="36020" y="77950"/>
                </a:lnTo>
                <a:lnTo>
                  <a:pt x="36020" y="77960"/>
                </a:lnTo>
                <a:lnTo>
                  <a:pt x="36010" y="77960"/>
                </a:lnTo>
                <a:lnTo>
                  <a:pt x="36000" y="77970"/>
                </a:lnTo>
                <a:lnTo>
                  <a:pt x="36000" y="77980"/>
                </a:lnTo>
                <a:lnTo>
                  <a:pt x="35990" y="77990"/>
                </a:lnTo>
                <a:lnTo>
                  <a:pt x="35990" y="78000"/>
                </a:lnTo>
                <a:lnTo>
                  <a:pt x="35980" y="78010"/>
                </a:lnTo>
                <a:lnTo>
                  <a:pt x="35980" y="78020"/>
                </a:lnTo>
                <a:lnTo>
                  <a:pt x="35970" y="78030"/>
                </a:lnTo>
                <a:lnTo>
                  <a:pt x="35970" y="78040"/>
                </a:lnTo>
                <a:lnTo>
                  <a:pt x="35970" y="78050"/>
                </a:lnTo>
                <a:lnTo>
                  <a:pt x="35970" y="78060"/>
                </a:lnTo>
                <a:lnTo>
                  <a:pt x="35970" y="78070"/>
                </a:lnTo>
                <a:lnTo>
                  <a:pt x="35970" y="78080"/>
                </a:lnTo>
                <a:lnTo>
                  <a:pt x="35960" y="78090"/>
                </a:lnTo>
                <a:lnTo>
                  <a:pt x="35960" y="78100"/>
                </a:lnTo>
                <a:lnTo>
                  <a:pt x="35950" y="78110"/>
                </a:lnTo>
                <a:lnTo>
                  <a:pt x="35950" y="78120"/>
                </a:lnTo>
                <a:lnTo>
                  <a:pt x="35940" y="78120"/>
                </a:lnTo>
                <a:lnTo>
                  <a:pt x="35930" y="78130"/>
                </a:lnTo>
                <a:lnTo>
                  <a:pt x="35920" y="78140"/>
                </a:lnTo>
                <a:lnTo>
                  <a:pt x="35920" y="78150"/>
                </a:lnTo>
                <a:lnTo>
                  <a:pt x="35920" y="78190"/>
                </a:lnTo>
                <a:lnTo>
                  <a:pt x="35920" y="78200"/>
                </a:lnTo>
                <a:lnTo>
                  <a:pt x="35920" y="78210"/>
                </a:lnTo>
                <a:lnTo>
                  <a:pt x="35910" y="78220"/>
                </a:lnTo>
                <a:lnTo>
                  <a:pt x="35910" y="78230"/>
                </a:lnTo>
                <a:lnTo>
                  <a:pt x="35900" y="78230"/>
                </a:lnTo>
                <a:lnTo>
                  <a:pt x="35890" y="78240"/>
                </a:lnTo>
                <a:lnTo>
                  <a:pt x="35890" y="78250"/>
                </a:lnTo>
                <a:lnTo>
                  <a:pt x="35880" y="78260"/>
                </a:lnTo>
                <a:lnTo>
                  <a:pt x="35870" y="78260"/>
                </a:lnTo>
                <a:lnTo>
                  <a:pt x="35860" y="78270"/>
                </a:lnTo>
                <a:lnTo>
                  <a:pt x="35850" y="78270"/>
                </a:lnTo>
                <a:lnTo>
                  <a:pt x="35840" y="78270"/>
                </a:lnTo>
                <a:lnTo>
                  <a:pt x="35830" y="78280"/>
                </a:lnTo>
                <a:lnTo>
                  <a:pt x="35820" y="78290"/>
                </a:lnTo>
                <a:lnTo>
                  <a:pt x="35820" y="78300"/>
                </a:lnTo>
                <a:lnTo>
                  <a:pt x="35820" y="78310"/>
                </a:lnTo>
                <a:lnTo>
                  <a:pt x="35820" y="78320"/>
                </a:lnTo>
                <a:lnTo>
                  <a:pt x="35820" y="78330"/>
                </a:lnTo>
                <a:lnTo>
                  <a:pt x="35820" y="78340"/>
                </a:lnTo>
                <a:lnTo>
                  <a:pt x="35830" y="78340"/>
                </a:lnTo>
                <a:lnTo>
                  <a:pt x="35860" y="78380"/>
                </a:lnTo>
                <a:lnTo>
                  <a:pt x="35880" y="78420"/>
                </a:lnTo>
                <a:lnTo>
                  <a:pt x="35880" y="78430"/>
                </a:lnTo>
                <a:lnTo>
                  <a:pt x="35880" y="78440"/>
                </a:lnTo>
                <a:lnTo>
                  <a:pt x="35880" y="78450"/>
                </a:lnTo>
                <a:lnTo>
                  <a:pt x="35880" y="78460"/>
                </a:lnTo>
                <a:lnTo>
                  <a:pt x="35880" y="78470"/>
                </a:lnTo>
                <a:lnTo>
                  <a:pt x="35870" y="78480"/>
                </a:lnTo>
                <a:lnTo>
                  <a:pt x="35850" y="78520"/>
                </a:lnTo>
                <a:lnTo>
                  <a:pt x="35850" y="78530"/>
                </a:lnTo>
                <a:lnTo>
                  <a:pt x="35850" y="78540"/>
                </a:lnTo>
                <a:lnTo>
                  <a:pt x="35840" y="78550"/>
                </a:lnTo>
                <a:lnTo>
                  <a:pt x="35840" y="78560"/>
                </a:lnTo>
                <a:lnTo>
                  <a:pt x="35850" y="78570"/>
                </a:lnTo>
                <a:lnTo>
                  <a:pt x="35850" y="78580"/>
                </a:lnTo>
                <a:lnTo>
                  <a:pt x="35850" y="78590"/>
                </a:lnTo>
                <a:lnTo>
                  <a:pt x="35860" y="78600"/>
                </a:lnTo>
                <a:lnTo>
                  <a:pt x="35880" y="78620"/>
                </a:lnTo>
                <a:lnTo>
                  <a:pt x="35880" y="78630"/>
                </a:lnTo>
                <a:lnTo>
                  <a:pt x="35890" y="78640"/>
                </a:lnTo>
                <a:lnTo>
                  <a:pt x="35890" y="78670"/>
                </a:lnTo>
                <a:lnTo>
                  <a:pt x="35880" y="78670"/>
                </a:lnTo>
                <a:lnTo>
                  <a:pt x="35870" y="78680"/>
                </a:lnTo>
                <a:lnTo>
                  <a:pt x="35870" y="78690"/>
                </a:lnTo>
                <a:lnTo>
                  <a:pt x="35870" y="78700"/>
                </a:lnTo>
                <a:lnTo>
                  <a:pt x="35860" y="78740"/>
                </a:lnTo>
                <a:lnTo>
                  <a:pt x="35860" y="78750"/>
                </a:lnTo>
                <a:lnTo>
                  <a:pt x="35850" y="78750"/>
                </a:lnTo>
                <a:lnTo>
                  <a:pt x="35850" y="78760"/>
                </a:lnTo>
                <a:lnTo>
                  <a:pt x="35840" y="78770"/>
                </a:lnTo>
                <a:lnTo>
                  <a:pt x="35830" y="78770"/>
                </a:lnTo>
                <a:lnTo>
                  <a:pt x="35820" y="78780"/>
                </a:lnTo>
                <a:lnTo>
                  <a:pt x="35810" y="78780"/>
                </a:lnTo>
                <a:lnTo>
                  <a:pt x="35800" y="78790"/>
                </a:lnTo>
                <a:lnTo>
                  <a:pt x="35790" y="78790"/>
                </a:lnTo>
                <a:lnTo>
                  <a:pt x="35780" y="78790"/>
                </a:lnTo>
                <a:lnTo>
                  <a:pt x="35770" y="78800"/>
                </a:lnTo>
                <a:lnTo>
                  <a:pt x="35760" y="78800"/>
                </a:lnTo>
                <a:lnTo>
                  <a:pt x="35760" y="78810"/>
                </a:lnTo>
                <a:lnTo>
                  <a:pt x="35750" y="78820"/>
                </a:lnTo>
                <a:lnTo>
                  <a:pt x="35750" y="78830"/>
                </a:lnTo>
                <a:lnTo>
                  <a:pt x="35750" y="78840"/>
                </a:lnTo>
                <a:lnTo>
                  <a:pt x="35750" y="78850"/>
                </a:lnTo>
                <a:lnTo>
                  <a:pt x="35750" y="78860"/>
                </a:lnTo>
                <a:lnTo>
                  <a:pt x="35750" y="78880"/>
                </a:lnTo>
                <a:lnTo>
                  <a:pt x="35750" y="78890"/>
                </a:lnTo>
                <a:lnTo>
                  <a:pt x="35760" y="78900"/>
                </a:lnTo>
                <a:lnTo>
                  <a:pt x="35760" y="78910"/>
                </a:lnTo>
                <a:lnTo>
                  <a:pt x="35760" y="78920"/>
                </a:lnTo>
                <a:lnTo>
                  <a:pt x="35770" y="78930"/>
                </a:lnTo>
                <a:lnTo>
                  <a:pt x="35770" y="78940"/>
                </a:lnTo>
                <a:lnTo>
                  <a:pt x="35770" y="78950"/>
                </a:lnTo>
                <a:lnTo>
                  <a:pt x="35770" y="78960"/>
                </a:lnTo>
                <a:lnTo>
                  <a:pt x="35760" y="78970"/>
                </a:lnTo>
                <a:lnTo>
                  <a:pt x="35760" y="78980"/>
                </a:lnTo>
                <a:lnTo>
                  <a:pt x="35760" y="78990"/>
                </a:lnTo>
                <a:lnTo>
                  <a:pt x="35760" y="79000"/>
                </a:lnTo>
                <a:lnTo>
                  <a:pt x="35750" y="79010"/>
                </a:lnTo>
                <a:lnTo>
                  <a:pt x="35750" y="79020"/>
                </a:lnTo>
                <a:lnTo>
                  <a:pt x="35750" y="79030"/>
                </a:lnTo>
                <a:lnTo>
                  <a:pt x="35740" y="79040"/>
                </a:lnTo>
                <a:lnTo>
                  <a:pt x="35740" y="79050"/>
                </a:lnTo>
                <a:lnTo>
                  <a:pt x="35730" y="79060"/>
                </a:lnTo>
                <a:lnTo>
                  <a:pt x="35720" y="79070"/>
                </a:lnTo>
                <a:lnTo>
                  <a:pt x="35720" y="79080"/>
                </a:lnTo>
                <a:lnTo>
                  <a:pt x="35710" y="79080"/>
                </a:lnTo>
                <a:lnTo>
                  <a:pt x="35700" y="79090"/>
                </a:lnTo>
                <a:lnTo>
                  <a:pt x="35700" y="79100"/>
                </a:lnTo>
                <a:lnTo>
                  <a:pt x="35690" y="79110"/>
                </a:lnTo>
                <a:lnTo>
                  <a:pt x="35680" y="79120"/>
                </a:lnTo>
                <a:lnTo>
                  <a:pt x="35670" y="79130"/>
                </a:lnTo>
                <a:lnTo>
                  <a:pt x="35660" y="79130"/>
                </a:lnTo>
                <a:lnTo>
                  <a:pt x="35650" y="79140"/>
                </a:lnTo>
                <a:lnTo>
                  <a:pt x="35640" y="79140"/>
                </a:lnTo>
                <a:lnTo>
                  <a:pt x="35620" y="79130"/>
                </a:lnTo>
                <a:lnTo>
                  <a:pt x="35610" y="79130"/>
                </a:lnTo>
                <a:lnTo>
                  <a:pt x="35600" y="79130"/>
                </a:lnTo>
                <a:lnTo>
                  <a:pt x="35590" y="79140"/>
                </a:lnTo>
                <a:lnTo>
                  <a:pt x="35580" y="79140"/>
                </a:lnTo>
                <a:lnTo>
                  <a:pt x="35580" y="79150"/>
                </a:lnTo>
                <a:lnTo>
                  <a:pt x="35570" y="79160"/>
                </a:lnTo>
                <a:lnTo>
                  <a:pt x="35560" y="79170"/>
                </a:lnTo>
                <a:lnTo>
                  <a:pt x="35550" y="79170"/>
                </a:lnTo>
                <a:lnTo>
                  <a:pt x="35540" y="79170"/>
                </a:lnTo>
                <a:lnTo>
                  <a:pt x="35530" y="79170"/>
                </a:lnTo>
                <a:lnTo>
                  <a:pt x="35520" y="79180"/>
                </a:lnTo>
                <a:lnTo>
                  <a:pt x="35520" y="79190"/>
                </a:lnTo>
                <a:lnTo>
                  <a:pt x="35510" y="79190"/>
                </a:lnTo>
                <a:lnTo>
                  <a:pt x="35500" y="79200"/>
                </a:lnTo>
                <a:lnTo>
                  <a:pt x="35490" y="79210"/>
                </a:lnTo>
                <a:lnTo>
                  <a:pt x="35480" y="79200"/>
                </a:lnTo>
                <a:lnTo>
                  <a:pt x="35470" y="79190"/>
                </a:lnTo>
                <a:lnTo>
                  <a:pt x="35460" y="79180"/>
                </a:lnTo>
                <a:lnTo>
                  <a:pt x="35450" y="79180"/>
                </a:lnTo>
                <a:lnTo>
                  <a:pt x="35440" y="79190"/>
                </a:lnTo>
                <a:lnTo>
                  <a:pt x="35430" y="79190"/>
                </a:lnTo>
                <a:lnTo>
                  <a:pt x="35410" y="79190"/>
                </a:lnTo>
                <a:lnTo>
                  <a:pt x="35400" y="79190"/>
                </a:lnTo>
                <a:lnTo>
                  <a:pt x="35340" y="79140"/>
                </a:lnTo>
                <a:lnTo>
                  <a:pt x="35340" y="79130"/>
                </a:lnTo>
                <a:lnTo>
                  <a:pt x="35340" y="79120"/>
                </a:lnTo>
                <a:lnTo>
                  <a:pt x="35340" y="79110"/>
                </a:lnTo>
                <a:lnTo>
                  <a:pt x="35350" y="79100"/>
                </a:lnTo>
                <a:lnTo>
                  <a:pt x="35350" y="79090"/>
                </a:lnTo>
                <a:lnTo>
                  <a:pt x="35350" y="79080"/>
                </a:lnTo>
                <a:lnTo>
                  <a:pt x="35350" y="79030"/>
                </a:lnTo>
                <a:lnTo>
                  <a:pt x="35360" y="78980"/>
                </a:lnTo>
                <a:lnTo>
                  <a:pt x="35360" y="78970"/>
                </a:lnTo>
                <a:lnTo>
                  <a:pt x="35360" y="78960"/>
                </a:lnTo>
                <a:lnTo>
                  <a:pt x="35360" y="78950"/>
                </a:lnTo>
                <a:lnTo>
                  <a:pt x="35360" y="78940"/>
                </a:lnTo>
                <a:lnTo>
                  <a:pt x="35360" y="78930"/>
                </a:lnTo>
                <a:lnTo>
                  <a:pt x="35360" y="78920"/>
                </a:lnTo>
                <a:lnTo>
                  <a:pt x="35360" y="78910"/>
                </a:lnTo>
                <a:lnTo>
                  <a:pt x="35360" y="78900"/>
                </a:lnTo>
                <a:lnTo>
                  <a:pt x="35370" y="78890"/>
                </a:lnTo>
                <a:lnTo>
                  <a:pt x="35380" y="78880"/>
                </a:lnTo>
                <a:lnTo>
                  <a:pt x="35380" y="78870"/>
                </a:lnTo>
                <a:lnTo>
                  <a:pt x="35390" y="78860"/>
                </a:lnTo>
                <a:lnTo>
                  <a:pt x="35400" y="78850"/>
                </a:lnTo>
                <a:lnTo>
                  <a:pt x="35430" y="78830"/>
                </a:lnTo>
                <a:lnTo>
                  <a:pt x="35430" y="78820"/>
                </a:lnTo>
                <a:lnTo>
                  <a:pt x="35420" y="78810"/>
                </a:lnTo>
                <a:lnTo>
                  <a:pt x="35420" y="78800"/>
                </a:lnTo>
                <a:lnTo>
                  <a:pt x="35420" y="78790"/>
                </a:lnTo>
                <a:lnTo>
                  <a:pt x="35420" y="78780"/>
                </a:lnTo>
                <a:lnTo>
                  <a:pt x="35410" y="78770"/>
                </a:lnTo>
                <a:lnTo>
                  <a:pt x="35410" y="78760"/>
                </a:lnTo>
                <a:lnTo>
                  <a:pt x="35410" y="78750"/>
                </a:lnTo>
                <a:lnTo>
                  <a:pt x="35420" y="78740"/>
                </a:lnTo>
                <a:lnTo>
                  <a:pt x="35420" y="78730"/>
                </a:lnTo>
                <a:lnTo>
                  <a:pt x="35420" y="78720"/>
                </a:lnTo>
                <a:lnTo>
                  <a:pt x="35440" y="78750"/>
                </a:lnTo>
                <a:lnTo>
                  <a:pt x="35440" y="78710"/>
                </a:lnTo>
                <a:lnTo>
                  <a:pt x="35440" y="78700"/>
                </a:lnTo>
                <a:lnTo>
                  <a:pt x="35440" y="78690"/>
                </a:lnTo>
                <a:lnTo>
                  <a:pt x="35430" y="78680"/>
                </a:lnTo>
                <a:lnTo>
                  <a:pt x="35420" y="78670"/>
                </a:lnTo>
                <a:lnTo>
                  <a:pt x="35410" y="78670"/>
                </a:lnTo>
                <a:lnTo>
                  <a:pt x="35400" y="78660"/>
                </a:lnTo>
                <a:lnTo>
                  <a:pt x="35400" y="78650"/>
                </a:lnTo>
                <a:lnTo>
                  <a:pt x="35390" y="78640"/>
                </a:lnTo>
                <a:lnTo>
                  <a:pt x="35390" y="78630"/>
                </a:lnTo>
                <a:lnTo>
                  <a:pt x="35390" y="78610"/>
                </a:lnTo>
                <a:lnTo>
                  <a:pt x="35390" y="78600"/>
                </a:lnTo>
                <a:lnTo>
                  <a:pt x="35390" y="78590"/>
                </a:lnTo>
                <a:lnTo>
                  <a:pt x="35380" y="78580"/>
                </a:lnTo>
                <a:lnTo>
                  <a:pt x="35370" y="78570"/>
                </a:lnTo>
                <a:lnTo>
                  <a:pt x="35360" y="78570"/>
                </a:lnTo>
                <a:lnTo>
                  <a:pt x="35350" y="78560"/>
                </a:lnTo>
                <a:lnTo>
                  <a:pt x="35350" y="78550"/>
                </a:lnTo>
                <a:lnTo>
                  <a:pt x="35350" y="78540"/>
                </a:lnTo>
                <a:lnTo>
                  <a:pt x="35350" y="78530"/>
                </a:lnTo>
                <a:lnTo>
                  <a:pt x="35340" y="78520"/>
                </a:lnTo>
                <a:lnTo>
                  <a:pt x="35340" y="78510"/>
                </a:lnTo>
                <a:lnTo>
                  <a:pt x="35340" y="78500"/>
                </a:lnTo>
                <a:lnTo>
                  <a:pt x="35340" y="78490"/>
                </a:lnTo>
                <a:lnTo>
                  <a:pt x="35340" y="78480"/>
                </a:lnTo>
                <a:lnTo>
                  <a:pt x="35340" y="78470"/>
                </a:lnTo>
                <a:lnTo>
                  <a:pt x="35340" y="78460"/>
                </a:lnTo>
                <a:lnTo>
                  <a:pt x="35340" y="78450"/>
                </a:lnTo>
                <a:lnTo>
                  <a:pt x="35340" y="78440"/>
                </a:lnTo>
                <a:lnTo>
                  <a:pt x="35340" y="78430"/>
                </a:lnTo>
                <a:lnTo>
                  <a:pt x="35350" y="78420"/>
                </a:lnTo>
                <a:lnTo>
                  <a:pt x="35350" y="78410"/>
                </a:lnTo>
                <a:lnTo>
                  <a:pt x="35350" y="78400"/>
                </a:lnTo>
                <a:lnTo>
                  <a:pt x="35350" y="78390"/>
                </a:lnTo>
                <a:lnTo>
                  <a:pt x="35350" y="78380"/>
                </a:lnTo>
                <a:lnTo>
                  <a:pt x="35330" y="78330"/>
                </a:lnTo>
                <a:lnTo>
                  <a:pt x="35330" y="78320"/>
                </a:lnTo>
                <a:lnTo>
                  <a:pt x="35320" y="78310"/>
                </a:lnTo>
                <a:lnTo>
                  <a:pt x="35320" y="78300"/>
                </a:lnTo>
                <a:lnTo>
                  <a:pt x="35310" y="78290"/>
                </a:lnTo>
                <a:lnTo>
                  <a:pt x="35300" y="78290"/>
                </a:lnTo>
                <a:lnTo>
                  <a:pt x="35290" y="78280"/>
                </a:lnTo>
                <a:lnTo>
                  <a:pt x="35280" y="78280"/>
                </a:lnTo>
                <a:lnTo>
                  <a:pt x="35280" y="78270"/>
                </a:lnTo>
                <a:lnTo>
                  <a:pt x="35270" y="78260"/>
                </a:lnTo>
                <a:lnTo>
                  <a:pt x="35270" y="78240"/>
                </a:lnTo>
                <a:lnTo>
                  <a:pt x="35270" y="78230"/>
                </a:lnTo>
                <a:lnTo>
                  <a:pt x="35270" y="78220"/>
                </a:lnTo>
                <a:lnTo>
                  <a:pt x="35270" y="78210"/>
                </a:lnTo>
                <a:lnTo>
                  <a:pt x="35250" y="78200"/>
                </a:lnTo>
                <a:lnTo>
                  <a:pt x="35140" y="78280"/>
                </a:lnTo>
                <a:lnTo>
                  <a:pt x="35060" y="78360"/>
                </a:lnTo>
                <a:lnTo>
                  <a:pt x="34940" y="78330"/>
                </a:lnTo>
                <a:lnTo>
                  <a:pt x="34930" y="78330"/>
                </a:lnTo>
                <a:lnTo>
                  <a:pt x="34920" y="78330"/>
                </a:lnTo>
                <a:lnTo>
                  <a:pt x="34910" y="78330"/>
                </a:lnTo>
                <a:lnTo>
                  <a:pt x="34900" y="78330"/>
                </a:lnTo>
                <a:lnTo>
                  <a:pt x="34890" y="78330"/>
                </a:lnTo>
                <a:lnTo>
                  <a:pt x="34880" y="78340"/>
                </a:lnTo>
                <a:lnTo>
                  <a:pt x="34870" y="78340"/>
                </a:lnTo>
                <a:lnTo>
                  <a:pt x="34860" y="78350"/>
                </a:lnTo>
                <a:lnTo>
                  <a:pt x="34850" y="78350"/>
                </a:lnTo>
                <a:lnTo>
                  <a:pt x="34840" y="78350"/>
                </a:lnTo>
                <a:lnTo>
                  <a:pt x="34790" y="78340"/>
                </a:lnTo>
                <a:lnTo>
                  <a:pt x="34740" y="78350"/>
                </a:lnTo>
                <a:lnTo>
                  <a:pt x="34710" y="78350"/>
                </a:lnTo>
                <a:lnTo>
                  <a:pt x="34710" y="78320"/>
                </a:lnTo>
                <a:lnTo>
                  <a:pt x="34720" y="78280"/>
                </a:lnTo>
                <a:lnTo>
                  <a:pt x="34710" y="78270"/>
                </a:lnTo>
                <a:lnTo>
                  <a:pt x="34710" y="78260"/>
                </a:lnTo>
                <a:lnTo>
                  <a:pt x="34710" y="78250"/>
                </a:lnTo>
                <a:lnTo>
                  <a:pt x="34710" y="78240"/>
                </a:lnTo>
                <a:lnTo>
                  <a:pt x="34710" y="78230"/>
                </a:lnTo>
                <a:lnTo>
                  <a:pt x="34720" y="78150"/>
                </a:lnTo>
                <a:lnTo>
                  <a:pt x="34720" y="78140"/>
                </a:lnTo>
                <a:lnTo>
                  <a:pt x="34720" y="78120"/>
                </a:lnTo>
                <a:lnTo>
                  <a:pt x="34710" y="78100"/>
                </a:lnTo>
                <a:lnTo>
                  <a:pt x="34700" y="78090"/>
                </a:lnTo>
                <a:lnTo>
                  <a:pt x="34700" y="78080"/>
                </a:lnTo>
                <a:lnTo>
                  <a:pt x="34710" y="78040"/>
                </a:lnTo>
                <a:lnTo>
                  <a:pt x="34710" y="77980"/>
                </a:lnTo>
                <a:lnTo>
                  <a:pt x="34710" y="77960"/>
                </a:lnTo>
                <a:lnTo>
                  <a:pt x="34710" y="77950"/>
                </a:lnTo>
                <a:lnTo>
                  <a:pt x="34710" y="77940"/>
                </a:lnTo>
                <a:lnTo>
                  <a:pt x="34710" y="77930"/>
                </a:lnTo>
                <a:lnTo>
                  <a:pt x="34710" y="77920"/>
                </a:lnTo>
                <a:lnTo>
                  <a:pt x="34710" y="77910"/>
                </a:lnTo>
                <a:lnTo>
                  <a:pt x="34700" y="77900"/>
                </a:lnTo>
                <a:lnTo>
                  <a:pt x="34700" y="77890"/>
                </a:lnTo>
                <a:lnTo>
                  <a:pt x="34700" y="77880"/>
                </a:lnTo>
                <a:lnTo>
                  <a:pt x="34700" y="77870"/>
                </a:lnTo>
                <a:lnTo>
                  <a:pt x="34690" y="77860"/>
                </a:lnTo>
                <a:lnTo>
                  <a:pt x="34690" y="77850"/>
                </a:lnTo>
                <a:lnTo>
                  <a:pt x="34690" y="77840"/>
                </a:lnTo>
                <a:lnTo>
                  <a:pt x="34680" y="77830"/>
                </a:lnTo>
                <a:lnTo>
                  <a:pt x="34680" y="77820"/>
                </a:lnTo>
                <a:lnTo>
                  <a:pt x="34680" y="77810"/>
                </a:lnTo>
                <a:lnTo>
                  <a:pt x="34680" y="77710"/>
                </a:lnTo>
                <a:lnTo>
                  <a:pt x="34690" y="77700"/>
                </a:lnTo>
                <a:lnTo>
                  <a:pt x="34700" y="77700"/>
                </a:lnTo>
                <a:lnTo>
                  <a:pt x="34710" y="77700"/>
                </a:lnTo>
                <a:lnTo>
                  <a:pt x="34720" y="77690"/>
                </a:lnTo>
                <a:lnTo>
                  <a:pt x="34730" y="77690"/>
                </a:lnTo>
                <a:lnTo>
                  <a:pt x="34740" y="77680"/>
                </a:lnTo>
                <a:lnTo>
                  <a:pt x="34750" y="77680"/>
                </a:lnTo>
                <a:lnTo>
                  <a:pt x="34750" y="77670"/>
                </a:lnTo>
                <a:lnTo>
                  <a:pt x="34760" y="77660"/>
                </a:lnTo>
                <a:lnTo>
                  <a:pt x="34760" y="77650"/>
                </a:lnTo>
                <a:lnTo>
                  <a:pt x="34760" y="77640"/>
                </a:lnTo>
                <a:lnTo>
                  <a:pt x="34750" y="77630"/>
                </a:lnTo>
                <a:lnTo>
                  <a:pt x="34750" y="77620"/>
                </a:lnTo>
                <a:lnTo>
                  <a:pt x="34750" y="77610"/>
                </a:lnTo>
                <a:lnTo>
                  <a:pt x="34740" y="77600"/>
                </a:lnTo>
                <a:lnTo>
                  <a:pt x="34730" y="77590"/>
                </a:lnTo>
                <a:lnTo>
                  <a:pt x="34720" y="77580"/>
                </a:lnTo>
                <a:lnTo>
                  <a:pt x="34720" y="77570"/>
                </a:lnTo>
                <a:lnTo>
                  <a:pt x="34720" y="77560"/>
                </a:lnTo>
                <a:lnTo>
                  <a:pt x="34710" y="77550"/>
                </a:lnTo>
                <a:lnTo>
                  <a:pt x="34720" y="77540"/>
                </a:lnTo>
                <a:lnTo>
                  <a:pt x="34720" y="77530"/>
                </a:lnTo>
                <a:lnTo>
                  <a:pt x="34720" y="77520"/>
                </a:lnTo>
                <a:lnTo>
                  <a:pt x="34720" y="77510"/>
                </a:lnTo>
                <a:lnTo>
                  <a:pt x="34720" y="77500"/>
                </a:lnTo>
                <a:lnTo>
                  <a:pt x="34720" y="77490"/>
                </a:lnTo>
                <a:lnTo>
                  <a:pt x="34720" y="77480"/>
                </a:lnTo>
                <a:lnTo>
                  <a:pt x="34700" y="77460"/>
                </a:lnTo>
                <a:lnTo>
                  <a:pt x="34700" y="77450"/>
                </a:lnTo>
                <a:lnTo>
                  <a:pt x="34700" y="77440"/>
                </a:lnTo>
                <a:lnTo>
                  <a:pt x="34700" y="77430"/>
                </a:lnTo>
                <a:lnTo>
                  <a:pt x="34700" y="77420"/>
                </a:lnTo>
                <a:lnTo>
                  <a:pt x="34700" y="77410"/>
                </a:lnTo>
                <a:lnTo>
                  <a:pt x="34710" y="77400"/>
                </a:lnTo>
                <a:lnTo>
                  <a:pt x="34710" y="77390"/>
                </a:lnTo>
                <a:lnTo>
                  <a:pt x="34710" y="77380"/>
                </a:lnTo>
                <a:lnTo>
                  <a:pt x="34710" y="77360"/>
                </a:lnTo>
                <a:lnTo>
                  <a:pt x="34710" y="77350"/>
                </a:lnTo>
                <a:lnTo>
                  <a:pt x="34710" y="77340"/>
                </a:lnTo>
                <a:lnTo>
                  <a:pt x="34710" y="77330"/>
                </a:lnTo>
                <a:lnTo>
                  <a:pt x="34700" y="77320"/>
                </a:lnTo>
                <a:lnTo>
                  <a:pt x="34700" y="77310"/>
                </a:lnTo>
                <a:lnTo>
                  <a:pt x="34700" y="77300"/>
                </a:lnTo>
                <a:lnTo>
                  <a:pt x="34700" y="77290"/>
                </a:lnTo>
                <a:lnTo>
                  <a:pt x="34750" y="77280"/>
                </a:lnTo>
                <a:lnTo>
                  <a:pt x="34720" y="77160"/>
                </a:lnTo>
                <a:lnTo>
                  <a:pt x="34720" y="77150"/>
                </a:lnTo>
                <a:lnTo>
                  <a:pt x="34720" y="77140"/>
                </a:lnTo>
                <a:lnTo>
                  <a:pt x="34710" y="77130"/>
                </a:lnTo>
                <a:lnTo>
                  <a:pt x="34710" y="77120"/>
                </a:lnTo>
                <a:lnTo>
                  <a:pt x="34710" y="77110"/>
                </a:lnTo>
                <a:lnTo>
                  <a:pt x="34700" y="77100"/>
                </a:lnTo>
                <a:lnTo>
                  <a:pt x="34700" y="77090"/>
                </a:lnTo>
                <a:lnTo>
                  <a:pt x="34700" y="77080"/>
                </a:lnTo>
                <a:lnTo>
                  <a:pt x="34690" y="77070"/>
                </a:lnTo>
                <a:lnTo>
                  <a:pt x="34730" y="77060"/>
                </a:lnTo>
                <a:lnTo>
                  <a:pt x="34720" y="76990"/>
                </a:lnTo>
                <a:lnTo>
                  <a:pt x="34860" y="76960"/>
                </a:lnTo>
                <a:lnTo>
                  <a:pt x="34870" y="76960"/>
                </a:lnTo>
                <a:lnTo>
                  <a:pt x="34880" y="76960"/>
                </a:lnTo>
                <a:lnTo>
                  <a:pt x="34890" y="76960"/>
                </a:lnTo>
                <a:lnTo>
                  <a:pt x="34900" y="76960"/>
                </a:lnTo>
                <a:lnTo>
                  <a:pt x="34910" y="76960"/>
                </a:lnTo>
                <a:lnTo>
                  <a:pt x="34920" y="76960"/>
                </a:lnTo>
                <a:lnTo>
                  <a:pt x="34860" y="76860"/>
                </a:lnTo>
                <a:lnTo>
                  <a:pt x="34850" y="76850"/>
                </a:lnTo>
                <a:lnTo>
                  <a:pt x="34850" y="76840"/>
                </a:lnTo>
                <a:lnTo>
                  <a:pt x="34850" y="76830"/>
                </a:lnTo>
                <a:lnTo>
                  <a:pt x="34840" y="76820"/>
                </a:lnTo>
                <a:lnTo>
                  <a:pt x="34840" y="76810"/>
                </a:lnTo>
                <a:lnTo>
                  <a:pt x="34840" y="76800"/>
                </a:lnTo>
                <a:lnTo>
                  <a:pt x="34840" y="76790"/>
                </a:lnTo>
                <a:lnTo>
                  <a:pt x="34840" y="76780"/>
                </a:lnTo>
                <a:lnTo>
                  <a:pt x="34850" y="76770"/>
                </a:lnTo>
                <a:lnTo>
                  <a:pt x="34860" y="76780"/>
                </a:lnTo>
                <a:lnTo>
                  <a:pt x="34870" y="76770"/>
                </a:lnTo>
                <a:lnTo>
                  <a:pt x="34880" y="76770"/>
                </a:lnTo>
                <a:lnTo>
                  <a:pt x="34890" y="76770"/>
                </a:lnTo>
                <a:lnTo>
                  <a:pt x="34890" y="76760"/>
                </a:lnTo>
                <a:lnTo>
                  <a:pt x="34900" y="76750"/>
                </a:lnTo>
                <a:lnTo>
                  <a:pt x="34900" y="76740"/>
                </a:lnTo>
                <a:lnTo>
                  <a:pt x="34900" y="76730"/>
                </a:lnTo>
                <a:lnTo>
                  <a:pt x="34890" y="76720"/>
                </a:lnTo>
                <a:lnTo>
                  <a:pt x="34900" y="76690"/>
                </a:lnTo>
                <a:lnTo>
                  <a:pt x="34910" y="76680"/>
                </a:lnTo>
                <a:lnTo>
                  <a:pt x="34910" y="76670"/>
                </a:lnTo>
                <a:lnTo>
                  <a:pt x="34910" y="76660"/>
                </a:lnTo>
                <a:lnTo>
                  <a:pt x="34910" y="76650"/>
                </a:lnTo>
                <a:lnTo>
                  <a:pt x="34920" y="76640"/>
                </a:lnTo>
                <a:lnTo>
                  <a:pt x="34920" y="76630"/>
                </a:lnTo>
                <a:lnTo>
                  <a:pt x="34950" y="76620"/>
                </a:lnTo>
                <a:lnTo>
                  <a:pt x="34960" y="76610"/>
                </a:lnTo>
                <a:lnTo>
                  <a:pt x="34960" y="76600"/>
                </a:lnTo>
                <a:lnTo>
                  <a:pt x="34970" y="76590"/>
                </a:lnTo>
                <a:lnTo>
                  <a:pt x="34970" y="76580"/>
                </a:lnTo>
                <a:lnTo>
                  <a:pt x="34980" y="76570"/>
                </a:lnTo>
                <a:lnTo>
                  <a:pt x="34980" y="76560"/>
                </a:lnTo>
                <a:lnTo>
                  <a:pt x="34990" y="76550"/>
                </a:lnTo>
                <a:lnTo>
                  <a:pt x="34990" y="76540"/>
                </a:lnTo>
                <a:lnTo>
                  <a:pt x="34990" y="76530"/>
                </a:lnTo>
                <a:lnTo>
                  <a:pt x="34990" y="76520"/>
                </a:lnTo>
                <a:lnTo>
                  <a:pt x="34990" y="76510"/>
                </a:lnTo>
                <a:lnTo>
                  <a:pt x="34990" y="76500"/>
                </a:lnTo>
                <a:lnTo>
                  <a:pt x="34990" y="76490"/>
                </a:lnTo>
                <a:lnTo>
                  <a:pt x="34990" y="76480"/>
                </a:lnTo>
                <a:lnTo>
                  <a:pt x="35010" y="76460"/>
                </a:lnTo>
                <a:lnTo>
                  <a:pt x="35020" y="76450"/>
                </a:lnTo>
                <a:lnTo>
                  <a:pt x="35020" y="76440"/>
                </a:lnTo>
                <a:lnTo>
                  <a:pt x="35020" y="76430"/>
                </a:lnTo>
                <a:lnTo>
                  <a:pt x="35020" y="76420"/>
                </a:lnTo>
                <a:lnTo>
                  <a:pt x="35010" y="76410"/>
                </a:lnTo>
                <a:lnTo>
                  <a:pt x="35010" y="76400"/>
                </a:lnTo>
                <a:lnTo>
                  <a:pt x="35010" y="76390"/>
                </a:lnTo>
                <a:lnTo>
                  <a:pt x="35010" y="76380"/>
                </a:lnTo>
                <a:lnTo>
                  <a:pt x="35020" y="76370"/>
                </a:lnTo>
                <a:lnTo>
                  <a:pt x="35030" y="76360"/>
                </a:lnTo>
                <a:lnTo>
                  <a:pt x="35040" y="76360"/>
                </a:lnTo>
                <a:lnTo>
                  <a:pt x="35050" y="76350"/>
                </a:lnTo>
                <a:lnTo>
                  <a:pt x="35050" y="76340"/>
                </a:lnTo>
                <a:lnTo>
                  <a:pt x="35060" y="76330"/>
                </a:lnTo>
                <a:lnTo>
                  <a:pt x="35070" y="76330"/>
                </a:lnTo>
                <a:lnTo>
                  <a:pt x="35070" y="76320"/>
                </a:lnTo>
                <a:lnTo>
                  <a:pt x="35060" y="76300"/>
                </a:lnTo>
                <a:lnTo>
                  <a:pt x="35080" y="76230"/>
                </a:lnTo>
                <a:lnTo>
                  <a:pt x="35080" y="76220"/>
                </a:lnTo>
                <a:lnTo>
                  <a:pt x="35090" y="76210"/>
                </a:lnTo>
                <a:lnTo>
                  <a:pt x="35090" y="76200"/>
                </a:lnTo>
                <a:lnTo>
                  <a:pt x="35100" y="76190"/>
                </a:lnTo>
                <a:lnTo>
                  <a:pt x="35100" y="76180"/>
                </a:lnTo>
                <a:lnTo>
                  <a:pt x="35110" y="76180"/>
                </a:lnTo>
                <a:lnTo>
                  <a:pt x="35120" y="76170"/>
                </a:lnTo>
                <a:lnTo>
                  <a:pt x="35120" y="76160"/>
                </a:lnTo>
                <a:lnTo>
                  <a:pt x="35130" y="76150"/>
                </a:lnTo>
                <a:lnTo>
                  <a:pt x="35130" y="76140"/>
                </a:lnTo>
                <a:lnTo>
                  <a:pt x="35140" y="76130"/>
                </a:lnTo>
                <a:lnTo>
                  <a:pt x="35140" y="76120"/>
                </a:lnTo>
                <a:lnTo>
                  <a:pt x="35140" y="76110"/>
                </a:lnTo>
                <a:lnTo>
                  <a:pt x="35150" y="76100"/>
                </a:lnTo>
                <a:lnTo>
                  <a:pt x="35150" y="76090"/>
                </a:lnTo>
                <a:lnTo>
                  <a:pt x="35160" y="76080"/>
                </a:lnTo>
                <a:lnTo>
                  <a:pt x="35170" y="76070"/>
                </a:lnTo>
                <a:lnTo>
                  <a:pt x="35180" y="76060"/>
                </a:lnTo>
                <a:lnTo>
                  <a:pt x="35190" y="76060"/>
                </a:lnTo>
                <a:lnTo>
                  <a:pt x="35200" y="76050"/>
                </a:lnTo>
                <a:lnTo>
                  <a:pt x="35200" y="76040"/>
                </a:lnTo>
                <a:lnTo>
                  <a:pt x="35210" y="76030"/>
                </a:lnTo>
                <a:lnTo>
                  <a:pt x="35220" y="76030"/>
                </a:lnTo>
                <a:lnTo>
                  <a:pt x="35230" y="76020"/>
                </a:lnTo>
                <a:lnTo>
                  <a:pt x="35260" y="75990"/>
                </a:lnTo>
                <a:lnTo>
                  <a:pt x="35270" y="75980"/>
                </a:lnTo>
                <a:lnTo>
                  <a:pt x="35280" y="75980"/>
                </a:lnTo>
                <a:lnTo>
                  <a:pt x="35290" y="75970"/>
                </a:lnTo>
                <a:lnTo>
                  <a:pt x="35290" y="75960"/>
                </a:lnTo>
                <a:lnTo>
                  <a:pt x="35300" y="75940"/>
                </a:lnTo>
                <a:lnTo>
                  <a:pt x="35320" y="75890"/>
                </a:lnTo>
                <a:lnTo>
                  <a:pt x="35330" y="75880"/>
                </a:lnTo>
                <a:lnTo>
                  <a:pt x="35330" y="75870"/>
                </a:lnTo>
                <a:lnTo>
                  <a:pt x="35330" y="75860"/>
                </a:lnTo>
                <a:lnTo>
                  <a:pt x="35330" y="75850"/>
                </a:lnTo>
                <a:lnTo>
                  <a:pt x="35330" y="75840"/>
                </a:lnTo>
                <a:lnTo>
                  <a:pt x="35340" y="75830"/>
                </a:lnTo>
                <a:lnTo>
                  <a:pt x="35350" y="75820"/>
                </a:lnTo>
                <a:lnTo>
                  <a:pt x="35350" y="75810"/>
                </a:lnTo>
                <a:lnTo>
                  <a:pt x="35370" y="75750"/>
                </a:lnTo>
                <a:lnTo>
                  <a:pt x="35380" y="75740"/>
                </a:lnTo>
                <a:lnTo>
                  <a:pt x="35380" y="75730"/>
                </a:lnTo>
                <a:lnTo>
                  <a:pt x="35390" y="75720"/>
                </a:lnTo>
                <a:lnTo>
                  <a:pt x="35400" y="75720"/>
                </a:lnTo>
                <a:lnTo>
                  <a:pt x="35410" y="75720"/>
                </a:lnTo>
                <a:lnTo>
                  <a:pt x="35420" y="75720"/>
                </a:lnTo>
                <a:lnTo>
                  <a:pt x="35430" y="75720"/>
                </a:lnTo>
                <a:lnTo>
                  <a:pt x="35440" y="75710"/>
                </a:lnTo>
                <a:lnTo>
                  <a:pt x="35440" y="75700"/>
                </a:lnTo>
                <a:lnTo>
                  <a:pt x="35450" y="75690"/>
                </a:lnTo>
                <a:lnTo>
                  <a:pt x="35450" y="75680"/>
                </a:lnTo>
                <a:lnTo>
                  <a:pt x="35450" y="75670"/>
                </a:lnTo>
                <a:lnTo>
                  <a:pt x="35460" y="75660"/>
                </a:lnTo>
                <a:lnTo>
                  <a:pt x="35460" y="75650"/>
                </a:lnTo>
                <a:lnTo>
                  <a:pt x="35470" y="75650"/>
                </a:lnTo>
                <a:lnTo>
                  <a:pt x="35480" y="75640"/>
                </a:lnTo>
                <a:lnTo>
                  <a:pt x="35480" y="75630"/>
                </a:lnTo>
                <a:lnTo>
                  <a:pt x="35480" y="75620"/>
                </a:lnTo>
                <a:lnTo>
                  <a:pt x="35490" y="75610"/>
                </a:lnTo>
                <a:lnTo>
                  <a:pt x="35500" y="75600"/>
                </a:lnTo>
                <a:lnTo>
                  <a:pt x="35500" y="75590"/>
                </a:lnTo>
                <a:lnTo>
                  <a:pt x="35510" y="75580"/>
                </a:lnTo>
                <a:lnTo>
                  <a:pt x="35520" y="75580"/>
                </a:lnTo>
                <a:lnTo>
                  <a:pt x="35520" y="75570"/>
                </a:lnTo>
                <a:lnTo>
                  <a:pt x="35530" y="75560"/>
                </a:lnTo>
                <a:lnTo>
                  <a:pt x="35530" y="75550"/>
                </a:lnTo>
                <a:lnTo>
                  <a:pt x="35540" y="75510"/>
                </a:lnTo>
                <a:lnTo>
                  <a:pt x="35560" y="75450"/>
                </a:lnTo>
                <a:lnTo>
                  <a:pt x="35580" y="75380"/>
                </a:lnTo>
                <a:lnTo>
                  <a:pt x="35510" y="75380"/>
                </a:lnTo>
                <a:lnTo>
                  <a:pt x="35480" y="75330"/>
                </a:lnTo>
                <a:lnTo>
                  <a:pt x="35470" y="75330"/>
                </a:lnTo>
                <a:lnTo>
                  <a:pt x="35460" y="75320"/>
                </a:lnTo>
                <a:lnTo>
                  <a:pt x="35450" y="75310"/>
                </a:lnTo>
                <a:lnTo>
                  <a:pt x="35440" y="75310"/>
                </a:lnTo>
                <a:lnTo>
                  <a:pt x="35400" y="75280"/>
                </a:lnTo>
                <a:lnTo>
                  <a:pt x="35330" y="75240"/>
                </a:lnTo>
                <a:lnTo>
                  <a:pt x="35290" y="75260"/>
                </a:lnTo>
                <a:lnTo>
                  <a:pt x="35200" y="75300"/>
                </a:lnTo>
                <a:lnTo>
                  <a:pt x="35170" y="75300"/>
                </a:lnTo>
                <a:lnTo>
                  <a:pt x="35100" y="75290"/>
                </a:lnTo>
                <a:lnTo>
                  <a:pt x="35000" y="75260"/>
                </a:lnTo>
                <a:lnTo>
                  <a:pt x="34960" y="75200"/>
                </a:lnTo>
                <a:lnTo>
                  <a:pt x="34940" y="75240"/>
                </a:lnTo>
                <a:lnTo>
                  <a:pt x="34920" y="75240"/>
                </a:lnTo>
                <a:lnTo>
                  <a:pt x="34930" y="75200"/>
                </a:lnTo>
                <a:lnTo>
                  <a:pt x="34940" y="75190"/>
                </a:lnTo>
                <a:lnTo>
                  <a:pt x="34940" y="75180"/>
                </a:lnTo>
                <a:lnTo>
                  <a:pt x="34930" y="75170"/>
                </a:lnTo>
                <a:lnTo>
                  <a:pt x="34930" y="75160"/>
                </a:lnTo>
                <a:lnTo>
                  <a:pt x="34910" y="75130"/>
                </a:lnTo>
                <a:lnTo>
                  <a:pt x="34860" y="75050"/>
                </a:lnTo>
                <a:lnTo>
                  <a:pt x="34810" y="74970"/>
                </a:lnTo>
                <a:lnTo>
                  <a:pt x="34730" y="74980"/>
                </a:lnTo>
                <a:lnTo>
                  <a:pt x="34740" y="74950"/>
                </a:lnTo>
                <a:lnTo>
                  <a:pt x="34710" y="74960"/>
                </a:lnTo>
                <a:lnTo>
                  <a:pt x="34690" y="74940"/>
                </a:lnTo>
                <a:lnTo>
                  <a:pt x="34690" y="74930"/>
                </a:lnTo>
                <a:lnTo>
                  <a:pt x="34680" y="74920"/>
                </a:lnTo>
                <a:lnTo>
                  <a:pt x="34680" y="74910"/>
                </a:lnTo>
                <a:lnTo>
                  <a:pt x="34680" y="74900"/>
                </a:lnTo>
                <a:lnTo>
                  <a:pt x="34670" y="74890"/>
                </a:lnTo>
                <a:lnTo>
                  <a:pt x="34670" y="74880"/>
                </a:lnTo>
                <a:lnTo>
                  <a:pt x="34670" y="74870"/>
                </a:lnTo>
                <a:lnTo>
                  <a:pt x="34670" y="74860"/>
                </a:lnTo>
                <a:lnTo>
                  <a:pt x="34670" y="74850"/>
                </a:lnTo>
                <a:lnTo>
                  <a:pt x="34670" y="74840"/>
                </a:lnTo>
                <a:lnTo>
                  <a:pt x="34670" y="74830"/>
                </a:lnTo>
                <a:lnTo>
                  <a:pt x="34670" y="74820"/>
                </a:lnTo>
                <a:lnTo>
                  <a:pt x="34670" y="74810"/>
                </a:lnTo>
                <a:lnTo>
                  <a:pt x="34670" y="74800"/>
                </a:lnTo>
                <a:lnTo>
                  <a:pt x="34670" y="74790"/>
                </a:lnTo>
                <a:lnTo>
                  <a:pt x="34670" y="74780"/>
                </a:lnTo>
                <a:lnTo>
                  <a:pt x="34670" y="74770"/>
                </a:lnTo>
                <a:lnTo>
                  <a:pt x="34680" y="74760"/>
                </a:lnTo>
                <a:lnTo>
                  <a:pt x="34680" y="74750"/>
                </a:lnTo>
                <a:lnTo>
                  <a:pt x="34680" y="74740"/>
                </a:lnTo>
                <a:lnTo>
                  <a:pt x="34690" y="74730"/>
                </a:lnTo>
                <a:lnTo>
                  <a:pt x="34700" y="74720"/>
                </a:lnTo>
                <a:lnTo>
                  <a:pt x="34710" y="74710"/>
                </a:lnTo>
                <a:lnTo>
                  <a:pt x="34720" y="74700"/>
                </a:lnTo>
                <a:lnTo>
                  <a:pt x="34720" y="74690"/>
                </a:lnTo>
                <a:lnTo>
                  <a:pt x="34730" y="74680"/>
                </a:lnTo>
                <a:lnTo>
                  <a:pt x="34740" y="74660"/>
                </a:lnTo>
                <a:lnTo>
                  <a:pt x="34790" y="74550"/>
                </a:lnTo>
                <a:lnTo>
                  <a:pt x="34790" y="74540"/>
                </a:lnTo>
                <a:lnTo>
                  <a:pt x="34780" y="74530"/>
                </a:lnTo>
                <a:lnTo>
                  <a:pt x="34770" y="74530"/>
                </a:lnTo>
                <a:lnTo>
                  <a:pt x="34760" y="74530"/>
                </a:lnTo>
                <a:lnTo>
                  <a:pt x="34700" y="74510"/>
                </a:lnTo>
                <a:lnTo>
                  <a:pt x="34800" y="74460"/>
                </a:lnTo>
                <a:lnTo>
                  <a:pt x="34800" y="74450"/>
                </a:lnTo>
                <a:lnTo>
                  <a:pt x="34810" y="74440"/>
                </a:lnTo>
                <a:lnTo>
                  <a:pt x="34810" y="74430"/>
                </a:lnTo>
                <a:lnTo>
                  <a:pt x="34820" y="74420"/>
                </a:lnTo>
                <a:lnTo>
                  <a:pt x="34820" y="74410"/>
                </a:lnTo>
                <a:lnTo>
                  <a:pt x="34830" y="74400"/>
                </a:lnTo>
                <a:lnTo>
                  <a:pt x="34840" y="74400"/>
                </a:lnTo>
                <a:lnTo>
                  <a:pt x="34840" y="74390"/>
                </a:lnTo>
                <a:lnTo>
                  <a:pt x="34850" y="74380"/>
                </a:lnTo>
                <a:lnTo>
                  <a:pt x="34950" y="74370"/>
                </a:lnTo>
                <a:lnTo>
                  <a:pt x="34960" y="74360"/>
                </a:lnTo>
                <a:lnTo>
                  <a:pt x="34970" y="74360"/>
                </a:lnTo>
                <a:lnTo>
                  <a:pt x="34970" y="74350"/>
                </a:lnTo>
                <a:lnTo>
                  <a:pt x="34970" y="74340"/>
                </a:lnTo>
                <a:lnTo>
                  <a:pt x="34990" y="74320"/>
                </a:lnTo>
                <a:lnTo>
                  <a:pt x="34990" y="74310"/>
                </a:lnTo>
                <a:lnTo>
                  <a:pt x="34990" y="74300"/>
                </a:lnTo>
                <a:lnTo>
                  <a:pt x="34980" y="74290"/>
                </a:lnTo>
                <a:lnTo>
                  <a:pt x="34980" y="74280"/>
                </a:lnTo>
                <a:lnTo>
                  <a:pt x="34980" y="74260"/>
                </a:lnTo>
                <a:lnTo>
                  <a:pt x="34990" y="74260"/>
                </a:lnTo>
                <a:lnTo>
                  <a:pt x="35050" y="74130"/>
                </a:lnTo>
                <a:lnTo>
                  <a:pt x="35040" y="74110"/>
                </a:lnTo>
                <a:lnTo>
                  <a:pt x="35050" y="74100"/>
                </a:lnTo>
                <a:lnTo>
                  <a:pt x="35070" y="74100"/>
                </a:lnTo>
                <a:lnTo>
                  <a:pt x="35160" y="74070"/>
                </a:lnTo>
                <a:lnTo>
                  <a:pt x="35170" y="74040"/>
                </a:lnTo>
                <a:lnTo>
                  <a:pt x="35190" y="74040"/>
                </a:lnTo>
                <a:lnTo>
                  <a:pt x="35200" y="74020"/>
                </a:lnTo>
                <a:lnTo>
                  <a:pt x="35230" y="73880"/>
                </a:lnTo>
                <a:lnTo>
                  <a:pt x="35250" y="73830"/>
                </a:lnTo>
                <a:lnTo>
                  <a:pt x="35250" y="73800"/>
                </a:lnTo>
                <a:lnTo>
                  <a:pt x="35290" y="73750"/>
                </a:lnTo>
                <a:lnTo>
                  <a:pt x="35340" y="73760"/>
                </a:lnTo>
                <a:lnTo>
                  <a:pt x="35370" y="73760"/>
                </a:lnTo>
                <a:lnTo>
                  <a:pt x="35380" y="73750"/>
                </a:lnTo>
                <a:lnTo>
                  <a:pt x="35390" y="73750"/>
                </a:lnTo>
                <a:lnTo>
                  <a:pt x="35400" y="73740"/>
                </a:lnTo>
                <a:lnTo>
                  <a:pt x="35410" y="73730"/>
                </a:lnTo>
                <a:lnTo>
                  <a:pt x="35410" y="73720"/>
                </a:lnTo>
                <a:lnTo>
                  <a:pt x="35420" y="73710"/>
                </a:lnTo>
                <a:lnTo>
                  <a:pt x="35420" y="73700"/>
                </a:lnTo>
                <a:lnTo>
                  <a:pt x="35430" y="73700"/>
                </a:lnTo>
                <a:lnTo>
                  <a:pt x="35430" y="73690"/>
                </a:lnTo>
                <a:lnTo>
                  <a:pt x="35440" y="73680"/>
                </a:lnTo>
                <a:lnTo>
                  <a:pt x="35450" y="73660"/>
                </a:lnTo>
                <a:lnTo>
                  <a:pt x="35390" y="73650"/>
                </a:lnTo>
                <a:lnTo>
                  <a:pt x="35250" y="73640"/>
                </a:lnTo>
                <a:lnTo>
                  <a:pt x="35110" y="73610"/>
                </a:lnTo>
                <a:lnTo>
                  <a:pt x="35010" y="73600"/>
                </a:lnTo>
                <a:lnTo>
                  <a:pt x="35110" y="73500"/>
                </a:lnTo>
                <a:lnTo>
                  <a:pt x="35090" y="73490"/>
                </a:lnTo>
                <a:lnTo>
                  <a:pt x="34990" y="73440"/>
                </a:lnTo>
                <a:lnTo>
                  <a:pt x="35020" y="73370"/>
                </a:lnTo>
                <a:lnTo>
                  <a:pt x="34990" y="73340"/>
                </a:lnTo>
                <a:lnTo>
                  <a:pt x="34950" y="73380"/>
                </a:lnTo>
                <a:lnTo>
                  <a:pt x="34920" y="73360"/>
                </a:lnTo>
                <a:lnTo>
                  <a:pt x="34920" y="73340"/>
                </a:lnTo>
                <a:lnTo>
                  <a:pt x="34900" y="73340"/>
                </a:lnTo>
                <a:lnTo>
                  <a:pt x="34830" y="73280"/>
                </a:lnTo>
                <a:lnTo>
                  <a:pt x="34790" y="73270"/>
                </a:lnTo>
                <a:lnTo>
                  <a:pt x="34750" y="73230"/>
                </a:lnTo>
                <a:lnTo>
                  <a:pt x="34630" y="73170"/>
                </a:lnTo>
                <a:lnTo>
                  <a:pt x="34590" y="73180"/>
                </a:lnTo>
                <a:lnTo>
                  <a:pt x="34570" y="73170"/>
                </a:lnTo>
                <a:lnTo>
                  <a:pt x="34590" y="73070"/>
                </a:lnTo>
                <a:lnTo>
                  <a:pt x="34610" y="73050"/>
                </a:lnTo>
                <a:lnTo>
                  <a:pt x="34620" y="73030"/>
                </a:lnTo>
                <a:lnTo>
                  <a:pt x="34690" y="72940"/>
                </a:lnTo>
                <a:lnTo>
                  <a:pt x="34680" y="72920"/>
                </a:lnTo>
                <a:lnTo>
                  <a:pt x="34700" y="72910"/>
                </a:lnTo>
                <a:lnTo>
                  <a:pt x="34720" y="72860"/>
                </a:lnTo>
                <a:lnTo>
                  <a:pt x="34720" y="72850"/>
                </a:lnTo>
                <a:lnTo>
                  <a:pt x="34710" y="72840"/>
                </a:lnTo>
                <a:lnTo>
                  <a:pt x="34700" y="72840"/>
                </a:lnTo>
                <a:lnTo>
                  <a:pt x="34690" y="72830"/>
                </a:lnTo>
                <a:lnTo>
                  <a:pt x="34770" y="72780"/>
                </a:lnTo>
                <a:lnTo>
                  <a:pt x="34770" y="72770"/>
                </a:lnTo>
                <a:lnTo>
                  <a:pt x="34770" y="72760"/>
                </a:lnTo>
                <a:lnTo>
                  <a:pt x="34770" y="72750"/>
                </a:lnTo>
                <a:lnTo>
                  <a:pt x="34760" y="72740"/>
                </a:lnTo>
                <a:lnTo>
                  <a:pt x="34760" y="72730"/>
                </a:lnTo>
                <a:lnTo>
                  <a:pt x="34750" y="72720"/>
                </a:lnTo>
                <a:lnTo>
                  <a:pt x="34740" y="72710"/>
                </a:lnTo>
                <a:lnTo>
                  <a:pt x="34760" y="72690"/>
                </a:lnTo>
                <a:lnTo>
                  <a:pt x="34750" y="72680"/>
                </a:lnTo>
                <a:lnTo>
                  <a:pt x="34780" y="72630"/>
                </a:lnTo>
                <a:lnTo>
                  <a:pt x="34780" y="72590"/>
                </a:lnTo>
                <a:lnTo>
                  <a:pt x="34800" y="72590"/>
                </a:lnTo>
                <a:lnTo>
                  <a:pt x="34820" y="72550"/>
                </a:lnTo>
                <a:lnTo>
                  <a:pt x="34840" y="72540"/>
                </a:lnTo>
                <a:lnTo>
                  <a:pt x="34820" y="72490"/>
                </a:lnTo>
                <a:lnTo>
                  <a:pt x="34820" y="72480"/>
                </a:lnTo>
                <a:lnTo>
                  <a:pt x="34830" y="72470"/>
                </a:lnTo>
                <a:lnTo>
                  <a:pt x="34790" y="72460"/>
                </a:lnTo>
                <a:lnTo>
                  <a:pt x="34850" y="72380"/>
                </a:lnTo>
                <a:lnTo>
                  <a:pt x="34860" y="72390"/>
                </a:lnTo>
                <a:lnTo>
                  <a:pt x="34860" y="72400"/>
                </a:lnTo>
                <a:lnTo>
                  <a:pt x="34870" y="72410"/>
                </a:lnTo>
                <a:lnTo>
                  <a:pt x="34870" y="72420"/>
                </a:lnTo>
                <a:lnTo>
                  <a:pt x="34880" y="72420"/>
                </a:lnTo>
                <a:lnTo>
                  <a:pt x="34890" y="72430"/>
                </a:lnTo>
                <a:lnTo>
                  <a:pt x="34900" y="72430"/>
                </a:lnTo>
                <a:lnTo>
                  <a:pt x="34910" y="72430"/>
                </a:lnTo>
                <a:lnTo>
                  <a:pt x="34920" y="72400"/>
                </a:lnTo>
                <a:lnTo>
                  <a:pt x="34900" y="72390"/>
                </a:lnTo>
                <a:lnTo>
                  <a:pt x="34900" y="72350"/>
                </a:lnTo>
                <a:lnTo>
                  <a:pt x="34950" y="72360"/>
                </a:lnTo>
                <a:lnTo>
                  <a:pt x="34950" y="72410"/>
                </a:lnTo>
                <a:lnTo>
                  <a:pt x="34970" y="72410"/>
                </a:lnTo>
                <a:lnTo>
                  <a:pt x="34990" y="72380"/>
                </a:lnTo>
                <a:lnTo>
                  <a:pt x="35030" y="72420"/>
                </a:lnTo>
                <a:lnTo>
                  <a:pt x="35040" y="72420"/>
                </a:lnTo>
                <a:lnTo>
                  <a:pt x="35050" y="72430"/>
                </a:lnTo>
                <a:lnTo>
                  <a:pt x="35060" y="72430"/>
                </a:lnTo>
                <a:lnTo>
                  <a:pt x="35070" y="72430"/>
                </a:lnTo>
                <a:lnTo>
                  <a:pt x="35110" y="72420"/>
                </a:lnTo>
                <a:lnTo>
                  <a:pt x="35110" y="72380"/>
                </a:lnTo>
                <a:lnTo>
                  <a:pt x="35110" y="72370"/>
                </a:lnTo>
                <a:lnTo>
                  <a:pt x="35110" y="72360"/>
                </a:lnTo>
                <a:lnTo>
                  <a:pt x="35110" y="72350"/>
                </a:lnTo>
                <a:lnTo>
                  <a:pt x="35150" y="72320"/>
                </a:lnTo>
                <a:lnTo>
                  <a:pt x="35160" y="72310"/>
                </a:lnTo>
                <a:lnTo>
                  <a:pt x="35160" y="72300"/>
                </a:lnTo>
                <a:lnTo>
                  <a:pt x="35160" y="72290"/>
                </a:lnTo>
                <a:lnTo>
                  <a:pt x="35160" y="72280"/>
                </a:lnTo>
                <a:lnTo>
                  <a:pt x="35190" y="72250"/>
                </a:lnTo>
                <a:lnTo>
                  <a:pt x="35160" y="72230"/>
                </a:lnTo>
                <a:lnTo>
                  <a:pt x="35170" y="72220"/>
                </a:lnTo>
                <a:lnTo>
                  <a:pt x="35190" y="72220"/>
                </a:lnTo>
                <a:lnTo>
                  <a:pt x="35200" y="72220"/>
                </a:lnTo>
                <a:lnTo>
                  <a:pt x="35210" y="72220"/>
                </a:lnTo>
                <a:lnTo>
                  <a:pt x="35260" y="72180"/>
                </a:lnTo>
                <a:lnTo>
                  <a:pt x="35300" y="72170"/>
                </a:lnTo>
                <a:lnTo>
                  <a:pt x="35330" y="72130"/>
                </a:lnTo>
                <a:lnTo>
                  <a:pt x="35350" y="72130"/>
                </a:lnTo>
                <a:lnTo>
                  <a:pt x="35380" y="72140"/>
                </a:lnTo>
                <a:lnTo>
                  <a:pt x="35390" y="72140"/>
                </a:lnTo>
                <a:lnTo>
                  <a:pt x="35400" y="72130"/>
                </a:lnTo>
                <a:lnTo>
                  <a:pt x="35410" y="72130"/>
                </a:lnTo>
                <a:lnTo>
                  <a:pt x="35410" y="72120"/>
                </a:lnTo>
                <a:lnTo>
                  <a:pt x="35430" y="72080"/>
                </a:lnTo>
                <a:lnTo>
                  <a:pt x="35420" y="72060"/>
                </a:lnTo>
                <a:lnTo>
                  <a:pt x="35400" y="72030"/>
                </a:lnTo>
                <a:lnTo>
                  <a:pt x="35380" y="72000"/>
                </a:lnTo>
                <a:lnTo>
                  <a:pt x="35370" y="72000"/>
                </a:lnTo>
                <a:lnTo>
                  <a:pt x="35370" y="71990"/>
                </a:lnTo>
                <a:lnTo>
                  <a:pt x="35360" y="71980"/>
                </a:lnTo>
                <a:lnTo>
                  <a:pt x="35350" y="71970"/>
                </a:lnTo>
                <a:lnTo>
                  <a:pt x="35350" y="71960"/>
                </a:lnTo>
                <a:lnTo>
                  <a:pt x="35350" y="71950"/>
                </a:lnTo>
                <a:lnTo>
                  <a:pt x="35360" y="71940"/>
                </a:lnTo>
                <a:lnTo>
                  <a:pt x="35370" y="71940"/>
                </a:lnTo>
                <a:lnTo>
                  <a:pt x="35380" y="71930"/>
                </a:lnTo>
                <a:lnTo>
                  <a:pt x="35390" y="71930"/>
                </a:lnTo>
                <a:lnTo>
                  <a:pt x="35420" y="71920"/>
                </a:lnTo>
                <a:lnTo>
                  <a:pt x="35430" y="71900"/>
                </a:lnTo>
                <a:lnTo>
                  <a:pt x="35440" y="71910"/>
                </a:lnTo>
                <a:lnTo>
                  <a:pt x="35460" y="71890"/>
                </a:lnTo>
                <a:lnTo>
                  <a:pt x="35460" y="71870"/>
                </a:lnTo>
                <a:lnTo>
                  <a:pt x="35490" y="71850"/>
                </a:lnTo>
                <a:lnTo>
                  <a:pt x="35490" y="71830"/>
                </a:lnTo>
                <a:lnTo>
                  <a:pt x="35540" y="71880"/>
                </a:lnTo>
                <a:lnTo>
                  <a:pt x="35580" y="71940"/>
                </a:lnTo>
                <a:lnTo>
                  <a:pt x="35590" y="71940"/>
                </a:lnTo>
                <a:lnTo>
                  <a:pt x="35600" y="71950"/>
                </a:lnTo>
                <a:lnTo>
                  <a:pt x="35610" y="71950"/>
                </a:lnTo>
                <a:lnTo>
                  <a:pt x="35620" y="71950"/>
                </a:lnTo>
                <a:lnTo>
                  <a:pt x="35670" y="71910"/>
                </a:lnTo>
                <a:lnTo>
                  <a:pt x="35670" y="71900"/>
                </a:lnTo>
                <a:lnTo>
                  <a:pt x="35670" y="71890"/>
                </a:lnTo>
                <a:lnTo>
                  <a:pt x="35680" y="71880"/>
                </a:lnTo>
                <a:lnTo>
                  <a:pt x="35670" y="71870"/>
                </a:lnTo>
                <a:lnTo>
                  <a:pt x="35670" y="71860"/>
                </a:lnTo>
                <a:lnTo>
                  <a:pt x="35670" y="71850"/>
                </a:lnTo>
                <a:lnTo>
                  <a:pt x="35660" y="71840"/>
                </a:lnTo>
                <a:lnTo>
                  <a:pt x="35660" y="71830"/>
                </a:lnTo>
                <a:lnTo>
                  <a:pt x="35660" y="71820"/>
                </a:lnTo>
                <a:lnTo>
                  <a:pt x="35660" y="71810"/>
                </a:lnTo>
                <a:lnTo>
                  <a:pt x="35660" y="71800"/>
                </a:lnTo>
                <a:lnTo>
                  <a:pt x="35650" y="71700"/>
                </a:lnTo>
                <a:lnTo>
                  <a:pt x="35700" y="71690"/>
                </a:lnTo>
                <a:lnTo>
                  <a:pt x="35710" y="71670"/>
                </a:lnTo>
                <a:lnTo>
                  <a:pt x="35750" y="71650"/>
                </a:lnTo>
                <a:lnTo>
                  <a:pt x="35760" y="71630"/>
                </a:lnTo>
                <a:lnTo>
                  <a:pt x="35770" y="71610"/>
                </a:lnTo>
                <a:lnTo>
                  <a:pt x="35730" y="71580"/>
                </a:lnTo>
                <a:lnTo>
                  <a:pt x="35700" y="71590"/>
                </a:lnTo>
                <a:lnTo>
                  <a:pt x="35690" y="71590"/>
                </a:lnTo>
                <a:lnTo>
                  <a:pt x="35680" y="71590"/>
                </a:lnTo>
                <a:lnTo>
                  <a:pt x="35670" y="71600"/>
                </a:lnTo>
                <a:lnTo>
                  <a:pt x="35660" y="71600"/>
                </a:lnTo>
                <a:lnTo>
                  <a:pt x="35650" y="71600"/>
                </a:lnTo>
                <a:lnTo>
                  <a:pt x="35630" y="71600"/>
                </a:lnTo>
                <a:lnTo>
                  <a:pt x="35620" y="71600"/>
                </a:lnTo>
                <a:lnTo>
                  <a:pt x="35610" y="71600"/>
                </a:lnTo>
                <a:lnTo>
                  <a:pt x="35600" y="71600"/>
                </a:lnTo>
                <a:lnTo>
                  <a:pt x="35590" y="71600"/>
                </a:lnTo>
                <a:lnTo>
                  <a:pt x="35580" y="71600"/>
                </a:lnTo>
                <a:lnTo>
                  <a:pt x="35570" y="71610"/>
                </a:lnTo>
                <a:lnTo>
                  <a:pt x="35560" y="71610"/>
                </a:lnTo>
                <a:lnTo>
                  <a:pt x="35550" y="71610"/>
                </a:lnTo>
                <a:lnTo>
                  <a:pt x="35540" y="71600"/>
                </a:lnTo>
                <a:lnTo>
                  <a:pt x="35530" y="71600"/>
                </a:lnTo>
                <a:lnTo>
                  <a:pt x="35520" y="71590"/>
                </a:lnTo>
                <a:lnTo>
                  <a:pt x="35490" y="71570"/>
                </a:lnTo>
                <a:lnTo>
                  <a:pt x="35430" y="71650"/>
                </a:lnTo>
                <a:lnTo>
                  <a:pt x="35420" y="71650"/>
                </a:lnTo>
                <a:lnTo>
                  <a:pt x="35400" y="71690"/>
                </a:lnTo>
                <a:lnTo>
                  <a:pt x="35370" y="71660"/>
                </a:lnTo>
                <a:lnTo>
                  <a:pt x="35430" y="71580"/>
                </a:lnTo>
                <a:lnTo>
                  <a:pt x="35480" y="71560"/>
                </a:lnTo>
                <a:lnTo>
                  <a:pt x="35480" y="71540"/>
                </a:lnTo>
                <a:lnTo>
                  <a:pt x="35480" y="71530"/>
                </a:lnTo>
                <a:lnTo>
                  <a:pt x="35480" y="71520"/>
                </a:lnTo>
                <a:lnTo>
                  <a:pt x="35480" y="71510"/>
                </a:lnTo>
                <a:lnTo>
                  <a:pt x="35480" y="71500"/>
                </a:lnTo>
                <a:lnTo>
                  <a:pt x="35490" y="71490"/>
                </a:lnTo>
                <a:lnTo>
                  <a:pt x="35500" y="71480"/>
                </a:lnTo>
                <a:lnTo>
                  <a:pt x="35510" y="71470"/>
                </a:lnTo>
                <a:lnTo>
                  <a:pt x="35550" y="71430"/>
                </a:lnTo>
                <a:lnTo>
                  <a:pt x="35550" y="71420"/>
                </a:lnTo>
                <a:lnTo>
                  <a:pt x="35560" y="71410"/>
                </a:lnTo>
                <a:lnTo>
                  <a:pt x="35560" y="71400"/>
                </a:lnTo>
                <a:lnTo>
                  <a:pt x="35570" y="71390"/>
                </a:lnTo>
                <a:lnTo>
                  <a:pt x="35570" y="71380"/>
                </a:lnTo>
                <a:lnTo>
                  <a:pt x="35580" y="71370"/>
                </a:lnTo>
                <a:lnTo>
                  <a:pt x="35590" y="71360"/>
                </a:lnTo>
                <a:lnTo>
                  <a:pt x="35600" y="71350"/>
                </a:lnTo>
                <a:lnTo>
                  <a:pt x="35610" y="71350"/>
                </a:lnTo>
                <a:lnTo>
                  <a:pt x="35610" y="71340"/>
                </a:lnTo>
                <a:lnTo>
                  <a:pt x="35620" y="71330"/>
                </a:lnTo>
                <a:lnTo>
                  <a:pt x="35620" y="71320"/>
                </a:lnTo>
                <a:lnTo>
                  <a:pt x="35630" y="71310"/>
                </a:lnTo>
                <a:lnTo>
                  <a:pt x="35630" y="71300"/>
                </a:lnTo>
                <a:lnTo>
                  <a:pt x="35640" y="71290"/>
                </a:lnTo>
                <a:lnTo>
                  <a:pt x="35650" y="71290"/>
                </a:lnTo>
                <a:lnTo>
                  <a:pt x="35660" y="71280"/>
                </a:lnTo>
                <a:lnTo>
                  <a:pt x="35660" y="71270"/>
                </a:lnTo>
                <a:lnTo>
                  <a:pt x="35690" y="71250"/>
                </a:lnTo>
                <a:lnTo>
                  <a:pt x="35700" y="71240"/>
                </a:lnTo>
                <a:lnTo>
                  <a:pt x="35710" y="71230"/>
                </a:lnTo>
                <a:lnTo>
                  <a:pt x="35720" y="71230"/>
                </a:lnTo>
                <a:lnTo>
                  <a:pt x="35720" y="71220"/>
                </a:lnTo>
                <a:lnTo>
                  <a:pt x="35730" y="71210"/>
                </a:lnTo>
                <a:lnTo>
                  <a:pt x="35730" y="71200"/>
                </a:lnTo>
                <a:lnTo>
                  <a:pt x="35730" y="71190"/>
                </a:lnTo>
                <a:lnTo>
                  <a:pt x="35740" y="71180"/>
                </a:lnTo>
                <a:lnTo>
                  <a:pt x="35780" y="71040"/>
                </a:lnTo>
                <a:lnTo>
                  <a:pt x="35790" y="71050"/>
                </a:lnTo>
                <a:lnTo>
                  <a:pt x="35810" y="70960"/>
                </a:lnTo>
                <a:lnTo>
                  <a:pt x="35790" y="70960"/>
                </a:lnTo>
                <a:lnTo>
                  <a:pt x="35800" y="70940"/>
                </a:lnTo>
                <a:lnTo>
                  <a:pt x="35810" y="70930"/>
                </a:lnTo>
                <a:lnTo>
                  <a:pt x="35810" y="70920"/>
                </a:lnTo>
                <a:lnTo>
                  <a:pt x="35820" y="70910"/>
                </a:lnTo>
                <a:lnTo>
                  <a:pt x="35820" y="70900"/>
                </a:lnTo>
                <a:lnTo>
                  <a:pt x="35820" y="70890"/>
                </a:lnTo>
                <a:lnTo>
                  <a:pt x="35820" y="70880"/>
                </a:lnTo>
                <a:lnTo>
                  <a:pt x="35910" y="70770"/>
                </a:lnTo>
                <a:lnTo>
                  <a:pt x="35920" y="70770"/>
                </a:lnTo>
                <a:lnTo>
                  <a:pt x="35930" y="70760"/>
                </a:lnTo>
                <a:lnTo>
                  <a:pt x="35940" y="70750"/>
                </a:lnTo>
                <a:lnTo>
                  <a:pt x="35950" y="70750"/>
                </a:lnTo>
                <a:lnTo>
                  <a:pt x="35960" y="70740"/>
                </a:lnTo>
                <a:lnTo>
                  <a:pt x="35970" y="70730"/>
                </a:lnTo>
                <a:lnTo>
                  <a:pt x="35980" y="70720"/>
                </a:lnTo>
                <a:lnTo>
                  <a:pt x="35980" y="70700"/>
                </a:lnTo>
                <a:lnTo>
                  <a:pt x="35980" y="70690"/>
                </a:lnTo>
                <a:lnTo>
                  <a:pt x="35990" y="70680"/>
                </a:lnTo>
                <a:lnTo>
                  <a:pt x="35990" y="70670"/>
                </a:lnTo>
                <a:lnTo>
                  <a:pt x="35990" y="70660"/>
                </a:lnTo>
                <a:lnTo>
                  <a:pt x="36000" y="70650"/>
                </a:lnTo>
                <a:lnTo>
                  <a:pt x="36010" y="70640"/>
                </a:lnTo>
                <a:lnTo>
                  <a:pt x="36010" y="70630"/>
                </a:lnTo>
                <a:lnTo>
                  <a:pt x="36020" y="70620"/>
                </a:lnTo>
                <a:lnTo>
                  <a:pt x="36030" y="70620"/>
                </a:lnTo>
                <a:lnTo>
                  <a:pt x="36020" y="70610"/>
                </a:lnTo>
                <a:lnTo>
                  <a:pt x="36030" y="70580"/>
                </a:lnTo>
                <a:lnTo>
                  <a:pt x="36020" y="70580"/>
                </a:lnTo>
                <a:lnTo>
                  <a:pt x="35990" y="70570"/>
                </a:lnTo>
                <a:lnTo>
                  <a:pt x="35990" y="70580"/>
                </a:lnTo>
                <a:lnTo>
                  <a:pt x="35960" y="70580"/>
                </a:lnTo>
                <a:lnTo>
                  <a:pt x="35950" y="70630"/>
                </a:lnTo>
                <a:lnTo>
                  <a:pt x="35940" y="70620"/>
                </a:lnTo>
                <a:lnTo>
                  <a:pt x="35930" y="70620"/>
                </a:lnTo>
                <a:lnTo>
                  <a:pt x="35920" y="70610"/>
                </a:lnTo>
                <a:lnTo>
                  <a:pt x="35910" y="70610"/>
                </a:lnTo>
                <a:lnTo>
                  <a:pt x="35900" y="70600"/>
                </a:lnTo>
                <a:lnTo>
                  <a:pt x="35890" y="70600"/>
                </a:lnTo>
                <a:lnTo>
                  <a:pt x="35880" y="70590"/>
                </a:lnTo>
                <a:lnTo>
                  <a:pt x="35850" y="70560"/>
                </a:lnTo>
                <a:lnTo>
                  <a:pt x="35840" y="70560"/>
                </a:lnTo>
                <a:lnTo>
                  <a:pt x="35830" y="70550"/>
                </a:lnTo>
                <a:lnTo>
                  <a:pt x="35820" y="70540"/>
                </a:lnTo>
                <a:lnTo>
                  <a:pt x="35810" y="70540"/>
                </a:lnTo>
                <a:lnTo>
                  <a:pt x="35800" y="70530"/>
                </a:lnTo>
                <a:lnTo>
                  <a:pt x="35790" y="70530"/>
                </a:lnTo>
                <a:lnTo>
                  <a:pt x="35780" y="70530"/>
                </a:lnTo>
                <a:lnTo>
                  <a:pt x="35770" y="70530"/>
                </a:lnTo>
                <a:lnTo>
                  <a:pt x="35760" y="70520"/>
                </a:lnTo>
                <a:lnTo>
                  <a:pt x="35750" y="70520"/>
                </a:lnTo>
                <a:lnTo>
                  <a:pt x="35740" y="70520"/>
                </a:lnTo>
                <a:lnTo>
                  <a:pt x="35670" y="70500"/>
                </a:lnTo>
                <a:lnTo>
                  <a:pt x="35660" y="70490"/>
                </a:lnTo>
                <a:lnTo>
                  <a:pt x="35650" y="70490"/>
                </a:lnTo>
                <a:lnTo>
                  <a:pt x="35640" y="70490"/>
                </a:lnTo>
                <a:lnTo>
                  <a:pt x="35630" y="70480"/>
                </a:lnTo>
                <a:lnTo>
                  <a:pt x="35620" y="70480"/>
                </a:lnTo>
                <a:lnTo>
                  <a:pt x="35610" y="70480"/>
                </a:lnTo>
                <a:lnTo>
                  <a:pt x="35600" y="70480"/>
                </a:lnTo>
                <a:lnTo>
                  <a:pt x="35590" y="70480"/>
                </a:lnTo>
                <a:lnTo>
                  <a:pt x="35580" y="70480"/>
                </a:lnTo>
                <a:lnTo>
                  <a:pt x="35560" y="70480"/>
                </a:lnTo>
                <a:lnTo>
                  <a:pt x="35550" y="70480"/>
                </a:lnTo>
                <a:lnTo>
                  <a:pt x="35540" y="70480"/>
                </a:lnTo>
                <a:lnTo>
                  <a:pt x="35530" y="70480"/>
                </a:lnTo>
                <a:lnTo>
                  <a:pt x="35510" y="70460"/>
                </a:lnTo>
                <a:lnTo>
                  <a:pt x="35460" y="70460"/>
                </a:lnTo>
                <a:lnTo>
                  <a:pt x="35450" y="70450"/>
                </a:lnTo>
                <a:lnTo>
                  <a:pt x="35440" y="70440"/>
                </a:lnTo>
                <a:lnTo>
                  <a:pt x="35430" y="70440"/>
                </a:lnTo>
                <a:lnTo>
                  <a:pt x="35420" y="70430"/>
                </a:lnTo>
                <a:lnTo>
                  <a:pt x="35410" y="70430"/>
                </a:lnTo>
                <a:lnTo>
                  <a:pt x="35400" y="70430"/>
                </a:lnTo>
                <a:lnTo>
                  <a:pt x="35390" y="70440"/>
                </a:lnTo>
                <a:lnTo>
                  <a:pt x="35370" y="70440"/>
                </a:lnTo>
                <a:lnTo>
                  <a:pt x="35300" y="70380"/>
                </a:lnTo>
                <a:lnTo>
                  <a:pt x="35290" y="70380"/>
                </a:lnTo>
                <a:lnTo>
                  <a:pt x="35270" y="70370"/>
                </a:lnTo>
                <a:lnTo>
                  <a:pt x="35260" y="70370"/>
                </a:lnTo>
                <a:lnTo>
                  <a:pt x="35250" y="70370"/>
                </a:lnTo>
                <a:lnTo>
                  <a:pt x="35240" y="70370"/>
                </a:lnTo>
                <a:lnTo>
                  <a:pt x="35230" y="70380"/>
                </a:lnTo>
                <a:lnTo>
                  <a:pt x="35220" y="70380"/>
                </a:lnTo>
                <a:lnTo>
                  <a:pt x="35210" y="70380"/>
                </a:lnTo>
                <a:lnTo>
                  <a:pt x="35200" y="70390"/>
                </a:lnTo>
                <a:lnTo>
                  <a:pt x="35190" y="70400"/>
                </a:lnTo>
                <a:lnTo>
                  <a:pt x="35140" y="70430"/>
                </a:lnTo>
                <a:lnTo>
                  <a:pt x="35150" y="70450"/>
                </a:lnTo>
                <a:lnTo>
                  <a:pt x="35110" y="70460"/>
                </a:lnTo>
                <a:lnTo>
                  <a:pt x="35000" y="70580"/>
                </a:lnTo>
                <a:lnTo>
                  <a:pt x="34980" y="70690"/>
                </a:lnTo>
                <a:lnTo>
                  <a:pt x="34950" y="70700"/>
                </a:lnTo>
                <a:lnTo>
                  <a:pt x="34930" y="70670"/>
                </a:lnTo>
                <a:lnTo>
                  <a:pt x="34970" y="70580"/>
                </a:lnTo>
                <a:lnTo>
                  <a:pt x="34970" y="70560"/>
                </a:lnTo>
                <a:lnTo>
                  <a:pt x="35000" y="70510"/>
                </a:lnTo>
                <a:lnTo>
                  <a:pt x="35030" y="70460"/>
                </a:lnTo>
                <a:lnTo>
                  <a:pt x="35040" y="70450"/>
                </a:lnTo>
                <a:lnTo>
                  <a:pt x="35040" y="70440"/>
                </a:lnTo>
                <a:lnTo>
                  <a:pt x="35040" y="70430"/>
                </a:lnTo>
                <a:lnTo>
                  <a:pt x="35050" y="70420"/>
                </a:lnTo>
                <a:lnTo>
                  <a:pt x="35050" y="70410"/>
                </a:lnTo>
                <a:lnTo>
                  <a:pt x="35050" y="70370"/>
                </a:lnTo>
                <a:lnTo>
                  <a:pt x="35110" y="70340"/>
                </a:lnTo>
                <a:lnTo>
                  <a:pt x="35110" y="70320"/>
                </a:lnTo>
                <a:lnTo>
                  <a:pt x="35070" y="70320"/>
                </a:lnTo>
                <a:lnTo>
                  <a:pt x="35070" y="70280"/>
                </a:lnTo>
                <a:lnTo>
                  <a:pt x="35060" y="70280"/>
                </a:lnTo>
                <a:lnTo>
                  <a:pt x="35050" y="70280"/>
                </a:lnTo>
                <a:lnTo>
                  <a:pt x="35040" y="70280"/>
                </a:lnTo>
                <a:lnTo>
                  <a:pt x="35030" y="70280"/>
                </a:lnTo>
                <a:lnTo>
                  <a:pt x="35020" y="70280"/>
                </a:lnTo>
                <a:lnTo>
                  <a:pt x="35010" y="70280"/>
                </a:lnTo>
                <a:lnTo>
                  <a:pt x="34970" y="70310"/>
                </a:lnTo>
                <a:lnTo>
                  <a:pt x="34960" y="70310"/>
                </a:lnTo>
                <a:lnTo>
                  <a:pt x="34950" y="70310"/>
                </a:lnTo>
                <a:lnTo>
                  <a:pt x="34940" y="70310"/>
                </a:lnTo>
                <a:lnTo>
                  <a:pt x="34930" y="70310"/>
                </a:lnTo>
                <a:lnTo>
                  <a:pt x="34920" y="70300"/>
                </a:lnTo>
                <a:lnTo>
                  <a:pt x="34910" y="70300"/>
                </a:lnTo>
                <a:lnTo>
                  <a:pt x="34890" y="70260"/>
                </a:lnTo>
                <a:lnTo>
                  <a:pt x="34850" y="70330"/>
                </a:lnTo>
                <a:lnTo>
                  <a:pt x="34850" y="70350"/>
                </a:lnTo>
                <a:lnTo>
                  <a:pt x="34820" y="70380"/>
                </a:lnTo>
                <a:lnTo>
                  <a:pt x="34750" y="70280"/>
                </a:lnTo>
                <a:lnTo>
                  <a:pt x="34720" y="70330"/>
                </a:lnTo>
                <a:lnTo>
                  <a:pt x="34660" y="70380"/>
                </a:lnTo>
                <a:lnTo>
                  <a:pt x="34640" y="70380"/>
                </a:lnTo>
                <a:lnTo>
                  <a:pt x="34650" y="70390"/>
                </a:lnTo>
                <a:lnTo>
                  <a:pt x="34660" y="70390"/>
                </a:lnTo>
                <a:lnTo>
                  <a:pt x="34670" y="70400"/>
                </a:lnTo>
                <a:lnTo>
                  <a:pt x="34670" y="70410"/>
                </a:lnTo>
                <a:lnTo>
                  <a:pt x="34680" y="70420"/>
                </a:lnTo>
                <a:lnTo>
                  <a:pt x="34680" y="70430"/>
                </a:lnTo>
                <a:lnTo>
                  <a:pt x="34690" y="70440"/>
                </a:lnTo>
                <a:lnTo>
                  <a:pt x="34690" y="70450"/>
                </a:lnTo>
                <a:lnTo>
                  <a:pt x="34690" y="70460"/>
                </a:lnTo>
                <a:lnTo>
                  <a:pt x="34700" y="70470"/>
                </a:lnTo>
                <a:lnTo>
                  <a:pt x="34700" y="70480"/>
                </a:lnTo>
                <a:lnTo>
                  <a:pt x="34640" y="70560"/>
                </a:lnTo>
                <a:lnTo>
                  <a:pt x="34640" y="70570"/>
                </a:lnTo>
                <a:lnTo>
                  <a:pt x="34650" y="70580"/>
                </a:lnTo>
                <a:lnTo>
                  <a:pt x="34650" y="70590"/>
                </a:lnTo>
                <a:lnTo>
                  <a:pt x="34650" y="70600"/>
                </a:lnTo>
                <a:lnTo>
                  <a:pt x="34650" y="70610"/>
                </a:lnTo>
                <a:lnTo>
                  <a:pt x="34640" y="70620"/>
                </a:lnTo>
                <a:lnTo>
                  <a:pt x="34610" y="70660"/>
                </a:lnTo>
                <a:lnTo>
                  <a:pt x="34590" y="70640"/>
                </a:lnTo>
                <a:lnTo>
                  <a:pt x="34560" y="70670"/>
                </a:lnTo>
                <a:lnTo>
                  <a:pt x="34510" y="70710"/>
                </a:lnTo>
                <a:lnTo>
                  <a:pt x="34520" y="70760"/>
                </a:lnTo>
                <a:lnTo>
                  <a:pt x="34510" y="70770"/>
                </a:lnTo>
                <a:lnTo>
                  <a:pt x="34510" y="70780"/>
                </a:lnTo>
                <a:lnTo>
                  <a:pt x="34500" y="70790"/>
                </a:lnTo>
                <a:lnTo>
                  <a:pt x="34500" y="70800"/>
                </a:lnTo>
                <a:lnTo>
                  <a:pt x="34490" y="70800"/>
                </a:lnTo>
                <a:lnTo>
                  <a:pt x="34490" y="70810"/>
                </a:lnTo>
                <a:lnTo>
                  <a:pt x="34490" y="70820"/>
                </a:lnTo>
                <a:lnTo>
                  <a:pt x="34480" y="70920"/>
                </a:lnTo>
                <a:lnTo>
                  <a:pt x="34460" y="70910"/>
                </a:lnTo>
                <a:lnTo>
                  <a:pt x="34440" y="70940"/>
                </a:lnTo>
                <a:lnTo>
                  <a:pt x="34430" y="70950"/>
                </a:lnTo>
                <a:lnTo>
                  <a:pt x="34430" y="70960"/>
                </a:lnTo>
                <a:lnTo>
                  <a:pt x="34420" y="70970"/>
                </a:lnTo>
                <a:lnTo>
                  <a:pt x="34420" y="70980"/>
                </a:lnTo>
                <a:lnTo>
                  <a:pt x="34420" y="70990"/>
                </a:lnTo>
                <a:lnTo>
                  <a:pt x="34420" y="71000"/>
                </a:lnTo>
                <a:lnTo>
                  <a:pt x="34400" y="71010"/>
                </a:lnTo>
                <a:lnTo>
                  <a:pt x="34390" y="71030"/>
                </a:lnTo>
                <a:lnTo>
                  <a:pt x="34370" y="71040"/>
                </a:lnTo>
                <a:lnTo>
                  <a:pt x="34350" y="71070"/>
                </a:lnTo>
                <a:lnTo>
                  <a:pt x="34330" y="71080"/>
                </a:lnTo>
                <a:lnTo>
                  <a:pt x="34310" y="71090"/>
                </a:lnTo>
                <a:lnTo>
                  <a:pt x="34290" y="71090"/>
                </a:lnTo>
                <a:lnTo>
                  <a:pt x="34280" y="71140"/>
                </a:lnTo>
                <a:lnTo>
                  <a:pt x="34270" y="71130"/>
                </a:lnTo>
                <a:lnTo>
                  <a:pt x="34260" y="71130"/>
                </a:lnTo>
                <a:lnTo>
                  <a:pt x="34250" y="71120"/>
                </a:lnTo>
                <a:lnTo>
                  <a:pt x="34240" y="71120"/>
                </a:lnTo>
                <a:lnTo>
                  <a:pt x="34210" y="71140"/>
                </a:lnTo>
                <a:lnTo>
                  <a:pt x="34200" y="71150"/>
                </a:lnTo>
                <a:lnTo>
                  <a:pt x="34190" y="71150"/>
                </a:lnTo>
                <a:lnTo>
                  <a:pt x="34180" y="71160"/>
                </a:lnTo>
                <a:lnTo>
                  <a:pt x="34170" y="71160"/>
                </a:lnTo>
                <a:lnTo>
                  <a:pt x="34160" y="71150"/>
                </a:lnTo>
                <a:lnTo>
                  <a:pt x="34150" y="71150"/>
                </a:lnTo>
                <a:lnTo>
                  <a:pt x="34150" y="71140"/>
                </a:lnTo>
                <a:lnTo>
                  <a:pt x="34130" y="71100"/>
                </a:lnTo>
                <a:lnTo>
                  <a:pt x="34130" y="71080"/>
                </a:lnTo>
                <a:lnTo>
                  <a:pt x="34110" y="71070"/>
                </a:lnTo>
                <a:lnTo>
                  <a:pt x="34090" y="71050"/>
                </a:lnTo>
                <a:lnTo>
                  <a:pt x="34070" y="71060"/>
                </a:lnTo>
                <a:lnTo>
                  <a:pt x="34050" y="71050"/>
                </a:lnTo>
                <a:lnTo>
                  <a:pt x="34040" y="71050"/>
                </a:lnTo>
                <a:lnTo>
                  <a:pt x="34030" y="71060"/>
                </a:lnTo>
                <a:lnTo>
                  <a:pt x="34020" y="71070"/>
                </a:lnTo>
                <a:lnTo>
                  <a:pt x="34020" y="71080"/>
                </a:lnTo>
                <a:lnTo>
                  <a:pt x="34020" y="71090"/>
                </a:lnTo>
                <a:lnTo>
                  <a:pt x="34010" y="71100"/>
                </a:lnTo>
                <a:lnTo>
                  <a:pt x="34000" y="71100"/>
                </a:lnTo>
                <a:lnTo>
                  <a:pt x="33990" y="71110"/>
                </a:lnTo>
                <a:lnTo>
                  <a:pt x="33980" y="71110"/>
                </a:lnTo>
                <a:lnTo>
                  <a:pt x="33970" y="71100"/>
                </a:lnTo>
                <a:lnTo>
                  <a:pt x="33960" y="71100"/>
                </a:lnTo>
                <a:lnTo>
                  <a:pt x="33950" y="71090"/>
                </a:lnTo>
                <a:lnTo>
                  <a:pt x="33940" y="71080"/>
                </a:lnTo>
                <a:lnTo>
                  <a:pt x="33930" y="71080"/>
                </a:lnTo>
                <a:lnTo>
                  <a:pt x="33920" y="71080"/>
                </a:lnTo>
                <a:lnTo>
                  <a:pt x="33910" y="71080"/>
                </a:lnTo>
                <a:lnTo>
                  <a:pt x="33890" y="71080"/>
                </a:lnTo>
                <a:lnTo>
                  <a:pt x="33880" y="71080"/>
                </a:lnTo>
                <a:lnTo>
                  <a:pt x="33870" y="71080"/>
                </a:lnTo>
                <a:lnTo>
                  <a:pt x="33860" y="71080"/>
                </a:lnTo>
                <a:lnTo>
                  <a:pt x="33820" y="71100"/>
                </a:lnTo>
                <a:lnTo>
                  <a:pt x="33760" y="71100"/>
                </a:lnTo>
                <a:lnTo>
                  <a:pt x="33750" y="71100"/>
                </a:lnTo>
                <a:lnTo>
                  <a:pt x="33740" y="71100"/>
                </a:lnTo>
                <a:lnTo>
                  <a:pt x="33730" y="71100"/>
                </a:lnTo>
                <a:lnTo>
                  <a:pt x="33720" y="71100"/>
                </a:lnTo>
                <a:lnTo>
                  <a:pt x="33710" y="71100"/>
                </a:lnTo>
                <a:lnTo>
                  <a:pt x="33700" y="71100"/>
                </a:lnTo>
                <a:lnTo>
                  <a:pt x="33680" y="71100"/>
                </a:lnTo>
                <a:lnTo>
                  <a:pt x="33670" y="71100"/>
                </a:lnTo>
                <a:lnTo>
                  <a:pt x="33670" y="71090"/>
                </a:lnTo>
                <a:lnTo>
                  <a:pt x="33660" y="71090"/>
                </a:lnTo>
                <a:lnTo>
                  <a:pt x="33650" y="71080"/>
                </a:lnTo>
                <a:lnTo>
                  <a:pt x="33640" y="71080"/>
                </a:lnTo>
                <a:lnTo>
                  <a:pt x="33620" y="71070"/>
                </a:lnTo>
                <a:lnTo>
                  <a:pt x="33620" y="71080"/>
                </a:lnTo>
                <a:lnTo>
                  <a:pt x="33610" y="71090"/>
                </a:lnTo>
                <a:lnTo>
                  <a:pt x="33610" y="71100"/>
                </a:lnTo>
                <a:lnTo>
                  <a:pt x="33600" y="71110"/>
                </a:lnTo>
                <a:lnTo>
                  <a:pt x="33600" y="71120"/>
                </a:lnTo>
                <a:lnTo>
                  <a:pt x="33590" y="71130"/>
                </a:lnTo>
                <a:lnTo>
                  <a:pt x="33590" y="71140"/>
                </a:lnTo>
                <a:lnTo>
                  <a:pt x="33590" y="71150"/>
                </a:lnTo>
                <a:lnTo>
                  <a:pt x="33590" y="71160"/>
                </a:lnTo>
                <a:lnTo>
                  <a:pt x="33590" y="71170"/>
                </a:lnTo>
                <a:lnTo>
                  <a:pt x="33590" y="71180"/>
                </a:lnTo>
                <a:lnTo>
                  <a:pt x="33590" y="71190"/>
                </a:lnTo>
                <a:lnTo>
                  <a:pt x="33590" y="71200"/>
                </a:lnTo>
                <a:lnTo>
                  <a:pt x="33580" y="71210"/>
                </a:lnTo>
                <a:lnTo>
                  <a:pt x="33590" y="71300"/>
                </a:lnTo>
                <a:lnTo>
                  <a:pt x="33580" y="71300"/>
                </a:lnTo>
                <a:lnTo>
                  <a:pt x="33570" y="71310"/>
                </a:lnTo>
                <a:lnTo>
                  <a:pt x="33560" y="71310"/>
                </a:lnTo>
                <a:lnTo>
                  <a:pt x="33490" y="71350"/>
                </a:lnTo>
                <a:lnTo>
                  <a:pt x="33480" y="71360"/>
                </a:lnTo>
                <a:lnTo>
                  <a:pt x="33470" y="71370"/>
                </a:lnTo>
                <a:lnTo>
                  <a:pt x="33460" y="71380"/>
                </a:lnTo>
                <a:lnTo>
                  <a:pt x="33450" y="71380"/>
                </a:lnTo>
                <a:lnTo>
                  <a:pt x="33440" y="71390"/>
                </a:lnTo>
                <a:lnTo>
                  <a:pt x="33440" y="71400"/>
                </a:lnTo>
                <a:lnTo>
                  <a:pt x="33430" y="71410"/>
                </a:lnTo>
                <a:lnTo>
                  <a:pt x="33420" y="71420"/>
                </a:lnTo>
                <a:lnTo>
                  <a:pt x="33410" y="71420"/>
                </a:lnTo>
                <a:lnTo>
                  <a:pt x="33400" y="71430"/>
                </a:lnTo>
                <a:lnTo>
                  <a:pt x="33390" y="71430"/>
                </a:lnTo>
                <a:lnTo>
                  <a:pt x="33380" y="71430"/>
                </a:lnTo>
                <a:lnTo>
                  <a:pt x="33370" y="71440"/>
                </a:lnTo>
                <a:lnTo>
                  <a:pt x="33360" y="71440"/>
                </a:lnTo>
                <a:lnTo>
                  <a:pt x="33350" y="71450"/>
                </a:lnTo>
                <a:lnTo>
                  <a:pt x="33340" y="71460"/>
                </a:lnTo>
                <a:lnTo>
                  <a:pt x="33330" y="71460"/>
                </a:lnTo>
                <a:lnTo>
                  <a:pt x="33320" y="71470"/>
                </a:lnTo>
                <a:lnTo>
                  <a:pt x="33310" y="71470"/>
                </a:lnTo>
                <a:lnTo>
                  <a:pt x="33300" y="71470"/>
                </a:lnTo>
                <a:lnTo>
                  <a:pt x="33290" y="71470"/>
                </a:lnTo>
                <a:lnTo>
                  <a:pt x="33280" y="71470"/>
                </a:lnTo>
                <a:lnTo>
                  <a:pt x="33270" y="71470"/>
                </a:lnTo>
                <a:lnTo>
                  <a:pt x="33260" y="71470"/>
                </a:lnTo>
                <a:lnTo>
                  <a:pt x="33250" y="71470"/>
                </a:lnTo>
                <a:lnTo>
                  <a:pt x="33240" y="71470"/>
                </a:lnTo>
                <a:lnTo>
                  <a:pt x="33230" y="71480"/>
                </a:lnTo>
                <a:lnTo>
                  <a:pt x="33220" y="71480"/>
                </a:lnTo>
                <a:lnTo>
                  <a:pt x="33210" y="71490"/>
                </a:lnTo>
                <a:lnTo>
                  <a:pt x="33200" y="71490"/>
                </a:lnTo>
                <a:lnTo>
                  <a:pt x="33190" y="71500"/>
                </a:lnTo>
                <a:lnTo>
                  <a:pt x="33180" y="71500"/>
                </a:lnTo>
                <a:lnTo>
                  <a:pt x="33170" y="71510"/>
                </a:lnTo>
                <a:lnTo>
                  <a:pt x="33160" y="71520"/>
                </a:lnTo>
                <a:lnTo>
                  <a:pt x="33150" y="71520"/>
                </a:lnTo>
                <a:lnTo>
                  <a:pt x="33100" y="71540"/>
                </a:lnTo>
                <a:lnTo>
                  <a:pt x="33090" y="71550"/>
                </a:lnTo>
                <a:lnTo>
                  <a:pt x="33080" y="71550"/>
                </a:lnTo>
                <a:lnTo>
                  <a:pt x="33080" y="71560"/>
                </a:lnTo>
                <a:lnTo>
                  <a:pt x="33070" y="71570"/>
                </a:lnTo>
                <a:lnTo>
                  <a:pt x="33060" y="71570"/>
                </a:lnTo>
                <a:lnTo>
                  <a:pt x="33050" y="71580"/>
                </a:lnTo>
                <a:lnTo>
                  <a:pt x="33050" y="71590"/>
                </a:lnTo>
                <a:lnTo>
                  <a:pt x="33040" y="71590"/>
                </a:lnTo>
                <a:lnTo>
                  <a:pt x="33030" y="71590"/>
                </a:lnTo>
                <a:lnTo>
                  <a:pt x="33020" y="71600"/>
                </a:lnTo>
                <a:lnTo>
                  <a:pt x="33010" y="71600"/>
                </a:lnTo>
                <a:lnTo>
                  <a:pt x="33000" y="71610"/>
                </a:lnTo>
                <a:lnTo>
                  <a:pt x="32990" y="71610"/>
                </a:lnTo>
                <a:lnTo>
                  <a:pt x="32980" y="71620"/>
                </a:lnTo>
                <a:lnTo>
                  <a:pt x="32970" y="71620"/>
                </a:lnTo>
                <a:lnTo>
                  <a:pt x="32960" y="71630"/>
                </a:lnTo>
                <a:lnTo>
                  <a:pt x="32960" y="71640"/>
                </a:lnTo>
                <a:lnTo>
                  <a:pt x="32950" y="71640"/>
                </a:lnTo>
                <a:lnTo>
                  <a:pt x="32930" y="71640"/>
                </a:lnTo>
                <a:lnTo>
                  <a:pt x="32920" y="71640"/>
                </a:lnTo>
                <a:lnTo>
                  <a:pt x="32910" y="71640"/>
                </a:lnTo>
                <a:lnTo>
                  <a:pt x="32900" y="71640"/>
                </a:lnTo>
                <a:lnTo>
                  <a:pt x="32870" y="71650"/>
                </a:lnTo>
                <a:lnTo>
                  <a:pt x="32880" y="71660"/>
                </a:lnTo>
                <a:lnTo>
                  <a:pt x="32870" y="71670"/>
                </a:lnTo>
                <a:lnTo>
                  <a:pt x="32860" y="71680"/>
                </a:lnTo>
                <a:lnTo>
                  <a:pt x="32850" y="71690"/>
                </a:lnTo>
                <a:lnTo>
                  <a:pt x="32840" y="71690"/>
                </a:lnTo>
                <a:lnTo>
                  <a:pt x="32830" y="71690"/>
                </a:lnTo>
                <a:lnTo>
                  <a:pt x="32820" y="71690"/>
                </a:lnTo>
                <a:lnTo>
                  <a:pt x="32810" y="71690"/>
                </a:lnTo>
                <a:lnTo>
                  <a:pt x="32810" y="71700"/>
                </a:lnTo>
                <a:lnTo>
                  <a:pt x="32800" y="71710"/>
                </a:lnTo>
                <a:lnTo>
                  <a:pt x="32800" y="71720"/>
                </a:lnTo>
                <a:lnTo>
                  <a:pt x="32810" y="71730"/>
                </a:lnTo>
                <a:lnTo>
                  <a:pt x="32810" y="71740"/>
                </a:lnTo>
                <a:lnTo>
                  <a:pt x="32820" y="71750"/>
                </a:lnTo>
                <a:lnTo>
                  <a:pt x="32820" y="71760"/>
                </a:lnTo>
                <a:lnTo>
                  <a:pt x="32830" y="71770"/>
                </a:lnTo>
                <a:lnTo>
                  <a:pt x="32830" y="71780"/>
                </a:lnTo>
                <a:lnTo>
                  <a:pt x="32830" y="71790"/>
                </a:lnTo>
                <a:lnTo>
                  <a:pt x="32830" y="71800"/>
                </a:lnTo>
                <a:lnTo>
                  <a:pt x="32840" y="71800"/>
                </a:lnTo>
                <a:lnTo>
                  <a:pt x="32850" y="71810"/>
                </a:lnTo>
                <a:lnTo>
                  <a:pt x="32860" y="71820"/>
                </a:lnTo>
                <a:lnTo>
                  <a:pt x="32870" y="71830"/>
                </a:lnTo>
                <a:lnTo>
                  <a:pt x="32880" y="71840"/>
                </a:lnTo>
                <a:lnTo>
                  <a:pt x="32880" y="71850"/>
                </a:lnTo>
                <a:lnTo>
                  <a:pt x="32890" y="71860"/>
                </a:lnTo>
                <a:lnTo>
                  <a:pt x="32890" y="71870"/>
                </a:lnTo>
                <a:lnTo>
                  <a:pt x="32890" y="71880"/>
                </a:lnTo>
                <a:lnTo>
                  <a:pt x="32890" y="71890"/>
                </a:lnTo>
                <a:lnTo>
                  <a:pt x="32880" y="71900"/>
                </a:lnTo>
                <a:lnTo>
                  <a:pt x="32880" y="71910"/>
                </a:lnTo>
                <a:lnTo>
                  <a:pt x="32930" y="71950"/>
                </a:lnTo>
                <a:lnTo>
                  <a:pt x="32920" y="71970"/>
                </a:lnTo>
                <a:lnTo>
                  <a:pt x="32880" y="71970"/>
                </a:lnTo>
                <a:lnTo>
                  <a:pt x="32890" y="71990"/>
                </a:lnTo>
                <a:lnTo>
                  <a:pt x="32870" y="72000"/>
                </a:lnTo>
                <a:lnTo>
                  <a:pt x="32850" y="72010"/>
                </a:lnTo>
                <a:lnTo>
                  <a:pt x="32820" y="72020"/>
                </a:lnTo>
                <a:lnTo>
                  <a:pt x="32830" y="72050"/>
                </a:lnTo>
                <a:lnTo>
                  <a:pt x="32820" y="72050"/>
                </a:lnTo>
                <a:lnTo>
                  <a:pt x="32810" y="72050"/>
                </a:lnTo>
                <a:lnTo>
                  <a:pt x="32800" y="72060"/>
                </a:lnTo>
                <a:lnTo>
                  <a:pt x="32790" y="72060"/>
                </a:lnTo>
                <a:lnTo>
                  <a:pt x="32780" y="72070"/>
                </a:lnTo>
                <a:lnTo>
                  <a:pt x="32770" y="72080"/>
                </a:lnTo>
                <a:lnTo>
                  <a:pt x="32760" y="72080"/>
                </a:lnTo>
                <a:lnTo>
                  <a:pt x="32760" y="72090"/>
                </a:lnTo>
                <a:lnTo>
                  <a:pt x="32750" y="72090"/>
                </a:lnTo>
                <a:lnTo>
                  <a:pt x="32740" y="72100"/>
                </a:lnTo>
                <a:lnTo>
                  <a:pt x="32730" y="72110"/>
                </a:lnTo>
                <a:lnTo>
                  <a:pt x="32720" y="72110"/>
                </a:lnTo>
                <a:lnTo>
                  <a:pt x="32610" y="72200"/>
                </a:lnTo>
                <a:lnTo>
                  <a:pt x="32650" y="72280"/>
                </a:lnTo>
                <a:lnTo>
                  <a:pt x="32630" y="72290"/>
                </a:lnTo>
                <a:lnTo>
                  <a:pt x="32620" y="72280"/>
                </a:lnTo>
                <a:lnTo>
                  <a:pt x="32610" y="72280"/>
                </a:lnTo>
                <a:lnTo>
                  <a:pt x="32600" y="72280"/>
                </a:lnTo>
                <a:lnTo>
                  <a:pt x="32590" y="72270"/>
                </a:lnTo>
                <a:lnTo>
                  <a:pt x="32580" y="72260"/>
                </a:lnTo>
                <a:lnTo>
                  <a:pt x="32570" y="72250"/>
                </a:lnTo>
                <a:lnTo>
                  <a:pt x="32560" y="72240"/>
                </a:lnTo>
                <a:lnTo>
                  <a:pt x="32560" y="72230"/>
                </a:lnTo>
                <a:lnTo>
                  <a:pt x="32550" y="72220"/>
                </a:lnTo>
                <a:lnTo>
                  <a:pt x="32550" y="72210"/>
                </a:lnTo>
                <a:lnTo>
                  <a:pt x="32540" y="72200"/>
                </a:lnTo>
                <a:lnTo>
                  <a:pt x="32540" y="72190"/>
                </a:lnTo>
                <a:lnTo>
                  <a:pt x="32540" y="72180"/>
                </a:lnTo>
                <a:lnTo>
                  <a:pt x="32530" y="72170"/>
                </a:lnTo>
                <a:lnTo>
                  <a:pt x="32530" y="72160"/>
                </a:lnTo>
                <a:lnTo>
                  <a:pt x="32520" y="72150"/>
                </a:lnTo>
                <a:lnTo>
                  <a:pt x="32520" y="72140"/>
                </a:lnTo>
                <a:lnTo>
                  <a:pt x="32510" y="72140"/>
                </a:lnTo>
                <a:lnTo>
                  <a:pt x="32500" y="72130"/>
                </a:lnTo>
                <a:lnTo>
                  <a:pt x="32500" y="72120"/>
                </a:lnTo>
                <a:lnTo>
                  <a:pt x="32490" y="72120"/>
                </a:lnTo>
                <a:lnTo>
                  <a:pt x="32480" y="72110"/>
                </a:lnTo>
                <a:lnTo>
                  <a:pt x="32470" y="72110"/>
                </a:lnTo>
                <a:lnTo>
                  <a:pt x="32460" y="72090"/>
                </a:lnTo>
                <a:lnTo>
                  <a:pt x="32450" y="72080"/>
                </a:lnTo>
                <a:lnTo>
                  <a:pt x="32440" y="72070"/>
                </a:lnTo>
                <a:lnTo>
                  <a:pt x="32430" y="72070"/>
                </a:lnTo>
                <a:lnTo>
                  <a:pt x="32420" y="72060"/>
                </a:lnTo>
                <a:lnTo>
                  <a:pt x="32410" y="72060"/>
                </a:lnTo>
                <a:lnTo>
                  <a:pt x="32410" y="72050"/>
                </a:lnTo>
                <a:lnTo>
                  <a:pt x="32400" y="72040"/>
                </a:lnTo>
                <a:lnTo>
                  <a:pt x="32390" y="72030"/>
                </a:lnTo>
                <a:lnTo>
                  <a:pt x="32380" y="72030"/>
                </a:lnTo>
                <a:lnTo>
                  <a:pt x="32370" y="72020"/>
                </a:lnTo>
                <a:lnTo>
                  <a:pt x="32330" y="71970"/>
                </a:lnTo>
                <a:lnTo>
                  <a:pt x="32320" y="71960"/>
                </a:lnTo>
                <a:lnTo>
                  <a:pt x="32320" y="71950"/>
                </a:lnTo>
                <a:lnTo>
                  <a:pt x="32310" y="71940"/>
                </a:lnTo>
                <a:lnTo>
                  <a:pt x="32310" y="71930"/>
                </a:lnTo>
                <a:lnTo>
                  <a:pt x="32300" y="71920"/>
                </a:lnTo>
                <a:lnTo>
                  <a:pt x="32300" y="71910"/>
                </a:lnTo>
                <a:lnTo>
                  <a:pt x="32290" y="71900"/>
                </a:lnTo>
                <a:lnTo>
                  <a:pt x="32290" y="71890"/>
                </a:lnTo>
                <a:lnTo>
                  <a:pt x="32290" y="71880"/>
                </a:lnTo>
                <a:lnTo>
                  <a:pt x="32280" y="71870"/>
                </a:lnTo>
                <a:lnTo>
                  <a:pt x="32280" y="71860"/>
                </a:lnTo>
                <a:lnTo>
                  <a:pt x="32280" y="71850"/>
                </a:lnTo>
                <a:lnTo>
                  <a:pt x="32280" y="71840"/>
                </a:lnTo>
                <a:lnTo>
                  <a:pt x="32270" y="71830"/>
                </a:lnTo>
                <a:lnTo>
                  <a:pt x="32270" y="71820"/>
                </a:lnTo>
                <a:lnTo>
                  <a:pt x="32260" y="71820"/>
                </a:lnTo>
                <a:lnTo>
                  <a:pt x="32250" y="71810"/>
                </a:lnTo>
                <a:lnTo>
                  <a:pt x="32240" y="71810"/>
                </a:lnTo>
                <a:lnTo>
                  <a:pt x="32230" y="71810"/>
                </a:lnTo>
                <a:lnTo>
                  <a:pt x="32220" y="71800"/>
                </a:lnTo>
                <a:lnTo>
                  <a:pt x="32210" y="71800"/>
                </a:lnTo>
                <a:lnTo>
                  <a:pt x="32200" y="71790"/>
                </a:lnTo>
                <a:lnTo>
                  <a:pt x="32190" y="71790"/>
                </a:lnTo>
                <a:lnTo>
                  <a:pt x="32180" y="71780"/>
                </a:lnTo>
                <a:lnTo>
                  <a:pt x="32170" y="71780"/>
                </a:lnTo>
                <a:lnTo>
                  <a:pt x="32150" y="71750"/>
                </a:lnTo>
                <a:lnTo>
                  <a:pt x="32140" y="71750"/>
                </a:lnTo>
                <a:lnTo>
                  <a:pt x="32130" y="71740"/>
                </a:lnTo>
                <a:lnTo>
                  <a:pt x="32120" y="71740"/>
                </a:lnTo>
                <a:lnTo>
                  <a:pt x="32110" y="71730"/>
                </a:lnTo>
                <a:lnTo>
                  <a:pt x="32100" y="71730"/>
                </a:lnTo>
                <a:lnTo>
                  <a:pt x="32090" y="71730"/>
                </a:lnTo>
                <a:lnTo>
                  <a:pt x="32070" y="71720"/>
                </a:lnTo>
                <a:lnTo>
                  <a:pt x="32070" y="71710"/>
                </a:lnTo>
                <a:lnTo>
                  <a:pt x="32060" y="71700"/>
                </a:lnTo>
                <a:lnTo>
                  <a:pt x="32050" y="71700"/>
                </a:lnTo>
                <a:lnTo>
                  <a:pt x="32040" y="71700"/>
                </a:lnTo>
                <a:lnTo>
                  <a:pt x="32030" y="71700"/>
                </a:lnTo>
                <a:lnTo>
                  <a:pt x="32000" y="71650"/>
                </a:lnTo>
                <a:lnTo>
                  <a:pt x="31990" y="71640"/>
                </a:lnTo>
                <a:lnTo>
                  <a:pt x="31980" y="71630"/>
                </a:lnTo>
                <a:lnTo>
                  <a:pt x="31970" y="71630"/>
                </a:lnTo>
                <a:lnTo>
                  <a:pt x="31960" y="71630"/>
                </a:lnTo>
                <a:lnTo>
                  <a:pt x="31950" y="71630"/>
                </a:lnTo>
                <a:lnTo>
                  <a:pt x="31940" y="71630"/>
                </a:lnTo>
                <a:lnTo>
                  <a:pt x="31930" y="71620"/>
                </a:lnTo>
                <a:lnTo>
                  <a:pt x="31920" y="71610"/>
                </a:lnTo>
                <a:lnTo>
                  <a:pt x="31910" y="71610"/>
                </a:lnTo>
                <a:lnTo>
                  <a:pt x="31910" y="71600"/>
                </a:lnTo>
                <a:lnTo>
                  <a:pt x="31910" y="71590"/>
                </a:lnTo>
                <a:lnTo>
                  <a:pt x="31900" y="71580"/>
                </a:lnTo>
                <a:lnTo>
                  <a:pt x="31900" y="71570"/>
                </a:lnTo>
                <a:lnTo>
                  <a:pt x="31890" y="71560"/>
                </a:lnTo>
                <a:lnTo>
                  <a:pt x="31890" y="71550"/>
                </a:lnTo>
                <a:lnTo>
                  <a:pt x="31880" y="71540"/>
                </a:lnTo>
                <a:lnTo>
                  <a:pt x="31870" y="71530"/>
                </a:lnTo>
                <a:lnTo>
                  <a:pt x="31860" y="71530"/>
                </a:lnTo>
                <a:lnTo>
                  <a:pt x="31850" y="71520"/>
                </a:lnTo>
                <a:lnTo>
                  <a:pt x="31840" y="71520"/>
                </a:lnTo>
                <a:lnTo>
                  <a:pt x="31830" y="71520"/>
                </a:lnTo>
                <a:lnTo>
                  <a:pt x="31820" y="71510"/>
                </a:lnTo>
                <a:lnTo>
                  <a:pt x="31810" y="71510"/>
                </a:lnTo>
                <a:lnTo>
                  <a:pt x="31800" y="71510"/>
                </a:lnTo>
                <a:lnTo>
                  <a:pt x="31790" y="71500"/>
                </a:lnTo>
                <a:lnTo>
                  <a:pt x="31780" y="71500"/>
                </a:lnTo>
                <a:lnTo>
                  <a:pt x="31770" y="71500"/>
                </a:lnTo>
                <a:lnTo>
                  <a:pt x="31760" y="71490"/>
                </a:lnTo>
                <a:lnTo>
                  <a:pt x="31750" y="71490"/>
                </a:lnTo>
                <a:lnTo>
                  <a:pt x="31740" y="71490"/>
                </a:lnTo>
                <a:lnTo>
                  <a:pt x="31730" y="71490"/>
                </a:lnTo>
                <a:lnTo>
                  <a:pt x="31720" y="71480"/>
                </a:lnTo>
                <a:lnTo>
                  <a:pt x="31720" y="71440"/>
                </a:lnTo>
                <a:lnTo>
                  <a:pt x="31680" y="71430"/>
                </a:lnTo>
                <a:lnTo>
                  <a:pt x="31650" y="71470"/>
                </a:lnTo>
                <a:lnTo>
                  <a:pt x="31630" y="71490"/>
                </a:lnTo>
                <a:lnTo>
                  <a:pt x="31620" y="71500"/>
                </a:lnTo>
                <a:lnTo>
                  <a:pt x="31610" y="71510"/>
                </a:lnTo>
                <a:lnTo>
                  <a:pt x="31610" y="71520"/>
                </a:lnTo>
                <a:lnTo>
                  <a:pt x="31600" y="71530"/>
                </a:lnTo>
                <a:lnTo>
                  <a:pt x="31600" y="71540"/>
                </a:lnTo>
                <a:lnTo>
                  <a:pt x="31590" y="71550"/>
                </a:lnTo>
                <a:lnTo>
                  <a:pt x="31580" y="71550"/>
                </a:lnTo>
                <a:lnTo>
                  <a:pt x="31580" y="71560"/>
                </a:lnTo>
                <a:lnTo>
                  <a:pt x="31570" y="71570"/>
                </a:lnTo>
                <a:lnTo>
                  <a:pt x="31570" y="71580"/>
                </a:lnTo>
                <a:lnTo>
                  <a:pt x="31570" y="71590"/>
                </a:lnTo>
                <a:lnTo>
                  <a:pt x="31570" y="71600"/>
                </a:lnTo>
                <a:lnTo>
                  <a:pt x="31570" y="71610"/>
                </a:lnTo>
                <a:lnTo>
                  <a:pt x="31600" y="71700"/>
                </a:lnTo>
                <a:lnTo>
                  <a:pt x="31620" y="71720"/>
                </a:lnTo>
                <a:lnTo>
                  <a:pt x="31620" y="71750"/>
                </a:lnTo>
                <a:lnTo>
                  <a:pt x="31610" y="71760"/>
                </a:lnTo>
                <a:lnTo>
                  <a:pt x="31600" y="71760"/>
                </a:lnTo>
                <a:lnTo>
                  <a:pt x="31590" y="71760"/>
                </a:lnTo>
                <a:lnTo>
                  <a:pt x="31580" y="71780"/>
                </a:lnTo>
                <a:lnTo>
                  <a:pt x="31600" y="71780"/>
                </a:lnTo>
                <a:lnTo>
                  <a:pt x="31610" y="71800"/>
                </a:lnTo>
                <a:lnTo>
                  <a:pt x="31630" y="71790"/>
                </a:lnTo>
                <a:lnTo>
                  <a:pt x="31640" y="71780"/>
                </a:lnTo>
                <a:lnTo>
                  <a:pt x="31650" y="71780"/>
                </a:lnTo>
                <a:lnTo>
                  <a:pt x="31650" y="71790"/>
                </a:lnTo>
                <a:lnTo>
                  <a:pt x="31660" y="71820"/>
                </a:lnTo>
                <a:lnTo>
                  <a:pt x="31680" y="71820"/>
                </a:lnTo>
                <a:lnTo>
                  <a:pt x="31670" y="71830"/>
                </a:lnTo>
                <a:lnTo>
                  <a:pt x="31690" y="71830"/>
                </a:lnTo>
                <a:lnTo>
                  <a:pt x="31700" y="71860"/>
                </a:lnTo>
                <a:lnTo>
                  <a:pt x="31720" y="71860"/>
                </a:lnTo>
                <a:lnTo>
                  <a:pt x="31730" y="71850"/>
                </a:lnTo>
                <a:lnTo>
                  <a:pt x="31770" y="71850"/>
                </a:lnTo>
                <a:lnTo>
                  <a:pt x="31760" y="71870"/>
                </a:lnTo>
                <a:lnTo>
                  <a:pt x="31760" y="71890"/>
                </a:lnTo>
                <a:lnTo>
                  <a:pt x="31760" y="71900"/>
                </a:lnTo>
                <a:lnTo>
                  <a:pt x="31760" y="71910"/>
                </a:lnTo>
                <a:lnTo>
                  <a:pt x="31760" y="71920"/>
                </a:lnTo>
                <a:lnTo>
                  <a:pt x="31740" y="71920"/>
                </a:lnTo>
                <a:lnTo>
                  <a:pt x="31740" y="71930"/>
                </a:lnTo>
                <a:lnTo>
                  <a:pt x="31750" y="71940"/>
                </a:lnTo>
                <a:lnTo>
                  <a:pt x="31740" y="71940"/>
                </a:lnTo>
                <a:lnTo>
                  <a:pt x="31750" y="71960"/>
                </a:lnTo>
                <a:lnTo>
                  <a:pt x="31740" y="71960"/>
                </a:lnTo>
                <a:lnTo>
                  <a:pt x="31730" y="71970"/>
                </a:lnTo>
                <a:lnTo>
                  <a:pt x="31720" y="71970"/>
                </a:lnTo>
                <a:lnTo>
                  <a:pt x="31710" y="71970"/>
                </a:lnTo>
                <a:lnTo>
                  <a:pt x="31700" y="71980"/>
                </a:lnTo>
                <a:lnTo>
                  <a:pt x="31690" y="71980"/>
                </a:lnTo>
                <a:lnTo>
                  <a:pt x="31670" y="71980"/>
                </a:lnTo>
                <a:lnTo>
                  <a:pt x="31660" y="71980"/>
                </a:lnTo>
                <a:lnTo>
                  <a:pt x="31640" y="71940"/>
                </a:lnTo>
                <a:lnTo>
                  <a:pt x="31620" y="71980"/>
                </a:lnTo>
                <a:lnTo>
                  <a:pt x="31620" y="71990"/>
                </a:lnTo>
                <a:lnTo>
                  <a:pt x="31630" y="72000"/>
                </a:lnTo>
                <a:lnTo>
                  <a:pt x="31640" y="72010"/>
                </a:lnTo>
                <a:lnTo>
                  <a:pt x="31650" y="72020"/>
                </a:lnTo>
                <a:lnTo>
                  <a:pt x="31650" y="72030"/>
                </a:lnTo>
                <a:lnTo>
                  <a:pt x="31660" y="72040"/>
                </a:lnTo>
                <a:lnTo>
                  <a:pt x="31660" y="72050"/>
                </a:lnTo>
                <a:lnTo>
                  <a:pt x="31660" y="72060"/>
                </a:lnTo>
                <a:lnTo>
                  <a:pt x="31670" y="72070"/>
                </a:lnTo>
                <a:lnTo>
                  <a:pt x="31670" y="72080"/>
                </a:lnTo>
                <a:lnTo>
                  <a:pt x="31670" y="72090"/>
                </a:lnTo>
                <a:lnTo>
                  <a:pt x="31660" y="72100"/>
                </a:lnTo>
                <a:lnTo>
                  <a:pt x="31660" y="72110"/>
                </a:lnTo>
                <a:lnTo>
                  <a:pt x="31650" y="72120"/>
                </a:lnTo>
                <a:lnTo>
                  <a:pt x="31640" y="72130"/>
                </a:lnTo>
                <a:lnTo>
                  <a:pt x="31640" y="72140"/>
                </a:lnTo>
                <a:lnTo>
                  <a:pt x="31620" y="72150"/>
                </a:lnTo>
                <a:lnTo>
                  <a:pt x="31610" y="72160"/>
                </a:lnTo>
                <a:lnTo>
                  <a:pt x="31600" y="72160"/>
                </a:lnTo>
                <a:lnTo>
                  <a:pt x="31590" y="72160"/>
                </a:lnTo>
                <a:lnTo>
                  <a:pt x="31580" y="72160"/>
                </a:lnTo>
                <a:lnTo>
                  <a:pt x="31570" y="72160"/>
                </a:lnTo>
                <a:lnTo>
                  <a:pt x="31560" y="72170"/>
                </a:lnTo>
                <a:lnTo>
                  <a:pt x="31550" y="72170"/>
                </a:lnTo>
                <a:lnTo>
                  <a:pt x="31540" y="72180"/>
                </a:lnTo>
                <a:lnTo>
                  <a:pt x="31530" y="72190"/>
                </a:lnTo>
                <a:lnTo>
                  <a:pt x="31520" y="72200"/>
                </a:lnTo>
                <a:lnTo>
                  <a:pt x="31520" y="72210"/>
                </a:lnTo>
                <a:lnTo>
                  <a:pt x="31520" y="72220"/>
                </a:lnTo>
                <a:lnTo>
                  <a:pt x="31510" y="72230"/>
                </a:lnTo>
                <a:lnTo>
                  <a:pt x="31500" y="72240"/>
                </a:lnTo>
                <a:lnTo>
                  <a:pt x="31490" y="72240"/>
                </a:lnTo>
                <a:lnTo>
                  <a:pt x="31480" y="72250"/>
                </a:lnTo>
                <a:lnTo>
                  <a:pt x="31470" y="72250"/>
                </a:lnTo>
                <a:lnTo>
                  <a:pt x="31460" y="72250"/>
                </a:lnTo>
                <a:lnTo>
                  <a:pt x="31440" y="72230"/>
                </a:lnTo>
                <a:lnTo>
                  <a:pt x="31440" y="72220"/>
                </a:lnTo>
                <a:lnTo>
                  <a:pt x="31430" y="72220"/>
                </a:lnTo>
                <a:lnTo>
                  <a:pt x="31420" y="72220"/>
                </a:lnTo>
                <a:lnTo>
                  <a:pt x="31410" y="72220"/>
                </a:lnTo>
                <a:lnTo>
                  <a:pt x="31390" y="72220"/>
                </a:lnTo>
                <a:lnTo>
                  <a:pt x="31380" y="72210"/>
                </a:lnTo>
                <a:lnTo>
                  <a:pt x="31360" y="72180"/>
                </a:lnTo>
                <a:lnTo>
                  <a:pt x="31360" y="72170"/>
                </a:lnTo>
                <a:lnTo>
                  <a:pt x="31370" y="72160"/>
                </a:lnTo>
                <a:lnTo>
                  <a:pt x="31370" y="72150"/>
                </a:lnTo>
                <a:lnTo>
                  <a:pt x="31370" y="72130"/>
                </a:lnTo>
                <a:lnTo>
                  <a:pt x="31270" y="72170"/>
                </a:lnTo>
                <a:lnTo>
                  <a:pt x="31270" y="72160"/>
                </a:lnTo>
                <a:lnTo>
                  <a:pt x="31270" y="72150"/>
                </a:lnTo>
                <a:lnTo>
                  <a:pt x="31260" y="72140"/>
                </a:lnTo>
                <a:lnTo>
                  <a:pt x="31250" y="72130"/>
                </a:lnTo>
                <a:lnTo>
                  <a:pt x="31240" y="72130"/>
                </a:lnTo>
                <a:lnTo>
                  <a:pt x="31240" y="72120"/>
                </a:lnTo>
                <a:lnTo>
                  <a:pt x="31230" y="72110"/>
                </a:lnTo>
                <a:lnTo>
                  <a:pt x="31230" y="72100"/>
                </a:lnTo>
                <a:lnTo>
                  <a:pt x="31250" y="72080"/>
                </a:lnTo>
                <a:lnTo>
                  <a:pt x="31230" y="72080"/>
                </a:lnTo>
                <a:lnTo>
                  <a:pt x="31220" y="72030"/>
                </a:lnTo>
                <a:lnTo>
                  <a:pt x="31200" y="72030"/>
                </a:lnTo>
                <a:lnTo>
                  <a:pt x="31200" y="72010"/>
                </a:lnTo>
                <a:lnTo>
                  <a:pt x="31210" y="72010"/>
                </a:lnTo>
                <a:lnTo>
                  <a:pt x="31220" y="72010"/>
                </a:lnTo>
                <a:lnTo>
                  <a:pt x="31230" y="72010"/>
                </a:lnTo>
                <a:lnTo>
                  <a:pt x="31240" y="72010"/>
                </a:lnTo>
                <a:lnTo>
                  <a:pt x="31250" y="72000"/>
                </a:lnTo>
                <a:lnTo>
                  <a:pt x="31260" y="72000"/>
                </a:lnTo>
                <a:lnTo>
                  <a:pt x="31260" y="71990"/>
                </a:lnTo>
                <a:lnTo>
                  <a:pt x="31270" y="71980"/>
                </a:lnTo>
                <a:lnTo>
                  <a:pt x="31280" y="71980"/>
                </a:lnTo>
                <a:lnTo>
                  <a:pt x="31290" y="71980"/>
                </a:lnTo>
                <a:lnTo>
                  <a:pt x="31310" y="71970"/>
                </a:lnTo>
                <a:lnTo>
                  <a:pt x="31300" y="71950"/>
                </a:lnTo>
                <a:lnTo>
                  <a:pt x="31290" y="71950"/>
                </a:lnTo>
                <a:lnTo>
                  <a:pt x="31280" y="71950"/>
                </a:lnTo>
                <a:lnTo>
                  <a:pt x="31270" y="71950"/>
                </a:lnTo>
                <a:lnTo>
                  <a:pt x="31260" y="71960"/>
                </a:lnTo>
                <a:lnTo>
                  <a:pt x="31250" y="71960"/>
                </a:lnTo>
                <a:lnTo>
                  <a:pt x="31240" y="71960"/>
                </a:lnTo>
                <a:lnTo>
                  <a:pt x="31230" y="71960"/>
                </a:lnTo>
                <a:lnTo>
                  <a:pt x="31220" y="71960"/>
                </a:lnTo>
                <a:lnTo>
                  <a:pt x="31210" y="71960"/>
                </a:lnTo>
                <a:lnTo>
                  <a:pt x="31190" y="71970"/>
                </a:lnTo>
                <a:lnTo>
                  <a:pt x="31180" y="71960"/>
                </a:lnTo>
                <a:lnTo>
                  <a:pt x="31180" y="71970"/>
                </a:lnTo>
                <a:lnTo>
                  <a:pt x="31170" y="71980"/>
                </a:lnTo>
                <a:lnTo>
                  <a:pt x="31160" y="71990"/>
                </a:lnTo>
                <a:lnTo>
                  <a:pt x="31030" y="72070"/>
                </a:lnTo>
                <a:lnTo>
                  <a:pt x="31020" y="72070"/>
                </a:lnTo>
                <a:lnTo>
                  <a:pt x="31000" y="72070"/>
                </a:lnTo>
                <a:lnTo>
                  <a:pt x="31010" y="72040"/>
                </a:lnTo>
                <a:lnTo>
                  <a:pt x="30980" y="72030"/>
                </a:lnTo>
                <a:lnTo>
                  <a:pt x="31000" y="71960"/>
                </a:lnTo>
                <a:lnTo>
                  <a:pt x="30990" y="71950"/>
                </a:lnTo>
                <a:lnTo>
                  <a:pt x="30980" y="71950"/>
                </a:lnTo>
                <a:lnTo>
                  <a:pt x="30970" y="71960"/>
                </a:lnTo>
                <a:lnTo>
                  <a:pt x="30960" y="71960"/>
                </a:lnTo>
                <a:lnTo>
                  <a:pt x="30950" y="71970"/>
                </a:lnTo>
                <a:lnTo>
                  <a:pt x="30940" y="71980"/>
                </a:lnTo>
                <a:lnTo>
                  <a:pt x="30930" y="71990"/>
                </a:lnTo>
                <a:lnTo>
                  <a:pt x="30920" y="71990"/>
                </a:lnTo>
                <a:lnTo>
                  <a:pt x="30910" y="71990"/>
                </a:lnTo>
                <a:lnTo>
                  <a:pt x="30900" y="71990"/>
                </a:lnTo>
                <a:lnTo>
                  <a:pt x="30890" y="71990"/>
                </a:lnTo>
                <a:lnTo>
                  <a:pt x="30880" y="72000"/>
                </a:lnTo>
                <a:lnTo>
                  <a:pt x="30870" y="72000"/>
                </a:lnTo>
                <a:lnTo>
                  <a:pt x="30860" y="72000"/>
                </a:lnTo>
                <a:lnTo>
                  <a:pt x="30850" y="72000"/>
                </a:lnTo>
                <a:lnTo>
                  <a:pt x="30840" y="71990"/>
                </a:lnTo>
                <a:lnTo>
                  <a:pt x="30830" y="71990"/>
                </a:lnTo>
                <a:lnTo>
                  <a:pt x="30820" y="71970"/>
                </a:lnTo>
                <a:lnTo>
                  <a:pt x="30820" y="71960"/>
                </a:lnTo>
                <a:lnTo>
                  <a:pt x="30820" y="71950"/>
                </a:lnTo>
                <a:lnTo>
                  <a:pt x="30820" y="71940"/>
                </a:lnTo>
                <a:lnTo>
                  <a:pt x="30810" y="71930"/>
                </a:lnTo>
                <a:lnTo>
                  <a:pt x="30810" y="71920"/>
                </a:lnTo>
                <a:lnTo>
                  <a:pt x="30810" y="71910"/>
                </a:lnTo>
                <a:lnTo>
                  <a:pt x="30820" y="71880"/>
                </a:lnTo>
                <a:lnTo>
                  <a:pt x="30850" y="71870"/>
                </a:lnTo>
                <a:lnTo>
                  <a:pt x="30850" y="71850"/>
                </a:lnTo>
                <a:lnTo>
                  <a:pt x="30840" y="71850"/>
                </a:lnTo>
                <a:lnTo>
                  <a:pt x="30830" y="71850"/>
                </a:lnTo>
                <a:lnTo>
                  <a:pt x="30820" y="71850"/>
                </a:lnTo>
                <a:lnTo>
                  <a:pt x="30810" y="71850"/>
                </a:lnTo>
                <a:lnTo>
                  <a:pt x="30800" y="71840"/>
                </a:lnTo>
                <a:lnTo>
                  <a:pt x="30790" y="71840"/>
                </a:lnTo>
                <a:lnTo>
                  <a:pt x="30780" y="71830"/>
                </a:lnTo>
                <a:lnTo>
                  <a:pt x="30770" y="71830"/>
                </a:lnTo>
                <a:lnTo>
                  <a:pt x="30760" y="71820"/>
                </a:lnTo>
                <a:lnTo>
                  <a:pt x="30700" y="71770"/>
                </a:lnTo>
                <a:lnTo>
                  <a:pt x="30690" y="71750"/>
                </a:lnTo>
                <a:lnTo>
                  <a:pt x="30630" y="71730"/>
                </a:lnTo>
                <a:lnTo>
                  <a:pt x="30620" y="71720"/>
                </a:lnTo>
                <a:lnTo>
                  <a:pt x="30610" y="71720"/>
                </a:lnTo>
                <a:lnTo>
                  <a:pt x="30610" y="71710"/>
                </a:lnTo>
                <a:lnTo>
                  <a:pt x="30600" y="71700"/>
                </a:lnTo>
                <a:lnTo>
                  <a:pt x="30590" y="71690"/>
                </a:lnTo>
                <a:lnTo>
                  <a:pt x="30590" y="71680"/>
                </a:lnTo>
                <a:lnTo>
                  <a:pt x="30580" y="71670"/>
                </a:lnTo>
                <a:lnTo>
                  <a:pt x="30570" y="71660"/>
                </a:lnTo>
                <a:lnTo>
                  <a:pt x="30560" y="71650"/>
                </a:lnTo>
                <a:lnTo>
                  <a:pt x="30560" y="71640"/>
                </a:lnTo>
                <a:lnTo>
                  <a:pt x="30550" y="71630"/>
                </a:lnTo>
                <a:lnTo>
                  <a:pt x="30540" y="71630"/>
                </a:lnTo>
                <a:lnTo>
                  <a:pt x="30540" y="71610"/>
                </a:lnTo>
                <a:lnTo>
                  <a:pt x="30530" y="71610"/>
                </a:lnTo>
                <a:lnTo>
                  <a:pt x="30520" y="71610"/>
                </a:lnTo>
                <a:lnTo>
                  <a:pt x="30510" y="71600"/>
                </a:lnTo>
                <a:lnTo>
                  <a:pt x="30500" y="71600"/>
                </a:lnTo>
                <a:lnTo>
                  <a:pt x="30490" y="71590"/>
                </a:lnTo>
                <a:lnTo>
                  <a:pt x="30480" y="71590"/>
                </a:lnTo>
                <a:lnTo>
                  <a:pt x="30470" y="71580"/>
                </a:lnTo>
                <a:lnTo>
                  <a:pt x="30470" y="71570"/>
                </a:lnTo>
                <a:lnTo>
                  <a:pt x="30460" y="71570"/>
                </a:lnTo>
                <a:lnTo>
                  <a:pt x="30440" y="71580"/>
                </a:lnTo>
                <a:lnTo>
                  <a:pt x="30390" y="71520"/>
                </a:lnTo>
                <a:lnTo>
                  <a:pt x="30300" y="71580"/>
                </a:lnTo>
                <a:lnTo>
                  <a:pt x="30310" y="71590"/>
                </a:lnTo>
                <a:lnTo>
                  <a:pt x="30310" y="71600"/>
                </a:lnTo>
                <a:lnTo>
                  <a:pt x="30310" y="71610"/>
                </a:lnTo>
                <a:lnTo>
                  <a:pt x="30300" y="71620"/>
                </a:lnTo>
                <a:lnTo>
                  <a:pt x="30300" y="71630"/>
                </a:lnTo>
                <a:lnTo>
                  <a:pt x="30310" y="71640"/>
                </a:lnTo>
                <a:lnTo>
                  <a:pt x="30320" y="71650"/>
                </a:lnTo>
                <a:lnTo>
                  <a:pt x="30320" y="71660"/>
                </a:lnTo>
                <a:lnTo>
                  <a:pt x="30320" y="71670"/>
                </a:lnTo>
                <a:lnTo>
                  <a:pt x="30320" y="71680"/>
                </a:lnTo>
                <a:lnTo>
                  <a:pt x="30310" y="71690"/>
                </a:lnTo>
                <a:lnTo>
                  <a:pt x="30290" y="71740"/>
                </a:lnTo>
                <a:lnTo>
                  <a:pt x="30310" y="71750"/>
                </a:lnTo>
                <a:lnTo>
                  <a:pt x="30300" y="71770"/>
                </a:lnTo>
                <a:lnTo>
                  <a:pt x="30270" y="71770"/>
                </a:lnTo>
                <a:lnTo>
                  <a:pt x="30240" y="71800"/>
                </a:lnTo>
                <a:lnTo>
                  <a:pt x="30240" y="71810"/>
                </a:lnTo>
                <a:lnTo>
                  <a:pt x="30230" y="71820"/>
                </a:lnTo>
                <a:lnTo>
                  <a:pt x="30230" y="71830"/>
                </a:lnTo>
                <a:lnTo>
                  <a:pt x="30230" y="71840"/>
                </a:lnTo>
                <a:lnTo>
                  <a:pt x="30240" y="71850"/>
                </a:lnTo>
                <a:lnTo>
                  <a:pt x="30240" y="71860"/>
                </a:lnTo>
                <a:lnTo>
                  <a:pt x="30250" y="71900"/>
                </a:lnTo>
                <a:lnTo>
                  <a:pt x="30260" y="71900"/>
                </a:lnTo>
                <a:lnTo>
                  <a:pt x="30250" y="71930"/>
                </a:lnTo>
                <a:lnTo>
                  <a:pt x="30240" y="71930"/>
                </a:lnTo>
                <a:lnTo>
                  <a:pt x="30230" y="71930"/>
                </a:lnTo>
                <a:lnTo>
                  <a:pt x="30220" y="71930"/>
                </a:lnTo>
                <a:lnTo>
                  <a:pt x="30210" y="71930"/>
                </a:lnTo>
                <a:lnTo>
                  <a:pt x="30190" y="71930"/>
                </a:lnTo>
                <a:lnTo>
                  <a:pt x="30190" y="71950"/>
                </a:lnTo>
                <a:lnTo>
                  <a:pt x="30170" y="71940"/>
                </a:lnTo>
                <a:lnTo>
                  <a:pt x="30180" y="71960"/>
                </a:lnTo>
                <a:lnTo>
                  <a:pt x="30160" y="72000"/>
                </a:lnTo>
                <a:lnTo>
                  <a:pt x="30130" y="71990"/>
                </a:lnTo>
                <a:lnTo>
                  <a:pt x="30110" y="72040"/>
                </a:lnTo>
                <a:lnTo>
                  <a:pt x="30110" y="72050"/>
                </a:lnTo>
                <a:lnTo>
                  <a:pt x="30100" y="72050"/>
                </a:lnTo>
                <a:lnTo>
                  <a:pt x="30090" y="72050"/>
                </a:lnTo>
                <a:lnTo>
                  <a:pt x="30080" y="72050"/>
                </a:lnTo>
                <a:lnTo>
                  <a:pt x="30070" y="72050"/>
                </a:lnTo>
                <a:lnTo>
                  <a:pt x="30060" y="72050"/>
                </a:lnTo>
                <a:lnTo>
                  <a:pt x="30050" y="72050"/>
                </a:lnTo>
                <a:lnTo>
                  <a:pt x="30040" y="72050"/>
                </a:lnTo>
                <a:lnTo>
                  <a:pt x="30030" y="72050"/>
                </a:lnTo>
                <a:lnTo>
                  <a:pt x="30000" y="72050"/>
                </a:lnTo>
                <a:lnTo>
                  <a:pt x="29980" y="72080"/>
                </a:lnTo>
                <a:lnTo>
                  <a:pt x="29970" y="72070"/>
                </a:lnTo>
                <a:lnTo>
                  <a:pt x="29960" y="72070"/>
                </a:lnTo>
                <a:lnTo>
                  <a:pt x="29950" y="72070"/>
                </a:lnTo>
                <a:lnTo>
                  <a:pt x="29940" y="72060"/>
                </a:lnTo>
                <a:lnTo>
                  <a:pt x="29930" y="72060"/>
                </a:lnTo>
                <a:lnTo>
                  <a:pt x="29920" y="72060"/>
                </a:lnTo>
                <a:lnTo>
                  <a:pt x="29900" y="72060"/>
                </a:lnTo>
                <a:lnTo>
                  <a:pt x="29890" y="72060"/>
                </a:lnTo>
                <a:lnTo>
                  <a:pt x="29880" y="72060"/>
                </a:lnTo>
                <a:lnTo>
                  <a:pt x="29870" y="72070"/>
                </a:lnTo>
                <a:lnTo>
                  <a:pt x="29860" y="72080"/>
                </a:lnTo>
                <a:lnTo>
                  <a:pt x="29850" y="72060"/>
                </a:lnTo>
                <a:lnTo>
                  <a:pt x="29830" y="72070"/>
                </a:lnTo>
                <a:lnTo>
                  <a:pt x="29830" y="72110"/>
                </a:lnTo>
                <a:lnTo>
                  <a:pt x="29810" y="72090"/>
                </a:lnTo>
                <a:lnTo>
                  <a:pt x="29800" y="72090"/>
                </a:lnTo>
                <a:lnTo>
                  <a:pt x="29770" y="72150"/>
                </a:lnTo>
                <a:lnTo>
                  <a:pt x="29800" y="72160"/>
                </a:lnTo>
                <a:lnTo>
                  <a:pt x="29780" y="72190"/>
                </a:lnTo>
                <a:lnTo>
                  <a:pt x="29770" y="72180"/>
                </a:lnTo>
                <a:lnTo>
                  <a:pt x="29760" y="72180"/>
                </a:lnTo>
                <a:lnTo>
                  <a:pt x="29750" y="72180"/>
                </a:lnTo>
                <a:lnTo>
                  <a:pt x="29740" y="72180"/>
                </a:lnTo>
                <a:lnTo>
                  <a:pt x="29730" y="72180"/>
                </a:lnTo>
                <a:lnTo>
                  <a:pt x="29720" y="72190"/>
                </a:lnTo>
                <a:lnTo>
                  <a:pt x="29710" y="72190"/>
                </a:lnTo>
                <a:lnTo>
                  <a:pt x="29700" y="72190"/>
                </a:lnTo>
                <a:lnTo>
                  <a:pt x="29680" y="72190"/>
                </a:lnTo>
                <a:lnTo>
                  <a:pt x="29670" y="72190"/>
                </a:lnTo>
                <a:lnTo>
                  <a:pt x="29660" y="72200"/>
                </a:lnTo>
                <a:lnTo>
                  <a:pt x="29650" y="72200"/>
                </a:lnTo>
                <a:lnTo>
                  <a:pt x="29640" y="72200"/>
                </a:lnTo>
                <a:lnTo>
                  <a:pt x="29630" y="72200"/>
                </a:lnTo>
                <a:lnTo>
                  <a:pt x="29620" y="72200"/>
                </a:lnTo>
                <a:lnTo>
                  <a:pt x="29610" y="72200"/>
                </a:lnTo>
                <a:lnTo>
                  <a:pt x="29600" y="72200"/>
                </a:lnTo>
                <a:lnTo>
                  <a:pt x="29590" y="72200"/>
                </a:lnTo>
                <a:lnTo>
                  <a:pt x="29580" y="72190"/>
                </a:lnTo>
                <a:lnTo>
                  <a:pt x="29570" y="72190"/>
                </a:lnTo>
                <a:lnTo>
                  <a:pt x="29560" y="72190"/>
                </a:lnTo>
                <a:lnTo>
                  <a:pt x="29550" y="72190"/>
                </a:lnTo>
                <a:lnTo>
                  <a:pt x="29480" y="72150"/>
                </a:lnTo>
                <a:lnTo>
                  <a:pt x="29450" y="72180"/>
                </a:lnTo>
                <a:lnTo>
                  <a:pt x="29400" y="72170"/>
                </a:lnTo>
                <a:lnTo>
                  <a:pt x="29400" y="72190"/>
                </a:lnTo>
                <a:lnTo>
                  <a:pt x="29380" y="72190"/>
                </a:lnTo>
                <a:lnTo>
                  <a:pt x="29370" y="72190"/>
                </a:lnTo>
                <a:lnTo>
                  <a:pt x="29360" y="72190"/>
                </a:lnTo>
                <a:lnTo>
                  <a:pt x="29350" y="72190"/>
                </a:lnTo>
                <a:lnTo>
                  <a:pt x="29340" y="72200"/>
                </a:lnTo>
                <a:lnTo>
                  <a:pt x="29330" y="72200"/>
                </a:lnTo>
                <a:lnTo>
                  <a:pt x="29320" y="72200"/>
                </a:lnTo>
                <a:lnTo>
                  <a:pt x="29310" y="72210"/>
                </a:lnTo>
                <a:lnTo>
                  <a:pt x="29300" y="72210"/>
                </a:lnTo>
                <a:lnTo>
                  <a:pt x="29300" y="72220"/>
                </a:lnTo>
                <a:lnTo>
                  <a:pt x="29290" y="72220"/>
                </a:lnTo>
                <a:lnTo>
                  <a:pt x="29280" y="72230"/>
                </a:lnTo>
                <a:lnTo>
                  <a:pt x="29270" y="72240"/>
                </a:lnTo>
                <a:lnTo>
                  <a:pt x="29270" y="72250"/>
                </a:lnTo>
                <a:lnTo>
                  <a:pt x="29260" y="72260"/>
                </a:lnTo>
                <a:lnTo>
                  <a:pt x="29260" y="72270"/>
                </a:lnTo>
                <a:lnTo>
                  <a:pt x="29250" y="72280"/>
                </a:lnTo>
                <a:lnTo>
                  <a:pt x="29250" y="72290"/>
                </a:lnTo>
                <a:lnTo>
                  <a:pt x="29250" y="72300"/>
                </a:lnTo>
                <a:lnTo>
                  <a:pt x="29240" y="72310"/>
                </a:lnTo>
                <a:lnTo>
                  <a:pt x="29220" y="72340"/>
                </a:lnTo>
                <a:lnTo>
                  <a:pt x="29250" y="72380"/>
                </a:lnTo>
                <a:lnTo>
                  <a:pt x="29260" y="72380"/>
                </a:lnTo>
                <a:lnTo>
                  <a:pt x="29270" y="72390"/>
                </a:lnTo>
                <a:lnTo>
                  <a:pt x="29280" y="72390"/>
                </a:lnTo>
                <a:lnTo>
                  <a:pt x="29290" y="72390"/>
                </a:lnTo>
                <a:lnTo>
                  <a:pt x="29300" y="72390"/>
                </a:lnTo>
                <a:lnTo>
                  <a:pt x="29310" y="72390"/>
                </a:lnTo>
                <a:lnTo>
                  <a:pt x="29320" y="72390"/>
                </a:lnTo>
                <a:lnTo>
                  <a:pt x="29330" y="72400"/>
                </a:lnTo>
                <a:lnTo>
                  <a:pt x="29340" y="72400"/>
                </a:lnTo>
                <a:lnTo>
                  <a:pt x="29350" y="72410"/>
                </a:lnTo>
                <a:lnTo>
                  <a:pt x="29360" y="72420"/>
                </a:lnTo>
                <a:lnTo>
                  <a:pt x="29370" y="72420"/>
                </a:lnTo>
                <a:lnTo>
                  <a:pt x="29380" y="72430"/>
                </a:lnTo>
                <a:lnTo>
                  <a:pt x="29390" y="72440"/>
                </a:lnTo>
                <a:lnTo>
                  <a:pt x="29400" y="72440"/>
                </a:lnTo>
                <a:lnTo>
                  <a:pt x="29410" y="72450"/>
                </a:lnTo>
                <a:lnTo>
                  <a:pt x="29420" y="72450"/>
                </a:lnTo>
                <a:lnTo>
                  <a:pt x="29430" y="72460"/>
                </a:lnTo>
                <a:lnTo>
                  <a:pt x="29440" y="72460"/>
                </a:lnTo>
                <a:lnTo>
                  <a:pt x="29450" y="72460"/>
                </a:lnTo>
                <a:lnTo>
                  <a:pt x="29460" y="72470"/>
                </a:lnTo>
                <a:lnTo>
                  <a:pt x="29470" y="72470"/>
                </a:lnTo>
                <a:lnTo>
                  <a:pt x="29480" y="72470"/>
                </a:lnTo>
                <a:lnTo>
                  <a:pt x="29490" y="72470"/>
                </a:lnTo>
                <a:lnTo>
                  <a:pt x="29500" y="72480"/>
                </a:lnTo>
                <a:lnTo>
                  <a:pt x="29500" y="72490"/>
                </a:lnTo>
                <a:lnTo>
                  <a:pt x="29500" y="72500"/>
                </a:lnTo>
                <a:lnTo>
                  <a:pt x="29500" y="72510"/>
                </a:lnTo>
                <a:lnTo>
                  <a:pt x="29490" y="72520"/>
                </a:lnTo>
                <a:lnTo>
                  <a:pt x="29480" y="72530"/>
                </a:lnTo>
                <a:lnTo>
                  <a:pt x="29480" y="72540"/>
                </a:lnTo>
                <a:lnTo>
                  <a:pt x="29470" y="72550"/>
                </a:lnTo>
                <a:lnTo>
                  <a:pt x="29530" y="72620"/>
                </a:lnTo>
                <a:lnTo>
                  <a:pt x="29540" y="72630"/>
                </a:lnTo>
                <a:lnTo>
                  <a:pt x="29550" y="72630"/>
                </a:lnTo>
                <a:lnTo>
                  <a:pt x="29560" y="72640"/>
                </a:lnTo>
                <a:lnTo>
                  <a:pt x="29570" y="72640"/>
                </a:lnTo>
                <a:lnTo>
                  <a:pt x="29580" y="72630"/>
                </a:lnTo>
                <a:lnTo>
                  <a:pt x="29590" y="72630"/>
                </a:lnTo>
                <a:lnTo>
                  <a:pt x="29600" y="72630"/>
                </a:lnTo>
                <a:lnTo>
                  <a:pt x="29610" y="72620"/>
                </a:lnTo>
                <a:lnTo>
                  <a:pt x="29660" y="72590"/>
                </a:lnTo>
                <a:lnTo>
                  <a:pt x="29670" y="72580"/>
                </a:lnTo>
                <a:lnTo>
                  <a:pt x="29680" y="72580"/>
                </a:lnTo>
                <a:lnTo>
                  <a:pt x="29690" y="72570"/>
                </a:lnTo>
                <a:lnTo>
                  <a:pt x="29700" y="72570"/>
                </a:lnTo>
                <a:lnTo>
                  <a:pt x="29710" y="72570"/>
                </a:lnTo>
                <a:lnTo>
                  <a:pt x="29720" y="72570"/>
                </a:lnTo>
                <a:lnTo>
                  <a:pt x="29730" y="72570"/>
                </a:lnTo>
                <a:lnTo>
                  <a:pt x="29770" y="72590"/>
                </a:lnTo>
                <a:lnTo>
                  <a:pt x="29780" y="72590"/>
                </a:lnTo>
                <a:lnTo>
                  <a:pt x="29790" y="72600"/>
                </a:lnTo>
                <a:lnTo>
                  <a:pt x="29800" y="72600"/>
                </a:lnTo>
                <a:lnTo>
                  <a:pt x="29810" y="72600"/>
                </a:lnTo>
                <a:lnTo>
                  <a:pt x="29820" y="72590"/>
                </a:lnTo>
                <a:lnTo>
                  <a:pt x="29850" y="72620"/>
                </a:lnTo>
                <a:lnTo>
                  <a:pt x="29860" y="72630"/>
                </a:lnTo>
                <a:lnTo>
                  <a:pt x="29870" y="72640"/>
                </a:lnTo>
                <a:lnTo>
                  <a:pt x="29870" y="72650"/>
                </a:lnTo>
                <a:lnTo>
                  <a:pt x="29880" y="72660"/>
                </a:lnTo>
                <a:lnTo>
                  <a:pt x="29880" y="72670"/>
                </a:lnTo>
                <a:lnTo>
                  <a:pt x="29880" y="72680"/>
                </a:lnTo>
                <a:lnTo>
                  <a:pt x="29880" y="72690"/>
                </a:lnTo>
                <a:lnTo>
                  <a:pt x="29880" y="72700"/>
                </a:lnTo>
                <a:lnTo>
                  <a:pt x="29880" y="72710"/>
                </a:lnTo>
                <a:lnTo>
                  <a:pt x="29880" y="72720"/>
                </a:lnTo>
                <a:lnTo>
                  <a:pt x="29870" y="72730"/>
                </a:lnTo>
                <a:lnTo>
                  <a:pt x="29870" y="72740"/>
                </a:lnTo>
                <a:lnTo>
                  <a:pt x="29880" y="72750"/>
                </a:lnTo>
                <a:lnTo>
                  <a:pt x="29870" y="72760"/>
                </a:lnTo>
                <a:lnTo>
                  <a:pt x="29870" y="72770"/>
                </a:lnTo>
                <a:lnTo>
                  <a:pt x="29870" y="72780"/>
                </a:lnTo>
                <a:lnTo>
                  <a:pt x="29870" y="72790"/>
                </a:lnTo>
                <a:lnTo>
                  <a:pt x="29870" y="72800"/>
                </a:lnTo>
                <a:lnTo>
                  <a:pt x="29880" y="72810"/>
                </a:lnTo>
                <a:lnTo>
                  <a:pt x="29880" y="72820"/>
                </a:lnTo>
                <a:lnTo>
                  <a:pt x="29890" y="72830"/>
                </a:lnTo>
                <a:lnTo>
                  <a:pt x="29890" y="72840"/>
                </a:lnTo>
                <a:lnTo>
                  <a:pt x="29900" y="72850"/>
                </a:lnTo>
                <a:lnTo>
                  <a:pt x="29900" y="72860"/>
                </a:lnTo>
                <a:lnTo>
                  <a:pt x="29900" y="72870"/>
                </a:lnTo>
                <a:lnTo>
                  <a:pt x="29940" y="72870"/>
                </a:lnTo>
                <a:lnTo>
                  <a:pt x="29950" y="72870"/>
                </a:lnTo>
                <a:lnTo>
                  <a:pt x="29960" y="72870"/>
                </a:lnTo>
                <a:lnTo>
                  <a:pt x="29970" y="72870"/>
                </a:lnTo>
                <a:lnTo>
                  <a:pt x="29980" y="72880"/>
                </a:lnTo>
                <a:lnTo>
                  <a:pt x="29990" y="72880"/>
                </a:lnTo>
                <a:lnTo>
                  <a:pt x="30000" y="72880"/>
                </a:lnTo>
                <a:lnTo>
                  <a:pt x="30010" y="72890"/>
                </a:lnTo>
                <a:lnTo>
                  <a:pt x="30020" y="72890"/>
                </a:lnTo>
                <a:lnTo>
                  <a:pt x="30030" y="72900"/>
                </a:lnTo>
                <a:lnTo>
                  <a:pt x="30040" y="72900"/>
                </a:lnTo>
                <a:lnTo>
                  <a:pt x="30060" y="72900"/>
                </a:lnTo>
                <a:lnTo>
                  <a:pt x="30070" y="72900"/>
                </a:lnTo>
                <a:lnTo>
                  <a:pt x="30080" y="72890"/>
                </a:lnTo>
                <a:lnTo>
                  <a:pt x="30090" y="72890"/>
                </a:lnTo>
                <a:lnTo>
                  <a:pt x="30100" y="72900"/>
                </a:lnTo>
                <a:lnTo>
                  <a:pt x="30110" y="72900"/>
                </a:lnTo>
                <a:lnTo>
                  <a:pt x="30120" y="72900"/>
                </a:lnTo>
                <a:lnTo>
                  <a:pt x="30130" y="72910"/>
                </a:lnTo>
                <a:lnTo>
                  <a:pt x="30140" y="72900"/>
                </a:lnTo>
                <a:lnTo>
                  <a:pt x="30150" y="72900"/>
                </a:lnTo>
                <a:lnTo>
                  <a:pt x="30160" y="72900"/>
                </a:lnTo>
                <a:lnTo>
                  <a:pt x="30170" y="72910"/>
                </a:lnTo>
                <a:lnTo>
                  <a:pt x="30170" y="72920"/>
                </a:lnTo>
                <a:lnTo>
                  <a:pt x="30180" y="72930"/>
                </a:lnTo>
                <a:lnTo>
                  <a:pt x="30190" y="72940"/>
                </a:lnTo>
                <a:lnTo>
                  <a:pt x="30200" y="72950"/>
                </a:lnTo>
                <a:lnTo>
                  <a:pt x="30210" y="72960"/>
                </a:lnTo>
                <a:lnTo>
                  <a:pt x="30220" y="72960"/>
                </a:lnTo>
                <a:lnTo>
                  <a:pt x="30220" y="72970"/>
                </a:lnTo>
                <a:lnTo>
                  <a:pt x="30230" y="72980"/>
                </a:lnTo>
                <a:lnTo>
                  <a:pt x="30230" y="72990"/>
                </a:lnTo>
                <a:lnTo>
                  <a:pt x="30230" y="73000"/>
                </a:lnTo>
                <a:lnTo>
                  <a:pt x="30230" y="73010"/>
                </a:lnTo>
                <a:lnTo>
                  <a:pt x="30240" y="73020"/>
                </a:lnTo>
                <a:lnTo>
                  <a:pt x="30250" y="73030"/>
                </a:lnTo>
                <a:lnTo>
                  <a:pt x="30200" y="73070"/>
                </a:lnTo>
                <a:lnTo>
                  <a:pt x="30180" y="73060"/>
                </a:lnTo>
                <a:lnTo>
                  <a:pt x="30180" y="73090"/>
                </a:lnTo>
                <a:lnTo>
                  <a:pt x="30160" y="73080"/>
                </a:lnTo>
                <a:lnTo>
                  <a:pt x="30150" y="73100"/>
                </a:lnTo>
                <a:lnTo>
                  <a:pt x="30130" y="73090"/>
                </a:lnTo>
                <a:lnTo>
                  <a:pt x="30130" y="73130"/>
                </a:lnTo>
                <a:lnTo>
                  <a:pt x="30120" y="73140"/>
                </a:lnTo>
                <a:lnTo>
                  <a:pt x="30110" y="73140"/>
                </a:lnTo>
                <a:lnTo>
                  <a:pt x="30100" y="73140"/>
                </a:lnTo>
                <a:lnTo>
                  <a:pt x="30090" y="73140"/>
                </a:lnTo>
                <a:lnTo>
                  <a:pt x="30080" y="73150"/>
                </a:lnTo>
                <a:lnTo>
                  <a:pt x="30070" y="73150"/>
                </a:lnTo>
                <a:lnTo>
                  <a:pt x="30070" y="73160"/>
                </a:lnTo>
                <a:lnTo>
                  <a:pt x="30060" y="73170"/>
                </a:lnTo>
                <a:lnTo>
                  <a:pt x="30050" y="73170"/>
                </a:lnTo>
                <a:lnTo>
                  <a:pt x="30040" y="73180"/>
                </a:lnTo>
                <a:lnTo>
                  <a:pt x="30040" y="73190"/>
                </a:lnTo>
                <a:lnTo>
                  <a:pt x="30030" y="73200"/>
                </a:lnTo>
                <a:lnTo>
                  <a:pt x="30030" y="73210"/>
                </a:lnTo>
                <a:lnTo>
                  <a:pt x="30020" y="73220"/>
                </a:lnTo>
                <a:lnTo>
                  <a:pt x="30010" y="73220"/>
                </a:lnTo>
                <a:lnTo>
                  <a:pt x="30000" y="73230"/>
                </a:lnTo>
                <a:lnTo>
                  <a:pt x="29990" y="73230"/>
                </a:lnTo>
                <a:lnTo>
                  <a:pt x="29980" y="73230"/>
                </a:lnTo>
                <a:lnTo>
                  <a:pt x="29960" y="73230"/>
                </a:lnTo>
                <a:lnTo>
                  <a:pt x="29930" y="73290"/>
                </a:lnTo>
                <a:lnTo>
                  <a:pt x="29920" y="73300"/>
                </a:lnTo>
                <a:lnTo>
                  <a:pt x="29920" y="73310"/>
                </a:lnTo>
                <a:lnTo>
                  <a:pt x="29910" y="73310"/>
                </a:lnTo>
                <a:lnTo>
                  <a:pt x="29900" y="73320"/>
                </a:lnTo>
                <a:lnTo>
                  <a:pt x="29890" y="73320"/>
                </a:lnTo>
                <a:lnTo>
                  <a:pt x="29880" y="73320"/>
                </a:lnTo>
                <a:lnTo>
                  <a:pt x="29870" y="73320"/>
                </a:lnTo>
                <a:lnTo>
                  <a:pt x="29860" y="73320"/>
                </a:lnTo>
                <a:lnTo>
                  <a:pt x="29850" y="73320"/>
                </a:lnTo>
                <a:lnTo>
                  <a:pt x="29840" y="73330"/>
                </a:lnTo>
                <a:lnTo>
                  <a:pt x="29830" y="73330"/>
                </a:lnTo>
                <a:lnTo>
                  <a:pt x="29820" y="73340"/>
                </a:lnTo>
                <a:lnTo>
                  <a:pt x="29810" y="73350"/>
                </a:lnTo>
                <a:lnTo>
                  <a:pt x="29800" y="73350"/>
                </a:lnTo>
                <a:lnTo>
                  <a:pt x="29800" y="73360"/>
                </a:lnTo>
                <a:lnTo>
                  <a:pt x="29790" y="73370"/>
                </a:lnTo>
                <a:lnTo>
                  <a:pt x="29790" y="73390"/>
                </a:lnTo>
                <a:lnTo>
                  <a:pt x="29800" y="73440"/>
                </a:lnTo>
                <a:lnTo>
                  <a:pt x="29780" y="73460"/>
                </a:lnTo>
                <a:lnTo>
                  <a:pt x="29780" y="73470"/>
                </a:lnTo>
                <a:lnTo>
                  <a:pt x="29780" y="73480"/>
                </a:lnTo>
                <a:lnTo>
                  <a:pt x="29790" y="73490"/>
                </a:lnTo>
                <a:lnTo>
                  <a:pt x="29790" y="73500"/>
                </a:lnTo>
                <a:lnTo>
                  <a:pt x="29800" y="73500"/>
                </a:lnTo>
                <a:lnTo>
                  <a:pt x="29830" y="73570"/>
                </a:lnTo>
                <a:lnTo>
                  <a:pt x="29840" y="73580"/>
                </a:lnTo>
                <a:lnTo>
                  <a:pt x="29840" y="73590"/>
                </a:lnTo>
                <a:lnTo>
                  <a:pt x="29840" y="73600"/>
                </a:lnTo>
                <a:lnTo>
                  <a:pt x="29850" y="73610"/>
                </a:lnTo>
                <a:lnTo>
                  <a:pt x="29850" y="73620"/>
                </a:lnTo>
                <a:lnTo>
                  <a:pt x="29850" y="73630"/>
                </a:lnTo>
                <a:lnTo>
                  <a:pt x="29860" y="73640"/>
                </a:lnTo>
                <a:lnTo>
                  <a:pt x="29860" y="73650"/>
                </a:lnTo>
                <a:lnTo>
                  <a:pt x="29860" y="73660"/>
                </a:lnTo>
                <a:lnTo>
                  <a:pt x="29860" y="73670"/>
                </a:lnTo>
                <a:lnTo>
                  <a:pt x="29870" y="73680"/>
                </a:lnTo>
                <a:lnTo>
                  <a:pt x="29870" y="73690"/>
                </a:lnTo>
                <a:lnTo>
                  <a:pt x="29860" y="73700"/>
                </a:lnTo>
                <a:lnTo>
                  <a:pt x="29850" y="73700"/>
                </a:lnTo>
                <a:lnTo>
                  <a:pt x="29840" y="73700"/>
                </a:lnTo>
                <a:lnTo>
                  <a:pt x="29830" y="73700"/>
                </a:lnTo>
                <a:lnTo>
                  <a:pt x="29770" y="73690"/>
                </a:lnTo>
                <a:lnTo>
                  <a:pt x="29760" y="73690"/>
                </a:lnTo>
                <a:lnTo>
                  <a:pt x="29750" y="73690"/>
                </a:lnTo>
                <a:lnTo>
                  <a:pt x="29740" y="73690"/>
                </a:lnTo>
                <a:lnTo>
                  <a:pt x="29730" y="73690"/>
                </a:lnTo>
                <a:lnTo>
                  <a:pt x="29720" y="73690"/>
                </a:lnTo>
                <a:lnTo>
                  <a:pt x="29710" y="73680"/>
                </a:lnTo>
                <a:lnTo>
                  <a:pt x="29700" y="73680"/>
                </a:lnTo>
                <a:lnTo>
                  <a:pt x="29690" y="73680"/>
                </a:lnTo>
                <a:lnTo>
                  <a:pt x="29680" y="73670"/>
                </a:lnTo>
                <a:lnTo>
                  <a:pt x="29670" y="73670"/>
                </a:lnTo>
                <a:lnTo>
                  <a:pt x="29660" y="73670"/>
                </a:lnTo>
                <a:lnTo>
                  <a:pt x="29650" y="73660"/>
                </a:lnTo>
                <a:lnTo>
                  <a:pt x="29640" y="73660"/>
                </a:lnTo>
                <a:lnTo>
                  <a:pt x="29630" y="73650"/>
                </a:lnTo>
                <a:lnTo>
                  <a:pt x="29620" y="73640"/>
                </a:lnTo>
                <a:lnTo>
                  <a:pt x="29610" y="73640"/>
                </a:lnTo>
                <a:lnTo>
                  <a:pt x="29610" y="73630"/>
                </a:lnTo>
                <a:lnTo>
                  <a:pt x="29600" y="73620"/>
                </a:lnTo>
                <a:lnTo>
                  <a:pt x="29590" y="73610"/>
                </a:lnTo>
                <a:lnTo>
                  <a:pt x="29580" y="73600"/>
                </a:lnTo>
                <a:lnTo>
                  <a:pt x="29570" y="73590"/>
                </a:lnTo>
                <a:lnTo>
                  <a:pt x="29560" y="73580"/>
                </a:lnTo>
                <a:lnTo>
                  <a:pt x="29550" y="73570"/>
                </a:lnTo>
                <a:lnTo>
                  <a:pt x="29510" y="73510"/>
                </a:lnTo>
                <a:lnTo>
                  <a:pt x="29500" y="73500"/>
                </a:lnTo>
                <a:lnTo>
                  <a:pt x="29500" y="73490"/>
                </a:lnTo>
                <a:lnTo>
                  <a:pt x="29490" y="73480"/>
                </a:lnTo>
                <a:lnTo>
                  <a:pt x="29480" y="73470"/>
                </a:lnTo>
                <a:lnTo>
                  <a:pt x="29470" y="73470"/>
                </a:lnTo>
                <a:lnTo>
                  <a:pt x="29470" y="73460"/>
                </a:lnTo>
                <a:lnTo>
                  <a:pt x="29460" y="73460"/>
                </a:lnTo>
                <a:lnTo>
                  <a:pt x="29440" y="73460"/>
                </a:lnTo>
                <a:lnTo>
                  <a:pt x="29430" y="73460"/>
                </a:lnTo>
                <a:lnTo>
                  <a:pt x="29420" y="73460"/>
                </a:lnTo>
                <a:lnTo>
                  <a:pt x="29410" y="73470"/>
                </a:lnTo>
                <a:lnTo>
                  <a:pt x="29400" y="73470"/>
                </a:lnTo>
                <a:lnTo>
                  <a:pt x="29390" y="73470"/>
                </a:lnTo>
                <a:lnTo>
                  <a:pt x="29380" y="73470"/>
                </a:lnTo>
                <a:lnTo>
                  <a:pt x="29370" y="73460"/>
                </a:lnTo>
                <a:lnTo>
                  <a:pt x="29360" y="73460"/>
                </a:lnTo>
                <a:lnTo>
                  <a:pt x="29350" y="73460"/>
                </a:lnTo>
                <a:lnTo>
                  <a:pt x="29340" y="73460"/>
                </a:lnTo>
                <a:lnTo>
                  <a:pt x="29240" y="73430"/>
                </a:lnTo>
                <a:lnTo>
                  <a:pt x="29230" y="73430"/>
                </a:lnTo>
                <a:lnTo>
                  <a:pt x="29220" y="73420"/>
                </a:lnTo>
                <a:lnTo>
                  <a:pt x="29210" y="73420"/>
                </a:lnTo>
                <a:lnTo>
                  <a:pt x="29200" y="73410"/>
                </a:lnTo>
                <a:lnTo>
                  <a:pt x="29190" y="73410"/>
                </a:lnTo>
                <a:lnTo>
                  <a:pt x="29180" y="73400"/>
                </a:lnTo>
                <a:lnTo>
                  <a:pt x="29170" y="73400"/>
                </a:lnTo>
                <a:lnTo>
                  <a:pt x="29160" y="73400"/>
                </a:lnTo>
                <a:lnTo>
                  <a:pt x="29150" y="73390"/>
                </a:lnTo>
                <a:lnTo>
                  <a:pt x="29140" y="73390"/>
                </a:lnTo>
                <a:lnTo>
                  <a:pt x="29130" y="73380"/>
                </a:lnTo>
                <a:lnTo>
                  <a:pt x="29090" y="73360"/>
                </a:lnTo>
                <a:lnTo>
                  <a:pt x="29080" y="73350"/>
                </a:lnTo>
                <a:lnTo>
                  <a:pt x="29070" y="73340"/>
                </a:lnTo>
                <a:lnTo>
                  <a:pt x="29060" y="73330"/>
                </a:lnTo>
                <a:lnTo>
                  <a:pt x="29040" y="73320"/>
                </a:lnTo>
                <a:lnTo>
                  <a:pt x="29030" y="73310"/>
                </a:lnTo>
                <a:lnTo>
                  <a:pt x="29020" y="73300"/>
                </a:lnTo>
                <a:lnTo>
                  <a:pt x="29020" y="73290"/>
                </a:lnTo>
                <a:lnTo>
                  <a:pt x="29010" y="73280"/>
                </a:lnTo>
                <a:lnTo>
                  <a:pt x="29010" y="73270"/>
                </a:lnTo>
                <a:lnTo>
                  <a:pt x="29000" y="73260"/>
                </a:lnTo>
                <a:lnTo>
                  <a:pt x="29000" y="73250"/>
                </a:lnTo>
                <a:lnTo>
                  <a:pt x="29000" y="73240"/>
                </a:lnTo>
                <a:lnTo>
                  <a:pt x="28920" y="73250"/>
                </a:lnTo>
                <a:lnTo>
                  <a:pt x="28910" y="73250"/>
                </a:lnTo>
                <a:lnTo>
                  <a:pt x="28900" y="73250"/>
                </a:lnTo>
                <a:lnTo>
                  <a:pt x="28880" y="73250"/>
                </a:lnTo>
                <a:lnTo>
                  <a:pt x="28870" y="73250"/>
                </a:lnTo>
                <a:lnTo>
                  <a:pt x="28860" y="73250"/>
                </a:lnTo>
                <a:lnTo>
                  <a:pt x="28850" y="73250"/>
                </a:lnTo>
                <a:lnTo>
                  <a:pt x="28840" y="73250"/>
                </a:lnTo>
                <a:lnTo>
                  <a:pt x="28830" y="73240"/>
                </a:lnTo>
                <a:lnTo>
                  <a:pt x="28830" y="73230"/>
                </a:lnTo>
                <a:lnTo>
                  <a:pt x="28820" y="73230"/>
                </a:lnTo>
                <a:lnTo>
                  <a:pt x="28810" y="73220"/>
                </a:lnTo>
                <a:lnTo>
                  <a:pt x="28770" y="73210"/>
                </a:lnTo>
                <a:lnTo>
                  <a:pt x="28760" y="73210"/>
                </a:lnTo>
                <a:lnTo>
                  <a:pt x="28750" y="73200"/>
                </a:lnTo>
                <a:lnTo>
                  <a:pt x="28740" y="73200"/>
                </a:lnTo>
                <a:lnTo>
                  <a:pt x="28730" y="73210"/>
                </a:lnTo>
                <a:lnTo>
                  <a:pt x="28720" y="73210"/>
                </a:lnTo>
                <a:lnTo>
                  <a:pt x="28710" y="73220"/>
                </a:lnTo>
                <a:lnTo>
                  <a:pt x="28710" y="73230"/>
                </a:lnTo>
                <a:lnTo>
                  <a:pt x="28710" y="73240"/>
                </a:lnTo>
                <a:lnTo>
                  <a:pt x="28700" y="73400"/>
                </a:lnTo>
                <a:lnTo>
                  <a:pt x="28690" y="73400"/>
                </a:lnTo>
                <a:lnTo>
                  <a:pt x="28680" y="73400"/>
                </a:lnTo>
                <a:lnTo>
                  <a:pt x="28670" y="73410"/>
                </a:lnTo>
                <a:lnTo>
                  <a:pt x="28650" y="73410"/>
                </a:lnTo>
                <a:lnTo>
                  <a:pt x="28640" y="73410"/>
                </a:lnTo>
                <a:lnTo>
                  <a:pt x="28630" y="73410"/>
                </a:lnTo>
                <a:lnTo>
                  <a:pt x="28620" y="73410"/>
                </a:lnTo>
                <a:lnTo>
                  <a:pt x="28620" y="73420"/>
                </a:lnTo>
                <a:lnTo>
                  <a:pt x="28630" y="73430"/>
                </a:lnTo>
                <a:lnTo>
                  <a:pt x="28630" y="73440"/>
                </a:lnTo>
                <a:lnTo>
                  <a:pt x="28630" y="73450"/>
                </a:lnTo>
                <a:lnTo>
                  <a:pt x="28640" y="73460"/>
                </a:lnTo>
                <a:lnTo>
                  <a:pt x="28640" y="73470"/>
                </a:lnTo>
                <a:lnTo>
                  <a:pt x="28650" y="73480"/>
                </a:lnTo>
                <a:lnTo>
                  <a:pt x="28650" y="73490"/>
                </a:lnTo>
                <a:lnTo>
                  <a:pt x="28650" y="73500"/>
                </a:lnTo>
                <a:lnTo>
                  <a:pt x="28660" y="73510"/>
                </a:lnTo>
                <a:lnTo>
                  <a:pt x="28670" y="73520"/>
                </a:lnTo>
                <a:lnTo>
                  <a:pt x="28670" y="73530"/>
                </a:lnTo>
                <a:lnTo>
                  <a:pt x="28680" y="73530"/>
                </a:lnTo>
                <a:lnTo>
                  <a:pt x="28680" y="73540"/>
                </a:lnTo>
                <a:lnTo>
                  <a:pt x="28690" y="73550"/>
                </a:lnTo>
                <a:lnTo>
                  <a:pt x="28680" y="73560"/>
                </a:lnTo>
                <a:lnTo>
                  <a:pt x="28670" y="73570"/>
                </a:lnTo>
                <a:lnTo>
                  <a:pt x="28660" y="73570"/>
                </a:lnTo>
                <a:lnTo>
                  <a:pt x="28650" y="73570"/>
                </a:lnTo>
                <a:lnTo>
                  <a:pt x="28640" y="73570"/>
                </a:lnTo>
                <a:lnTo>
                  <a:pt x="28630" y="73560"/>
                </a:lnTo>
                <a:lnTo>
                  <a:pt x="28630" y="73610"/>
                </a:lnTo>
                <a:lnTo>
                  <a:pt x="28640" y="73620"/>
                </a:lnTo>
                <a:lnTo>
                  <a:pt x="28630" y="73630"/>
                </a:lnTo>
                <a:lnTo>
                  <a:pt x="28630" y="73640"/>
                </a:lnTo>
                <a:lnTo>
                  <a:pt x="28630" y="73650"/>
                </a:lnTo>
                <a:lnTo>
                  <a:pt x="28630" y="73660"/>
                </a:lnTo>
                <a:lnTo>
                  <a:pt x="28630" y="73680"/>
                </a:lnTo>
                <a:lnTo>
                  <a:pt x="28630" y="73690"/>
                </a:lnTo>
                <a:lnTo>
                  <a:pt x="28630" y="73720"/>
                </a:lnTo>
                <a:lnTo>
                  <a:pt x="28620" y="73740"/>
                </a:lnTo>
                <a:lnTo>
                  <a:pt x="28620" y="73750"/>
                </a:lnTo>
                <a:lnTo>
                  <a:pt x="28660" y="73760"/>
                </a:lnTo>
                <a:lnTo>
                  <a:pt x="28660" y="73770"/>
                </a:lnTo>
                <a:lnTo>
                  <a:pt x="28660" y="73780"/>
                </a:lnTo>
                <a:lnTo>
                  <a:pt x="28660" y="73790"/>
                </a:lnTo>
                <a:lnTo>
                  <a:pt x="28660" y="73800"/>
                </a:lnTo>
                <a:lnTo>
                  <a:pt x="28650" y="73820"/>
                </a:lnTo>
                <a:lnTo>
                  <a:pt x="28650" y="73830"/>
                </a:lnTo>
                <a:lnTo>
                  <a:pt x="28580" y="73830"/>
                </a:lnTo>
                <a:lnTo>
                  <a:pt x="28570" y="73830"/>
                </a:lnTo>
                <a:lnTo>
                  <a:pt x="28560" y="73830"/>
                </a:lnTo>
                <a:lnTo>
                  <a:pt x="28540" y="73830"/>
                </a:lnTo>
                <a:lnTo>
                  <a:pt x="28530" y="73830"/>
                </a:lnTo>
                <a:lnTo>
                  <a:pt x="28520" y="73830"/>
                </a:lnTo>
                <a:lnTo>
                  <a:pt x="28510" y="73820"/>
                </a:lnTo>
                <a:lnTo>
                  <a:pt x="28500" y="73820"/>
                </a:lnTo>
                <a:lnTo>
                  <a:pt x="28490" y="73820"/>
                </a:lnTo>
                <a:lnTo>
                  <a:pt x="28480" y="73830"/>
                </a:lnTo>
                <a:lnTo>
                  <a:pt x="28480" y="73840"/>
                </a:lnTo>
                <a:lnTo>
                  <a:pt x="28490" y="73850"/>
                </a:lnTo>
                <a:lnTo>
                  <a:pt x="28490" y="73860"/>
                </a:lnTo>
                <a:lnTo>
                  <a:pt x="28500" y="73860"/>
                </a:lnTo>
                <a:lnTo>
                  <a:pt x="28510" y="73870"/>
                </a:lnTo>
                <a:lnTo>
                  <a:pt x="28520" y="73880"/>
                </a:lnTo>
                <a:lnTo>
                  <a:pt x="28530" y="73880"/>
                </a:lnTo>
                <a:lnTo>
                  <a:pt x="28520" y="73900"/>
                </a:lnTo>
                <a:lnTo>
                  <a:pt x="28490" y="73900"/>
                </a:lnTo>
                <a:lnTo>
                  <a:pt x="28500" y="73910"/>
                </a:lnTo>
                <a:lnTo>
                  <a:pt x="28510" y="73910"/>
                </a:lnTo>
                <a:lnTo>
                  <a:pt x="28520" y="73920"/>
                </a:lnTo>
                <a:lnTo>
                  <a:pt x="28510" y="73930"/>
                </a:lnTo>
                <a:lnTo>
                  <a:pt x="28520" y="73940"/>
                </a:lnTo>
                <a:lnTo>
                  <a:pt x="28520" y="73950"/>
                </a:lnTo>
                <a:lnTo>
                  <a:pt x="28510" y="73950"/>
                </a:lnTo>
                <a:lnTo>
                  <a:pt x="28520" y="73960"/>
                </a:lnTo>
                <a:lnTo>
                  <a:pt x="28530" y="73960"/>
                </a:lnTo>
                <a:lnTo>
                  <a:pt x="28530" y="73970"/>
                </a:lnTo>
                <a:lnTo>
                  <a:pt x="28530" y="73980"/>
                </a:lnTo>
                <a:lnTo>
                  <a:pt x="28470" y="73990"/>
                </a:lnTo>
                <a:lnTo>
                  <a:pt x="28480" y="74000"/>
                </a:lnTo>
                <a:lnTo>
                  <a:pt x="28460" y="74020"/>
                </a:lnTo>
                <a:lnTo>
                  <a:pt x="28480" y="74030"/>
                </a:lnTo>
                <a:lnTo>
                  <a:pt x="28470" y="74030"/>
                </a:lnTo>
                <a:lnTo>
                  <a:pt x="28470" y="74060"/>
                </a:lnTo>
                <a:lnTo>
                  <a:pt x="28480" y="74070"/>
                </a:lnTo>
                <a:lnTo>
                  <a:pt x="28490" y="74070"/>
                </a:lnTo>
                <a:lnTo>
                  <a:pt x="28500" y="74070"/>
                </a:lnTo>
                <a:lnTo>
                  <a:pt x="28510" y="74070"/>
                </a:lnTo>
                <a:lnTo>
                  <a:pt x="28500" y="74080"/>
                </a:lnTo>
                <a:lnTo>
                  <a:pt x="28490" y="74090"/>
                </a:lnTo>
                <a:lnTo>
                  <a:pt x="28480" y="74090"/>
                </a:lnTo>
                <a:lnTo>
                  <a:pt x="28470" y="74090"/>
                </a:lnTo>
                <a:lnTo>
                  <a:pt x="28460" y="74090"/>
                </a:lnTo>
                <a:lnTo>
                  <a:pt x="28460" y="74100"/>
                </a:lnTo>
                <a:lnTo>
                  <a:pt x="28450" y="74110"/>
                </a:lnTo>
                <a:lnTo>
                  <a:pt x="28450" y="74120"/>
                </a:lnTo>
                <a:lnTo>
                  <a:pt x="28450" y="74130"/>
                </a:lnTo>
                <a:lnTo>
                  <a:pt x="28450" y="74140"/>
                </a:lnTo>
                <a:lnTo>
                  <a:pt x="28450" y="74150"/>
                </a:lnTo>
                <a:lnTo>
                  <a:pt x="28460" y="74160"/>
                </a:lnTo>
                <a:lnTo>
                  <a:pt x="28460" y="74170"/>
                </a:lnTo>
                <a:lnTo>
                  <a:pt x="28450" y="74180"/>
                </a:lnTo>
                <a:lnTo>
                  <a:pt x="28450" y="74190"/>
                </a:lnTo>
                <a:lnTo>
                  <a:pt x="28440" y="74200"/>
                </a:lnTo>
                <a:lnTo>
                  <a:pt x="28450" y="74210"/>
                </a:lnTo>
                <a:lnTo>
                  <a:pt x="28450" y="74220"/>
                </a:lnTo>
                <a:lnTo>
                  <a:pt x="28450" y="74230"/>
                </a:lnTo>
                <a:lnTo>
                  <a:pt x="28460" y="74240"/>
                </a:lnTo>
                <a:lnTo>
                  <a:pt x="28460" y="74250"/>
                </a:lnTo>
                <a:lnTo>
                  <a:pt x="28460" y="74260"/>
                </a:lnTo>
                <a:lnTo>
                  <a:pt x="28460" y="74270"/>
                </a:lnTo>
                <a:lnTo>
                  <a:pt x="28460" y="74280"/>
                </a:lnTo>
                <a:lnTo>
                  <a:pt x="28460" y="74290"/>
                </a:lnTo>
                <a:lnTo>
                  <a:pt x="28470" y="74300"/>
                </a:lnTo>
                <a:lnTo>
                  <a:pt x="28470" y="74310"/>
                </a:lnTo>
                <a:lnTo>
                  <a:pt x="28480" y="74320"/>
                </a:lnTo>
                <a:lnTo>
                  <a:pt x="28400" y="74380"/>
                </a:lnTo>
                <a:lnTo>
                  <a:pt x="28390" y="74390"/>
                </a:lnTo>
                <a:lnTo>
                  <a:pt x="28380" y="74390"/>
                </a:lnTo>
                <a:lnTo>
                  <a:pt x="28370" y="74400"/>
                </a:lnTo>
                <a:lnTo>
                  <a:pt x="28370" y="74410"/>
                </a:lnTo>
                <a:lnTo>
                  <a:pt x="28360" y="74420"/>
                </a:lnTo>
                <a:lnTo>
                  <a:pt x="28350" y="74430"/>
                </a:lnTo>
                <a:lnTo>
                  <a:pt x="28350" y="74440"/>
                </a:lnTo>
                <a:lnTo>
                  <a:pt x="28350" y="74450"/>
                </a:lnTo>
                <a:lnTo>
                  <a:pt x="28340" y="74460"/>
                </a:lnTo>
                <a:lnTo>
                  <a:pt x="28340" y="74470"/>
                </a:lnTo>
                <a:lnTo>
                  <a:pt x="28340" y="74480"/>
                </a:lnTo>
                <a:lnTo>
                  <a:pt x="28340" y="74490"/>
                </a:lnTo>
                <a:lnTo>
                  <a:pt x="28340" y="74500"/>
                </a:lnTo>
                <a:lnTo>
                  <a:pt x="28380" y="74510"/>
                </a:lnTo>
                <a:lnTo>
                  <a:pt x="28400" y="74520"/>
                </a:lnTo>
                <a:lnTo>
                  <a:pt x="28410" y="74530"/>
                </a:lnTo>
                <a:lnTo>
                  <a:pt x="28420" y="74530"/>
                </a:lnTo>
                <a:lnTo>
                  <a:pt x="28430" y="74540"/>
                </a:lnTo>
                <a:lnTo>
                  <a:pt x="28430" y="74550"/>
                </a:lnTo>
                <a:lnTo>
                  <a:pt x="28440" y="74550"/>
                </a:lnTo>
                <a:lnTo>
                  <a:pt x="28450" y="74560"/>
                </a:lnTo>
                <a:lnTo>
                  <a:pt x="28450" y="74570"/>
                </a:lnTo>
                <a:lnTo>
                  <a:pt x="28460" y="74580"/>
                </a:lnTo>
                <a:lnTo>
                  <a:pt x="28470" y="74590"/>
                </a:lnTo>
                <a:lnTo>
                  <a:pt x="28480" y="74620"/>
                </a:lnTo>
                <a:lnTo>
                  <a:pt x="28490" y="74630"/>
                </a:lnTo>
                <a:lnTo>
                  <a:pt x="28490" y="74640"/>
                </a:lnTo>
                <a:lnTo>
                  <a:pt x="28500" y="74640"/>
                </a:lnTo>
                <a:lnTo>
                  <a:pt x="28510" y="74650"/>
                </a:lnTo>
                <a:lnTo>
                  <a:pt x="28520" y="74660"/>
                </a:lnTo>
                <a:lnTo>
                  <a:pt x="28520" y="74670"/>
                </a:lnTo>
                <a:lnTo>
                  <a:pt x="28530" y="74680"/>
                </a:lnTo>
                <a:lnTo>
                  <a:pt x="28530" y="74690"/>
                </a:lnTo>
                <a:lnTo>
                  <a:pt x="28540" y="74690"/>
                </a:lnTo>
                <a:lnTo>
                  <a:pt x="28540" y="74710"/>
                </a:lnTo>
                <a:lnTo>
                  <a:pt x="28540" y="74720"/>
                </a:lnTo>
                <a:lnTo>
                  <a:pt x="28540" y="74730"/>
                </a:lnTo>
                <a:lnTo>
                  <a:pt x="28530" y="74740"/>
                </a:lnTo>
                <a:lnTo>
                  <a:pt x="28530" y="74750"/>
                </a:lnTo>
                <a:lnTo>
                  <a:pt x="28520" y="74750"/>
                </a:lnTo>
                <a:lnTo>
                  <a:pt x="28520" y="74760"/>
                </a:lnTo>
                <a:lnTo>
                  <a:pt x="28520" y="74770"/>
                </a:lnTo>
                <a:lnTo>
                  <a:pt x="28510" y="74780"/>
                </a:lnTo>
                <a:lnTo>
                  <a:pt x="28510" y="74800"/>
                </a:lnTo>
                <a:lnTo>
                  <a:pt x="28510" y="74810"/>
                </a:lnTo>
                <a:lnTo>
                  <a:pt x="28510" y="74820"/>
                </a:lnTo>
                <a:lnTo>
                  <a:pt x="28520" y="74830"/>
                </a:lnTo>
                <a:lnTo>
                  <a:pt x="28520" y="74840"/>
                </a:lnTo>
                <a:lnTo>
                  <a:pt x="28520" y="74850"/>
                </a:lnTo>
                <a:lnTo>
                  <a:pt x="28520" y="74860"/>
                </a:lnTo>
                <a:lnTo>
                  <a:pt x="28520" y="74870"/>
                </a:lnTo>
                <a:lnTo>
                  <a:pt x="28510" y="74880"/>
                </a:lnTo>
                <a:lnTo>
                  <a:pt x="28510" y="74890"/>
                </a:lnTo>
                <a:lnTo>
                  <a:pt x="28500" y="74900"/>
                </a:lnTo>
                <a:lnTo>
                  <a:pt x="28500" y="74910"/>
                </a:lnTo>
                <a:lnTo>
                  <a:pt x="28490" y="74920"/>
                </a:lnTo>
                <a:lnTo>
                  <a:pt x="28490" y="74930"/>
                </a:lnTo>
                <a:lnTo>
                  <a:pt x="28490" y="74940"/>
                </a:lnTo>
                <a:lnTo>
                  <a:pt x="28490" y="74950"/>
                </a:lnTo>
                <a:lnTo>
                  <a:pt x="28490" y="74960"/>
                </a:lnTo>
                <a:lnTo>
                  <a:pt x="28490" y="74970"/>
                </a:lnTo>
                <a:lnTo>
                  <a:pt x="28490" y="74980"/>
                </a:lnTo>
                <a:lnTo>
                  <a:pt x="28490" y="74990"/>
                </a:lnTo>
                <a:lnTo>
                  <a:pt x="28480" y="75000"/>
                </a:lnTo>
                <a:lnTo>
                  <a:pt x="28480" y="75010"/>
                </a:lnTo>
                <a:lnTo>
                  <a:pt x="28480" y="75020"/>
                </a:lnTo>
                <a:lnTo>
                  <a:pt x="28470" y="75030"/>
                </a:lnTo>
                <a:lnTo>
                  <a:pt x="28470" y="75040"/>
                </a:lnTo>
                <a:lnTo>
                  <a:pt x="28470" y="75050"/>
                </a:lnTo>
                <a:lnTo>
                  <a:pt x="28470" y="75060"/>
                </a:lnTo>
                <a:lnTo>
                  <a:pt x="28470" y="75070"/>
                </a:lnTo>
                <a:lnTo>
                  <a:pt x="28480" y="75080"/>
                </a:lnTo>
                <a:lnTo>
                  <a:pt x="28480" y="75090"/>
                </a:lnTo>
                <a:lnTo>
                  <a:pt x="28480" y="75100"/>
                </a:lnTo>
                <a:lnTo>
                  <a:pt x="28480" y="75110"/>
                </a:lnTo>
                <a:lnTo>
                  <a:pt x="28480" y="75120"/>
                </a:lnTo>
                <a:lnTo>
                  <a:pt x="28480" y="75130"/>
                </a:lnTo>
                <a:lnTo>
                  <a:pt x="28490" y="75140"/>
                </a:lnTo>
                <a:lnTo>
                  <a:pt x="28490" y="75150"/>
                </a:lnTo>
                <a:lnTo>
                  <a:pt x="28490" y="75160"/>
                </a:lnTo>
                <a:lnTo>
                  <a:pt x="28470" y="75180"/>
                </a:lnTo>
                <a:lnTo>
                  <a:pt x="28470" y="75190"/>
                </a:lnTo>
                <a:lnTo>
                  <a:pt x="28480" y="75210"/>
                </a:lnTo>
                <a:lnTo>
                  <a:pt x="28470" y="75220"/>
                </a:lnTo>
                <a:lnTo>
                  <a:pt x="28470" y="75230"/>
                </a:lnTo>
                <a:lnTo>
                  <a:pt x="28470" y="75240"/>
                </a:lnTo>
                <a:lnTo>
                  <a:pt x="28460" y="75250"/>
                </a:lnTo>
                <a:lnTo>
                  <a:pt x="28460" y="75260"/>
                </a:lnTo>
                <a:lnTo>
                  <a:pt x="28460" y="75270"/>
                </a:lnTo>
                <a:lnTo>
                  <a:pt x="28460" y="75280"/>
                </a:lnTo>
                <a:lnTo>
                  <a:pt x="28460" y="75290"/>
                </a:lnTo>
                <a:lnTo>
                  <a:pt x="28460" y="75300"/>
                </a:lnTo>
                <a:lnTo>
                  <a:pt x="28470" y="75310"/>
                </a:lnTo>
                <a:lnTo>
                  <a:pt x="28480" y="75320"/>
                </a:lnTo>
                <a:lnTo>
                  <a:pt x="28490" y="75320"/>
                </a:lnTo>
                <a:lnTo>
                  <a:pt x="28500" y="75320"/>
                </a:lnTo>
                <a:lnTo>
                  <a:pt x="28500" y="75330"/>
                </a:lnTo>
                <a:lnTo>
                  <a:pt x="28510" y="75340"/>
                </a:lnTo>
                <a:lnTo>
                  <a:pt x="28520" y="75340"/>
                </a:lnTo>
                <a:lnTo>
                  <a:pt x="28530" y="75340"/>
                </a:lnTo>
                <a:lnTo>
                  <a:pt x="28540" y="75340"/>
                </a:lnTo>
                <a:lnTo>
                  <a:pt x="28550" y="75350"/>
                </a:lnTo>
                <a:lnTo>
                  <a:pt x="28560" y="75350"/>
                </a:lnTo>
                <a:lnTo>
                  <a:pt x="28570" y="75360"/>
                </a:lnTo>
                <a:lnTo>
                  <a:pt x="28580" y="75360"/>
                </a:lnTo>
                <a:lnTo>
                  <a:pt x="28590" y="75370"/>
                </a:lnTo>
                <a:lnTo>
                  <a:pt x="28600" y="75370"/>
                </a:lnTo>
                <a:lnTo>
                  <a:pt x="28610" y="75380"/>
                </a:lnTo>
                <a:lnTo>
                  <a:pt x="28620" y="75380"/>
                </a:lnTo>
                <a:lnTo>
                  <a:pt x="28630" y="75390"/>
                </a:lnTo>
                <a:lnTo>
                  <a:pt x="28640" y="75390"/>
                </a:lnTo>
                <a:lnTo>
                  <a:pt x="28660" y="75380"/>
                </a:lnTo>
                <a:lnTo>
                  <a:pt x="28660" y="75390"/>
                </a:lnTo>
                <a:lnTo>
                  <a:pt x="28660" y="75400"/>
                </a:lnTo>
                <a:lnTo>
                  <a:pt x="28660" y="75410"/>
                </a:lnTo>
                <a:lnTo>
                  <a:pt x="28660" y="75430"/>
                </a:lnTo>
                <a:lnTo>
                  <a:pt x="28670" y="75440"/>
                </a:lnTo>
                <a:lnTo>
                  <a:pt x="28670" y="75450"/>
                </a:lnTo>
                <a:lnTo>
                  <a:pt x="28670" y="75460"/>
                </a:lnTo>
                <a:lnTo>
                  <a:pt x="28670" y="75470"/>
                </a:lnTo>
                <a:lnTo>
                  <a:pt x="28670" y="75480"/>
                </a:lnTo>
                <a:lnTo>
                  <a:pt x="28680" y="75490"/>
                </a:lnTo>
                <a:lnTo>
                  <a:pt x="28680" y="75500"/>
                </a:lnTo>
                <a:lnTo>
                  <a:pt x="28690" y="75510"/>
                </a:lnTo>
                <a:lnTo>
                  <a:pt x="28700" y="75520"/>
                </a:lnTo>
                <a:lnTo>
                  <a:pt x="28730" y="75630"/>
                </a:lnTo>
                <a:lnTo>
                  <a:pt x="28770" y="75640"/>
                </a:lnTo>
                <a:lnTo>
                  <a:pt x="28820" y="75670"/>
                </a:lnTo>
                <a:lnTo>
                  <a:pt x="28830" y="75680"/>
                </a:lnTo>
                <a:lnTo>
                  <a:pt x="28840" y="75680"/>
                </a:lnTo>
                <a:lnTo>
                  <a:pt x="28850" y="75690"/>
                </a:lnTo>
                <a:lnTo>
                  <a:pt x="28860" y="75700"/>
                </a:lnTo>
                <a:lnTo>
                  <a:pt x="28860" y="75710"/>
                </a:lnTo>
                <a:lnTo>
                  <a:pt x="28870" y="75720"/>
                </a:lnTo>
                <a:lnTo>
                  <a:pt x="28870" y="75730"/>
                </a:lnTo>
                <a:lnTo>
                  <a:pt x="28870" y="75740"/>
                </a:lnTo>
                <a:lnTo>
                  <a:pt x="28870" y="75750"/>
                </a:lnTo>
                <a:lnTo>
                  <a:pt x="28870" y="75760"/>
                </a:lnTo>
                <a:lnTo>
                  <a:pt x="28880" y="75770"/>
                </a:lnTo>
                <a:lnTo>
                  <a:pt x="28880" y="75780"/>
                </a:lnTo>
                <a:lnTo>
                  <a:pt x="28890" y="75790"/>
                </a:lnTo>
                <a:lnTo>
                  <a:pt x="28900" y="75790"/>
                </a:lnTo>
                <a:lnTo>
                  <a:pt x="28900" y="75800"/>
                </a:lnTo>
                <a:lnTo>
                  <a:pt x="28910" y="75810"/>
                </a:lnTo>
                <a:lnTo>
                  <a:pt x="28920" y="75810"/>
                </a:lnTo>
                <a:lnTo>
                  <a:pt x="28930" y="75820"/>
                </a:lnTo>
                <a:lnTo>
                  <a:pt x="28940" y="75820"/>
                </a:lnTo>
                <a:lnTo>
                  <a:pt x="28950" y="75820"/>
                </a:lnTo>
                <a:lnTo>
                  <a:pt x="28960" y="75830"/>
                </a:lnTo>
                <a:lnTo>
                  <a:pt x="29000" y="75860"/>
                </a:lnTo>
                <a:lnTo>
                  <a:pt x="29010" y="75850"/>
                </a:lnTo>
                <a:lnTo>
                  <a:pt x="29080" y="75860"/>
                </a:lnTo>
                <a:lnTo>
                  <a:pt x="29130" y="75960"/>
                </a:lnTo>
                <a:lnTo>
                  <a:pt x="29190" y="76110"/>
                </a:lnTo>
                <a:lnTo>
                  <a:pt x="29140" y="76260"/>
                </a:lnTo>
                <a:lnTo>
                  <a:pt x="29130" y="76270"/>
                </a:lnTo>
                <a:lnTo>
                  <a:pt x="29100" y="76280"/>
                </a:lnTo>
                <a:lnTo>
                  <a:pt x="29090" y="76270"/>
                </a:lnTo>
                <a:lnTo>
                  <a:pt x="29070" y="76290"/>
                </a:lnTo>
                <a:lnTo>
                  <a:pt x="29050" y="76280"/>
                </a:lnTo>
                <a:lnTo>
                  <a:pt x="29040" y="76300"/>
                </a:lnTo>
                <a:lnTo>
                  <a:pt x="28990" y="76330"/>
                </a:lnTo>
                <a:lnTo>
                  <a:pt x="28910" y="76300"/>
                </a:lnTo>
                <a:lnTo>
                  <a:pt x="28920" y="76340"/>
                </a:lnTo>
                <a:lnTo>
                  <a:pt x="28920" y="76350"/>
                </a:lnTo>
                <a:lnTo>
                  <a:pt x="28920" y="76360"/>
                </a:lnTo>
                <a:lnTo>
                  <a:pt x="28910" y="76370"/>
                </a:lnTo>
                <a:lnTo>
                  <a:pt x="28850" y="76420"/>
                </a:lnTo>
                <a:lnTo>
                  <a:pt x="28760" y="76460"/>
                </a:lnTo>
                <a:lnTo>
                  <a:pt x="28750" y="76470"/>
                </a:lnTo>
                <a:lnTo>
                  <a:pt x="28740" y="76460"/>
                </a:lnTo>
                <a:lnTo>
                  <a:pt x="28730" y="76460"/>
                </a:lnTo>
                <a:lnTo>
                  <a:pt x="28720" y="76450"/>
                </a:lnTo>
                <a:lnTo>
                  <a:pt x="28710" y="76420"/>
                </a:lnTo>
                <a:lnTo>
                  <a:pt x="28670" y="76410"/>
                </a:lnTo>
                <a:lnTo>
                  <a:pt x="28660" y="76400"/>
                </a:lnTo>
                <a:lnTo>
                  <a:pt x="28650" y="76400"/>
                </a:lnTo>
                <a:lnTo>
                  <a:pt x="28640" y="76400"/>
                </a:lnTo>
                <a:lnTo>
                  <a:pt x="28620" y="76400"/>
                </a:lnTo>
                <a:lnTo>
                  <a:pt x="28610" y="76400"/>
                </a:lnTo>
                <a:lnTo>
                  <a:pt x="28600" y="76400"/>
                </a:lnTo>
                <a:lnTo>
                  <a:pt x="28590" y="76410"/>
                </a:lnTo>
                <a:lnTo>
                  <a:pt x="28560" y="76420"/>
                </a:lnTo>
                <a:lnTo>
                  <a:pt x="28550" y="76430"/>
                </a:lnTo>
                <a:lnTo>
                  <a:pt x="28540" y="76430"/>
                </a:lnTo>
                <a:lnTo>
                  <a:pt x="28530" y="76440"/>
                </a:lnTo>
                <a:lnTo>
                  <a:pt x="28520" y="76440"/>
                </a:lnTo>
                <a:lnTo>
                  <a:pt x="28510" y="76450"/>
                </a:lnTo>
                <a:lnTo>
                  <a:pt x="28500" y="76460"/>
                </a:lnTo>
                <a:lnTo>
                  <a:pt x="28500" y="76470"/>
                </a:lnTo>
                <a:lnTo>
                  <a:pt x="28490" y="76470"/>
                </a:lnTo>
                <a:lnTo>
                  <a:pt x="28490" y="76480"/>
                </a:lnTo>
                <a:lnTo>
                  <a:pt x="28480" y="76490"/>
                </a:lnTo>
                <a:lnTo>
                  <a:pt x="28480" y="76500"/>
                </a:lnTo>
                <a:lnTo>
                  <a:pt x="28470" y="76510"/>
                </a:lnTo>
                <a:lnTo>
                  <a:pt x="28470" y="76520"/>
                </a:lnTo>
                <a:lnTo>
                  <a:pt x="28460" y="76530"/>
                </a:lnTo>
                <a:lnTo>
                  <a:pt x="28450" y="76540"/>
                </a:lnTo>
                <a:lnTo>
                  <a:pt x="28440" y="76540"/>
                </a:lnTo>
                <a:lnTo>
                  <a:pt x="28410" y="76560"/>
                </a:lnTo>
                <a:lnTo>
                  <a:pt x="28370" y="76590"/>
                </a:lnTo>
                <a:lnTo>
                  <a:pt x="28360" y="76590"/>
                </a:lnTo>
                <a:lnTo>
                  <a:pt x="28350" y="76600"/>
                </a:lnTo>
                <a:lnTo>
                  <a:pt x="28340" y="76600"/>
                </a:lnTo>
                <a:lnTo>
                  <a:pt x="28330" y="76600"/>
                </a:lnTo>
                <a:lnTo>
                  <a:pt x="28320" y="76600"/>
                </a:lnTo>
                <a:lnTo>
                  <a:pt x="28310" y="76600"/>
                </a:lnTo>
                <a:lnTo>
                  <a:pt x="28300" y="76600"/>
                </a:lnTo>
                <a:lnTo>
                  <a:pt x="28290" y="76600"/>
                </a:lnTo>
                <a:lnTo>
                  <a:pt x="28280" y="76600"/>
                </a:lnTo>
                <a:lnTo>
                  <a:pt x="28270" y="76590"/>
                </a:lnTo>
                <a:lnTo>
                  <a:pt x="28260" y="76590"/>
                </a:lnTo>
                <a:lnTo>
                  <a:pt x="28250" y="76580"/>
                </a:lnTo>
                <a:lnTo>
                  <a:pt x="28240" y="76580"/>
                </a:lnTo>
                <a:lnTo>
                  <a:pt x="28190" y="76600"/>
                </a:lnTo>
                <a:lnTo>
                  <a:pt x="28170" y="76590"/>
                </a:lnTo>
                <a:lnTo>
                  <a:pt x="28160" y="76590"/>
                </a:lnTo>
                <a:lnTo>
                  <a:pt x="28150" y="76590"/>
                </a:lnTo>
                <a:lnTo>
                  <a:pt x="28140" y="76590"/>
                </a:lnTo>
                <a:lnTo>
                  <a:pt x="28130" y="76590"/>
                </a:lnTo>
                <a:lnTo>
                  <a:pt x="28120" y="76590"/>
                </a:lnTo>
                <a:lnTo>
                  <a:pt x="28110" y="76600"/>
                </a:lnTo>
                <a:lnTo>
                  <a:pt x="28090" y="76600"/>
                </a:lnTo>
                <a:lnTo>
                  <a:pt x="28080" y="76600"/>
                </a:lnTo>
                <a:lnTo>
                  <a:pt x="28070" y="76600"/>
                </a:lnTo>
                <a:lnTo>
                  <a:pt x="28060" y="76600"/>
                </a:lnTo>
                <a:lnTo>
                  <a:pt x="28050" y="76610"/>
                </a:lnTo>
                <a:lnTo>
                  <a:pt x="28040" y="76610"/>
                </a:lnTo>
                <a:lnTo>
                  <a:pt x="28030" y="76610"/>
                </a:lnTo>
                <a:lnTo>
                  <a:pt x="28020" y="76620"/>
                </a:lnTo>
                <a:lnTo>
                  <a:pt x="28010" y="76620"/>
                </a:lnTo>
                <a:lnTo>
                  <a:pt x="28000" y="76620"/>
                </a:lnTo>
                <a:lnTo>
                  <a:pt x="28000" y="76600"/>
                </a:lnTo>
                <a:lnTo>
                  <a:pt x="27940" y="76600"/>
                </a:lnTo>
                <a:lnTo>
                  <a:pt x="27930" y="76590"/>
                </a:lnTo>
                <a:lnTo>
                  <a:pt x="27880" y="76600"/>
                </a:lnTo>
                <a:lnTo>
                  <a:pt x="27870" y="76600"/>
                </a:lnTo>
                <a:lnTo>
                  <a:pt x="27860" y="76600"/>
                </a:lnTo>
                <a:lnTo>
                  <a:pt x="27850" y="76600"/>
                </a:lnTo>
                <a:lnTo>
                  <a:pt x="27840" y="76600"/>
                </a:lnTo>
                <a:lnTo>
                  <a:pt x="27830" y="76600"/>
                </a:lnTo>
                <a:lnTo>
                  <a:pt x="27830" y="76610"/>
                </a:lnTo>
                <a:lnTo>
                  <a:pt x="27820" y="76620"/>
                </a:lnTo>
                <a:lnTo>
                  <a:pt x="27810" y="76630"/>
                </a:lnTo>
                <a:lnTo>
                  <a:pt x="27800" y="76640"/>
                </a:lnTo>
                <a:lnTo>
                  <a:pt x="27760" y="76660"/>
                </a:lnTo>
                <a:lnTo>
                  <a:pt x="27740" y="76680"/>
                </a:lnTo>
                <a:lnTo>
                  <a:pt x="27720" y="76700"/>
                </a:lnTo>
                <a:lnTo>
                  <a:pt x="27690" y="76770"/>
                </a:lnTo>
                <a:lnTo>
                  <a:pt x="27680" y="76780"/>
                </a:lnTo>
                <a:lnTo>
                  <a:pt x="27680" y="76790"/>
                </a:lnTo>
                <a:lnTo>
                  <a:pt x="27680" y="76800"/>
                </a:lnTo>
                <a:lnTo>
                  <a:pt x="27680" y="76810"/>
                </a:lnTo>
                <a:lnTo>
                  <a:pt x="27690" y="76840"/>
                </a:lnTo>
                <a:lnTo>
                  <a:pt x="27640" y="76890"/>
                </a:lnTo>
                <a:lnTo>
                  <a:pt x="27650" y="76910"/>
                </a:lnTo>
                <a:lnTo>
                  <a:pt x="27580" y="76950"/>
                </a:lnTo>
                <a:lnTo>
                  <a:pt x="27570" y="76940"/>
                </a:lnTo>
                <a:lnTo>
                  <a:pt x="27560" y="76950"/>
                </a:lnTo>
                <a:lnTo>
                  <a:pt x="27570" y="76960"/>
                </a:lnTo>
                <a:lnTo>
                  <a:pt x="27580" y="76970"/>
                </a:lnTo>
                <a:lnTo>
                  <a:pt x="27570" y="76990"/>
                </a:lnTo>
                <a:lnTo>
                  <a:pt x="27570" y="77000"/>
                </a:lnTo>
                <a:lnTo>
                  <a:pt x="27570" y="77010"/>
                </a:lnTo>
                <a:lnTo>
                  <a:pt x="27570" y="77020"/>
                </a:lnTo>
                <a:lnTo>
                  <a:pt x="27530" y="77090"/>
                </a:lnTo>
                <a:lnTo>
                  <a:pt x="27520" y="77100"/>
                </a:lnTo>
                <a:lnTo>
                  <a:pt x="27520" y="77110"/>
                </a:lnTo>
                <a:lnTo>
                  <a:pt x="27520" y="77120"/>
                </a:lnTo>
                <a:lnTo>
                  <a:pt x="27510" y="77130"/>
                </a:lnTo>
                <a:lnTo>
                  <a:pt x="27510" y="77140"/>
                </a:lnTo>
                <a:lnTo>
                  <a:pt x="27510" y="77150"/>
                </a:lnTo>
                <a:lnTo>
                  <a:pt x="27510" y="77210"/>
                </a:lnTo>
                <a:lnTo>
                  <a:pt x="27510" y="77220"/>
                </a:lnTo>
                <a:lnTo>
                  <a:pt x="27510" y="77230"/>
                </a:lnTo>
                <a:lnTo>
                  <a:pt x="27510" y="77240"/>
                </a:lnTo>
                <a:lnTo>
                  <a:pt x="27510" y="77250"/>
                </a:lnTo>
                <a:lnTo>
                  <a:pt x="27520" y="77260"/>
                </a:lnTo>
                <a:lnTo>
                  <a:pt x="27520" y="77270"/>
                </a:lnTo>
                <a:lnTo>
                  <a:pt x="27520" y="77280"/>
                </a:lnTo>
                <a:lnTo>
                  <a:pt x="27530" y="77290"/>
                </a:lnTo>
                <a:lnTo>
                  <a:pt x="27530" y="77300"/>
                </a:lnTo>
                <a:lnTo>
                  <a:pt x="27530" y="77310"/>
                </a:lnTo>
                <a:lnTo>
                  <a:pt x="27620" y="77380"/>
                </a:lnTo>
                <a:lnTo>
                  <a:pt x="27640" y="77400"/>
                </a:lnTo>
                <a:lnTo>
                  <a:pt x="27640" y="77410"/>
                </a:lnTo>
                <a:lnTo>
                  <a:pt x="27730" y="77480"/>
                </a:lnTo>
                <a:lnTo>
                  <a:pt x="27730" y="77490"/>
                </a:lnTo>
                <a:lnTo>
                  <a:pt x="27740" y="77490"/>
                </a:lnTo>
                <a:lnTo>
                  <a:pt x="27750" y="77500"/>
                </a:lnTo>
                <a:lnTo>
                  <a:pt x="27760" y="77510"/>
                </a:lnTo>
                <a:lnTo>
                  <a:pt x="27760" y="77520"/>
                </a:lnTo>
                <a:lnTo>
                  <a:pt x="27770" y="77520"/>
                </a:lnTo>
                <a:lnTo>
                  <a:pt x="27780" y="77530"/>
                </a:lnTo>
                <a:lnTo>
                  <a:pt x="27780" y="77540"/>
                </a:lnTo>
                <a:lnTo>
                  <a:pt x="27820" y="77590"/>
                </a:lnTo>
                <a:lnTo>
                  <a:pt x="27860" y="77650"/>
                </a:lnTo>
                <a:lnTo>
                  <a:pt x="27870" y="77660"/>
                </a:lnTo>
                <a:lnTo>
                  <a:pt x="27870" y="77670"/>
                </a:lnTo>
                <a:lnTo>
                  <a:pt x="27880" y="77680"/>
                </a:lnTo>
                <a:lnTo>
                  <a:pt x="27890" y="77680"/>
                </a:lnTo>
                <a:lnTo>
                  <a:pt x="27900" y="77690"/>
                </a:lnTo>
                <a:lnTo>
                  <a:pt x="27910" y="77690"/>
                </a:lnTo>
                <a:lnTo>
                  <a:pt x="27920" y="77700"/>
                </a:lnTo>
                <a:lnTo>
                  <a:pt x="27930" y="77700"/>
                </a:lnTo>
                <a:lnTo>
                  <a:pt x="27940" y="77700"/>
                </a:lnTo>
                <a:lnTo>
                  <a:pt x="27950" y="77700"/>
                </a:lnTo>
                <a:lnTo>
                  <a:pt x="27960" y="77700"/>
                </a:lnTo>
                <a:lnTo>
                  <a:pt x="28010" y="77700"/>
                </a:lnTo>
                <a:lnTo>
                  <a:pt x="28020" y="77700"/>
                </a:lnTo>
                <a:lnTo>
                  <a:pt x="28030" y="77700"/>
                </a:lnTo>
                <a:lnTo>
                  <a:pt x="28040" y="77690"/>
                </a:lnTo>
                <a:lnTo>
                  <a:pt x="28050" y="77690"/>
                </a:lnTo>
                <a:lnTo>
                  <a:pt x="28060" y="77690"/>
                </a:lnTo>
                <a:lnTo>
                  <a:pt x="28070" y="77680"/>
                </a:lnTo>
                <a:lnTo>
                  <a:pt x="28080" y="77670"/>
                </a:lnTo>
                <a:lnTo>
                  <a:pt x="28090" y="77670"/>
                </a:lnTo>
                <a:lnTo>
                  <a:pt x="28130" y="77700"/>
                </a:lnTo>
                <a:lnTo>
                  <a:pt x="28130" y="77710"/>
                </a:lnTo>
                <a:lnTo>
                  <a:pt x="28120" y="77720"/>
                </a:lnTo>
                <a:lnTo>
                  <a:pt x="28110" y="77730"/>
                </a:lnTo>
                <a:lnTo>
                  <a:pt x="28100" y="77730"/>
                </a:lnTo>
                <a:lnTo>
                  <a:pt x="28090" y="77740"/>
                </a:lnTo>
                <a:lnTo>
                  <a:pt x="28080" y="77740"/>
                </a:lnTo>
                <a:lnTo>
                  <a:pt x="28070" y="77740"/>
                </a:lnTo>
                <a:lnTo>
                  <a:pt x="27820" y="77810"/>
                </a:lnTo>
                <a:lnTo>
                  <a:pt x="27810" y="77810"/>
                </a:lnTo>
                <a:lnTo>
                  <a:pt x="27800" y="77810"/>
                </a:lnTo>
                <a:lnTo>
                  <a:pt x="27790" y="77810"/>
                </a:lnTo>
                <a:lnTo>
                  <a:pt x="27780" y="77810"/>
                </a:lnTo>
                <a:lnTo>
                  <a:pt x="27770" y="77810"/>
                </a:lnTo>
                <a:lnTo>
                  <a:pt x="27760" y="77810"/>
                </a:lnTo>
                <a:lnTo>
                  <a:pt x="27750" y="77810"/>
                </a:lnTo>
                <a:lnTo>
                  <a:pt x="27670" y="77800"/>
                </a:lnTo>
                <a:lnTo>
                  <a:pt x="27650" y="77810"/>
                </a:lnTo>
                <a:lnTo>
                  <a:pt x="27610" y="77810"/>
                </a:lnTo>
                <a:lnTo>
                  <a:pt x="27470" y="77810"/>
                </a:lnTo>
                <a:lnTo>
                  <a:pt x="27460" y="77750"/>
                </a:lnTo>
                <a:lnTo>
                  <a:pt x="27420" y="77770"/>
                </a:lnTo>
                <a:lnTo>
                  <a:pt x="27410" y="77770"/>
                </a:lnTo>
                <a:lnTo>
                  <a:pt x="27400" y="77770"/>
                </a:lnTo>
                <a:lnTo>
                  <a:pt x="27390" y="77770"/>
                </a:lnTo>
                <a:lnTo>
                  <a:pt x="27380" y="77770"/>
                </a:lnTo>
                <a:lnTo>
                  <a:pt x="27370" y="77770"/>
                </a:lnTo>
                <a:lnTo>
                  <a:pt x="27360" y="77770"/>
                </a:lnTo>
                <a:lnTo>
                  <a:pt x="27350" y="77770"/>
                </a:lnTo>
                <a:lnTo>
                  <a:pt x="27340" y="77760"/>
                </a:lnTo>
                <a:lnTo>
                  <a:pt x="27330" y="77760"/>
                </a:lnTo>
                <a:lnTo>
                  <a:pt x="27320" y="77760"/>
                </a:lnTo>
                <a:lnTo>
                  <a:pt x="27310" y="77750"/>
                </a:lnTo>
                <a:lnTo>
                  <a:pt x="27300" y="77750"/>
                </a:lnTo>
                <a:lnTo>
                  <a:pt x="27290" y="77750"/>
                </a:lnTo>
                <a:lnTo>
                  <a:pt x="27280" y="77740"/>
                </a:lnTo>
                <a:lnTo>
                  <a:pt x="27270" y="77740"/>
                </a:lnTo>
                <a:lnTo>
                  <a:pt x="27230" y="77720"/>
                </a:lnTo>
                <a:lnTo>
                  <a:pt x="27220" y="77720"/>
                </a:lnTo>
                <a:lnTo>
                  <a:pt x="27210" y="77710"/>
                </a:lnTo>
                <a:lnTo>
                  <a:pt x="27200" y="77710"/>
                </a:lnTo>
                <a:lnTo>
                  <a:pt x="27190" y="77700"/>
                </a:lnTo>
                <a:lnTo>
                  <a:pt x="27180" y="77700"/>
                </a:lnTo>
                <a:lnTo>
                  <a:pt x="27130" y="77660"/>
                </a:lnTo>
                <a:lnTo>
                  <a:pt x="27130" y="77650"/>
                </a:lnTo>
                <a:lnTo>
                  <a:pt x="27130" y="77640"/>
                </a:lnTo>
                <a:lnTo>
                  <a:pt x="27120" y="77630"/>
                </a:lnTo>
                <a:lnTo>
                  <a:pt x="27120" y="77620"/>
                </a:lnTo>
                <a:lnTo>
                  <a:pt x="27110" y="77610"/>
                </a:lnTo>
                <a:lnTo>
                  <a:pt x="27110" y="77600"/>
                </a:lnTo>
                <a:lnTo>
                  <a:pt x="27100" y="77600"/>
                </a:lnTo>
                <a:lnTo>
                  <a:pt x="27090" y="77590"/>
                </a:lnTo>
                <a:lnTo>
                  <a:pt x="27080" y="77580"/>
                </a:lnTo>
                <a:lnTo>
                  <a:pt x="27070" y="77580"/>
                </a:lnTo>
                <a:lnTo>
                  <a:pt x="27070" y="77570"/>
                </a:lnTo>
                <a:lnTo>
                  <a:pt x="27060" y="77560"/>
                </a:lnTo>
                <a:lnTo>
                  <a:pt x="27060" y="77550"/>
                </a:lnTo>
                <a:lnTo>
                  <a:pt x="27050" y="77540"/>
                </a:lnTo>
                <a:lnTo>
                  <a:pt x="27050" y="77530"/>
                </a:lnTo>
                <a:lnTo>
                  <a:pt x="27040" y="77520"/>
                </a:lnTo>
                <a:lnTo>
                  <a:pt x="27030" y="77520"/>
                </a:lnTo>
                <a:lnTo>
                  <a:pt x="27000" y="77480"/>
                </a:lnTo>
                <a:lnTo>
                  <a:pt x="26990" y="77470"/>
                </a:lnTo>
                <a:lnTo>
                  <a:pt x="26990" y="77460"/>
                </a:lnTo>
                <a:lnTo>
                  <a:pt x="26990" y="77450"/>
                </a:lnTo>
                <a:lnTo>
                  <a:pt x="26980" y="77440"/>
                </a:lnTo>
                <a:lnTo>
                  <a:pt x="26980" y="77420"/>
                </a:lnTo>
                <a:lnTo>
                  <a:pt x="26970" y="77430"/>
                </a:lnTo>
                <a:lnTo>
                  <a:pt x="26960" y="77430"/>
                </a:lnTo>
                <a:lnTo>
                  <a:pt x="26950" y="77430"/>
                </a:lnTo>
                <a:lnTo>
                  <a:pt x="26940" y="77430"/>
                </a:lnTo>
                <a:lnTo>
                  <a:pt x="26900" y="77430"/>
                </a:lnTo>
                <a:lnTo>
                  <a:pt x="26910" y="77410"/>
                </a:lnTo>
                <a:lnTo>
                  <a:pt x="26950" y="77360"/>
                </a:lnTo>
                <a:lnTo>
                  <a:pt x="26950" y="77340"/>
                </a:lnTo>
                <a:lnTo>
                  <a:pt x="26950" y="77330"/>
                </a:lnTo>
                <a:lnTo>
                  <a:pt x="26950" y="77320"/>
                </a:lnTo>
                <a:lnTo>
                  <a:pt x="26950" y="77310"/>
                </a:lnTo>
                <a:lnTo>
                  <a:pt x="26950" y="77300"/>
                </a:lnTo>
                <a:lnTo>
                  <a:pt x="26950" y="77290"/>
                </a:lnTo>
                <a:lnTo>
                  <a:pt x="26950" y="77280"/>
                </a:lnTo>
                <a:lnTo>
                  <a:pt x="26950" y="77270"/>
                </a:lnTo>
                <a:lnTo>
                  <a:pt x="26950" y="77260"/>
                </a:lnTo>
                <a:lnTo>
                  <a:pt x="26940" y="77250"/>
                </a:lnTo>
                <a:lnTo>
                  <a:pt x="26930" y="77250"/>
                </a:lnTo>
                <a:lnTo>
                  <a:pt x="26930" y="77240"/>
                </a:lnTo>
                <a:lnTo>
                  <a:pt x="26920" y="77230"/>
                </a:lnTo>
                <a:lnTo>
                  <a:pt x="26920" y="77220"/>
                </a:lnTo>
                <a:lnTo>
                  <a:pt x="26910" y="77210"/>
                </a:lnTo>
                <a:lnTo>
                  <a:pt x="26900" y="77200"/>
                </a:lnTo>
                <a:lnTo>
                  <a:pt x="26890" y="77190"/>
                </a:lnTo>
                <a:lnTo>
                  <a:pt x="26880" y="77180"/>
                </a:lnTo>
                <a:lnTo>
                  <a:pt x="26870" y="77180"/>
                </a:lnTo>
                <a:lnTo>
                  <a:pt x="26860" y="77180"/>
                </a:lnTo>
                <a:lnTo>
                  <a:pt x="26850" y="77180"/>
                </a:lnTo>
                <a:lnTo>
                  <a:pt x="26840" y="77150"/>
                </a:lnTo>
                <a:lnTo>
                  <a:pt x="26830" y="77150"/>
                </a:lnTo>
                <a:lnTo>
                  <a:pt x="26820" y="77140"/>
                </a:lnTo>
                <a:lnTo>
                  <a:pt x="26810" y="77140"/>
                </a:lnTo>
                <a:lnTo>
                  <a:pt x="26800" y="77130"/>
                </a:lnTo>
                <a:lnTo>
                  <a:pt x="26790" y="77130"/>
                </a:lnTo>
                <a:lnTo>
                  <a:pt x="26780" y="77130"/>
                </a:lnTo>
                <a:lnTo>
                  <a:pt x="26770" y="77120"/>
                </a:lnTo>
                <a:lnTo>
                  <a:pt x="26760" y="77120"/>
                </a:lnTo>
                <a:lnTo>
                  <a:pt x="26750" y="77120"/>
                </a:lnTo>
                <a:lnTo>
                  <a:pt x="26740" y="77120"/>
                </a:lnTo>
                <a:lnTo>
                  <a:pt x="26730" y="77120"/>
                </a:lnTo>
                <a:lnTo>
                  <a:pt x="26670" y="77120"/>
                </a:lnTo>
                <a:lnTo>
                  <a:pt x="26660" y="77120"/>
                </a:lnTo>
                <a:lnTo>
                  <a:pt x="26650" y="77120"/>
                </a:lnTo>
                <a:lnTo>
                  <a:pt x="26640" y="77120"/>
                </a:lnTo>
                <a:lnTo>
                  <a:pt x="26600" y="77110"/>
                </a:lnTo>
                <a:lnTo>
                  <a:pt x="26590" y="77100"/>
                </a:lnTo>
                <a:lnTo>
                  <a:pt x="26580" y="77100"/>
                </a:lnTo>
                <a:lnTo>
                  <a:pt x="26570" y="77090"/>
                </a:lnTo>
                <a:lnTo>
                  <a:pt x="26570" y="77080"/>
                </a:lnTo>
                <a:lnTo>
                  <a:pt x="26560" y="77070"/>
                </a:lnTo>
                <a:lnTo>
                  <a:pt x="26550" y="77060"/>
                </a:lnTo>
                <a:lnTo>
                  <a:pt x="26550" y="77050"/>
                </a:lnTo>
                <a:lnTo>
                  <a:pt x="26550" y="77040"/>
                </a:lnTo>
                <a:lnTo>
                  <a:pt x="26540" y="77010"/>
                </a:lnTo>
                <a:lnTo>
                  <a:pt x="26530" y="77000"/>
                </a:lnTo>
                <a:lnTo>
                  <a:pt x="26520" y="76990"/>
                </a:lnTo>
                <a:lnTo>
                  <a:pt x="26510" y="76990"/>
                </a:lnTo>
                <a:lnTo>
                  <a:pt x="26510" y="76980"/>
                </a:lnTo>
                <a:lnTo>
                  <a:pt x="26500" y="76980"/>
                </a:lnTo>
                <a:lnTo>
                  <a:pt x="26490" y="76980"/>
                </a:lnTo>
                <a:lnTo>
                  <a:pt x="26480" y="76980"/>
                </a:lnTo>
                <a:lnTo>
                  <a:pt x="26470" y="76960"/>
                </a:lnTo>
                <a:lnTo>
                  <a:pt x="26470" y="76950"/>
                </a:lnTo>
                <a:lnTo>
                  <a:pt x="26470" y="76940"/>
                </a:lnTo>
                <a:lnTo>
                  <a:pt x="26470" y="76930"/>
                </a:lnTo>
                <a:lnTo>
                  <a:pt x="26470" y="76920"/>
                </a:lnTo>
                <a:lnTo>
                  <a:pt x="26480" y="76910"/>
                </a:lnTo>
                <a:lnTo>
                  <a:pt x="26470" y="76910"/>
                </a:lnTo>
                <a:lnTo>
                  <a:pt x="26460" y="76920"/>
                </a:lnTo>
                <a:lnTo>
                  <a:pt x="26450" y="76920"/>
                </a:lnTo>
                <a:lnTo>
                  <a:pt x="26440" y="76920"/>
                </a:lnTo>
                <a:lnTo>
                  <a:pt x="26430" y="76920"/>
                </a:lnTo>
                <a:lnTo>
                  <a:pt x="26420" y="76920"/>
                </a:lnTo>
                <a:lnTo>
                  <a:pt x="26400" y="76910"/>
                </a:lnTo>
                <a:lnTo>
                  <a:pt x="26400" y="76890"/>
                </a:lnTo>
                <a:lnTo>
                  <a:pt x="26370" y="76860"/>
                </a:lnTo>
                <a:lnTo>
                  <a:pt x="26360" y="76860"/>
                </a:lnTo>
                <a:lnTo>
                  <a:pt x="26360" y="76850"/>
                </a:lnTo>
                <a:lnTo>
                  <a:pt x="26360" y="76830"/>
                </a:lnTo>
                <a:lnTo>
                  <a:pt x="26360" y="76820"/>
                </a:lnTo>
                <a:lnTo>
                  <a:pt x="26370" y="76810"/>
                </a:lnTo>
                <a:lnTo>
                  <a:pt x="26380" y="76800"/>
                </a:lnTo>
                <a:lnTo>
                  <a:pt x="26370" y="76770"/>
                </a:lnTo>
                <a:lnTo>
                  <a:pt x="26370" y="76760"/>
                </a:lnTo>
                <a:lnTo>
                  <a:pt x="26370" y="76750"/>
                </a:lnTo>
                <a:lnTo>
                  <a:pt x="26380" y="76740"/>
                </a:lnTo>
                <a:lnTo>
                  <a:pt x="26410" y="76700"/>
                </a:lnTo>
                <a:lnTo>
                  <a:pt x="26360" y="76710"/>
                </a:lnTo>
                <a:lnTo>
                  <a:pt x="26350" y="76710"/>
                </a:lnTo>
                <a:lnTo>
                  <a:pt x="26330" y="76690"/>
                </a:lnTo>
                <a:lnTo>
                  <a:pt x="26330" y="76680"/>
                </a:lnTo>
                <a:lnTo>
                  <a:pt x="26340" y="76670"/>
                </a:lnTo>
                <a:lnTo>
                  <a:pt x="26350" y="76670"/>
                </a:lnTo>
                <a:lnTo>
                  <a:pt x="26380" y="76650"/>
                </a:lnTo>
                <a:lnTo>
                  <a:pt x="26390" y="76650"/>
                </a:lnTo>
                <a:lnTo>
                  <a:pt x="26390" y="76640"/>
                </a:lnTo>
                <a:lnTo>
                  <a:pt x="26400" y="76610"/>
                </a:lnTo>
                <a:lnTo>
                  <a:pt x="26390" y="76610"/>
                </a:lnTo>
                <a:lnTo>
                  <a:pt x="26390" y="76600"/>
                </a:lnTo>
                <a:lnTo>
                  <a:pt x="26380" y="76590"/>
                </a:lnTo>
                <a:lnTo>
                  <a:pt x="26380" y="76580"/>
                </a:lnTo>
                <a:lnTo>
                  <a:pt x="26380" y="76570"/>
                </a:lnTo>
                <a:lnTo>
                  <a:pt x="26390" y="76560"/>
                </a:lnTo>
                <a:lnTo>
                  <a:pt x="26360" y="76550"/>
                </a:lnTo>
                <a:lnTo>
                  <a:pt x="26350" y="76550"/>
                </a:lnTo>
                <a:lnTo>
                  <a:pt x="26340" y="76540"/>
                </a:lnTo>
                <a:lnTo>
                  <a:pt x="26330" y="76540"/>
                </a:lnTo>
                <a:lnTo>
                  <a:pt x="26330" y="76530"/>
                </a:lnTo>
                <a:lnTo>
                  <a:pt x="26320" y="76530"/>
                </a:lnTo>
                <a:lnTo>
                  <a:pt x="26310" y="76520"/>
                </a:lnTo>
                <a:lnTo>
                  <a:pt x="26300" y="76510"/>
                </a:lnTo>
                <a:lnTo>
                  <a:pt x="26290" y="76500"/>
                </a:lnTo>
                <a:lnTo>
                  <a:pt x="26280" y="76500"/>
                </a:lnTo>
                <a:lnTo>
                  <a:pt x="26280" y="76490"/>
                </a:lnTo>
                <a:lnTo>
                  <a:pt x="26270" y="76480"/>
                </a:lnTo>
                <a:lnTo>
                  <a:pt x="26270" y="76470"/>
                </a:lnTo>
                <a:lnTo>
                  <a:pt x="26270" y="76460"/>
                </a:lnTo>
                <a:lnTo>
                  <a:pt x="26260" y="76450"/>
                </a:lnTo>
                <a:lnTo>
                  <a:pt x="26250" y="76450"/>
                </a:lnTo>
                <a:lnTo>
                  <a:pt x="26240" y="76450"/>
                </a:lnTo>
                <a:lnTo>
                  <a:pt x="26230" y="76440"/>
                </a:lnTo>
                <a:lnTo>
                  <a:pt x="26230" y="76430"/>
                </a:lnTo>
                <a:lnTo>
                  <a:pt x="26250" y="76410"/>
                </a:lnTo>
                <a:lnTo>
                  <a:pt x="26270" y="76410"/>
                </a:lnTo>
                <a:lnTo>
                  <a:pt x="26280" y="76410"/>
                </a:lnTo>
                <a:lnTo>
                  <a:pt x="26280" y="76400"/>
                </a:lnTo>
                <a:lnTo>
                  <a:pt x="26300" y="76370"/>
                </a:lnTo>
                <a:lnTo>
                  <a:pt x="26310" y="76360"/>
                </a:lnTo>
                <a:lnTo>
                  <a:pt x="26300" y="76350"/>
                </a:lnTo>
                <a:lnTo>
                  <a:pt x="26300" y="76340"/>
                </a:lnTo>
                <a:lnTo>
                  <a:pt x="26290" y="76340"/>
                </a:lnTo>
                <a:lnTo>
                  <a:pt x="26280" y="76340"/>
                </a:lnTo>
                <a:lnTo>
                  <a:pt x="26250" y="76350"/>
                </a:lnTo>
                <a:lnTo>
                  <a:pt x="26240" y="76350"/>
                </a:lnTo>
                <a:lnTo>
                  <a:pt x="26240" y="76340"/>
                </a:lnTo>
                <a:lnTo>
                  <a:pt x="26230" y="76300"/>
                </a:lnTo>
                <a:lnTo>
                  <a:pt x="26140" y="76360"/>
                </a:lnTo>
                <a:lnTo>
                  <a:pt x="26120" y="76360"/>
                </a:lnTo>
                <a:lnTo>
                  <a:pt x="26100" y="76380"/>
                </a:lnTo>
                <a:lnTo>
                  <a:pt x="26110" y="76400"/>
                </a:lnTo>
                <a:lnTo>
                  <a:pt x="26090" y="76430"/>
                </a:lnTo>
                <a:lnTo>
                  <a:pt x="26090" y="76440"/>
                </a:lnTo>
                <a:lnTo>
                  <a:pt x="26090" y="76450"/>
                </a:lnTo>
                <a:lnTo>
                  <a:pt x="26090" y="76470"/>
                </a:lnTo>
                <a:lnTo>
                  <a:pt x="26090" y="76480"/>
                </a:lnTo>
                <a:lnTo>
                  <a:pt x="26080" y="76500"/>
                </a:lnTo>
                <a:lnTo>
                  <a:pt x="26100" y="76530"/>
                </a:lnTo>
                <a:lnTo>
                  <a:pt x="26100" y="76540"/>
                </a:lnTo>
                <a:lnTo>
                  <a:pt x="26090" y="76550"/>
                </a:lnTo>
                <a:lnTo>
                  <a:pt x="26060" y="76570"/>
                </a:lnTo>
                <a:lnTo>
                  <a:pt x="26050" y="76580"/>
                </a:lnTo>
                <a:lnTo>
                  <a:pt x="26040" y="76590"/>
                </a:lnTo>
                <a:lnTo>
                  <a:pt x="26040" y="76530"/>
                </a:lnTo>
                <a:lnTo>
                  <a:pt x="26030" y="76520"/>
                </a:lnTo>
                <a:lnTo>
                  <a:pt x="26020" y="76530"/>
                </a:lnTo>
                <a:lnTo>
                  <a:pt x="26020" y="76540"/>
                </a:lnTo>
                <a:lnTo>
                  <a:pt x="26010" y="76550"/>
                </a:lnTo>
                <a:lnTo>
                  <a:pt x="26000" y="76550"/>
                </a:lnTo>
                <a:lnTo>
                  <a:pt x="25960" y="76580"/>
                </a:lnTo>
                <a:lnTo>
                  <a:pt x="25870" y="76640"/>
                </a:lnTo>
                <a:lnTo>
                  <a:pt x="25860" y="76640"/>
                </a:lnTo>
                <a:lnTo>
                  <a:pt x="25850" y="76650"/>
                </a:lnTo>
                <a:lnTo>
                  <a:pt x="25840" y="76650"/>
                </a:lnTo>
                <a:lnTo>
                  <a:pt x="25830" y="76660"/>
                </a:lnTo>
                <a:lnTo>
                  <a:pt x="25800" y="76670"/>
                </a:lnTo>
                <a:lnTo>
                  <a:pt x="25790" y="76690"/>
                </a:lnTo>
                <a:lnTo>
                  <a:pt x="25750" y="76710"/>
                </a:lnTo>
                <a:lnTo>
                  <a:pt x="25740" y="76730"/>
                </a:lnTo>
                <a:lnTo>
                  <a:pt x="25730" y="76740"/>
                </a:lnTo>
                <a:lnTo>
                  <a:pt x="25730" y="76750"/>
                </a:lnTo>
                <a:lnTo>
                  <a:pt x="25730" y="76760"/>
                </a:lnTo>
                <a:lnTo>
                  <a:pt x="25720" y="76780"/>
                </a:lnTo>
                <a:lnTo>
                  <a:pt x="25710" y="76790"/>
                </a:lnTo>
                <a:lnTo>
                  <a:pt x="25690" y="76790"/>
                </a:lnTo>
                <a:lnTo>
                  <a:pt x="25610" y="76790"/>
                </a:lnTo>
                <a:lnTo>
                  <a:pt x="25600" y="76790"/>
                </a:lnTo>
                <a:lnTo>
                  <a:pt x="25590" y="76780"/>
                </a:lnTo>
                <a:lnTo>
                  <a:pt x="25580" y="76780"/>
                </a:lnTo>
                <a:lnTo>
                  <a:pt x="25570" y="76770"/>
                </a:lnTo>
                <a:lnTo>
                  <a:pt x="25560" y="76770"/>
                </a:lnTo>
                <a:lnTo>
                  <a:pt x="25550" y="76760"/>
                </a:lnTo>
                <a:lnTo>
                  <a:pt x="25550" y="76750"/>
                </a:lnTo>
                <a:lnTo>
                  <a:pt x="25540" y="76740"/>
                </a:lnTo>
                <a:lnTo>
                  <a:pt x="25540" y="76730"/>
                </a:lnTo>
                <a:lnTo>
                  <a:pt x="25540" y="76720"/>
                </a:lnTo>
                <a:lnTo>
                  <a:pt x="25530" y="76710"/>
                </a:lnTo>
                <a:lnTo>
                  <a:pt x="25530" y="76700"/>
                </a:lnTo>
                <a:lnTo>
                  <a:pt x="25520" y="76690"/>
                </a:lnTo>
                <a:lnTo>
                  <a:pt x="25510" y="76680"/>
                </a:lnTo>
                <a:lnTo>
                  <a:pt x="25500" y="76680"/>
                </a:lnTo>
                <a:lnTo>
                  <a:pt x="25490" y="76670"/>
                </a:lnTo>
                <a:lnTo>
                  <a:pt x="25480" y="76660"/>
                </a:lnTo>
                <a:lnTo>
                  <a:pt x="25480" y="76650"/>
                </a:lnTo>
                <a:lnTo>
                  <a:pt x="25470" y="76650"/>
                </a:lnTo>
                <a:lnTo>
                  <a:pt x="25470" y="76640"/>
                </a:lnTo>
                <a:lnTo>
                  <a:pt x="25470" y="76620"/>
                </a:lnTo>
                <a:lnTo>
                  <a:pt x="25470" y="76610"/>
                </a:lnTo>
                <a:lnTo>
                  <a:pt x="25480" y="76610"/>
                </a:lnTo>
                <a:lnTo>
                  <a:pt x="25500" y="76570"/>
                </a:lnTo>
                <a:lnTo>
                  <a:pt x="25510" y="76510"/>
                </a:lnTo>
                <a:lnTo>
                  <a:pt x="25510" y="76500"/>
                </a:lnTo>
                <a:lnTo>
                  <a:pt x="25510" y="76490"/>
                </a:lnTo>
                <a:lnTo>
                  <a:pt x="25500" y="76470"/>
                </a:lnTo>
                <a:lnTo>
                  <a:pt x="25500" y="76460"/>
                </a:lnTo>
                <a:lnTo>
                  <a:pt x="25490" y="76450"/>
                </a:lnTo>
                <a:lnTo>
                  <a:pt x="25480" y="76430"/>
                </a:lnTo>
                <a:lnTo>
                  <a:pt x="25450" y="76400"/>
                </a:lnTo>
                <a:lnTo>
                  <a:pt x="25450" y="76420"/>
                </a:lnTo>
                <a:lnTo>
                  <a:pt x="25450" y="76430"/>
                </a:lnTo>
                <a:lnTo>
                  <a:pt x="25450" y="76440"/>
                </a:lnTo>
                <a:lnTo>
                  <a:pt x="25460" y="76450"/>
                </a:lnTo>
                <a:lnTo>
                  <a:pt x="25470" y="76460"/>
                </a:lnTo>
                <a:lnTo>
                  <a:pt x="25480" y="76470"/>
                </a:lnTo>
                <a:lnTo>
                  <a:pt x="25480" y="76480"/>
                </a:lnTo>
                <a:lnTo>
                  <a:pt x="25480" y="76490"/>
                </a:lnTo>
                <a:lnTo>
                  <a:pt x="25490" y="76500"/>
                </a:lnTo>
                <a:lnTo>
                  <a:pt x="25490" y="76510"/>
                </a:lnTo>
                <a:lnTo>
                  <a:pt x="25490" y="76520"/>
                </a:lnTo>
                <a:lnTo>
                  <a:pt x="25490" y="76530"/>
                </a:lnTo>
                <a:lnTo>
                  <a:pt x="25490" y="76540"/>
                </a:lnTo>
                <a:lnTo>
                  <a:pt x="25490" y="76550"/>
                </a:lnTo>
                <a:lnTo>
                  <a:pt x="25480" y="76560"/>
                </a:lnTo>
                <a:lnTo>
                  <a:pt x="25480" y="76570"/>
                </a:lnTo>
                <a:lnTo>
                  <a:pt x="25460" y="76610"/>
                </a:lnTo>
                <a:lnTo>
                  <a:pt x="25460" y="76620"/>
                </a:lnTo>
                <a:lnTo>
                  <a:pt x="25460" y="76630"/>
                </a:lnTo>
                <a:lnTo>
                  <a:pt x="25460" y="76640"/>
                </a:lnTo>
                <a:lnTo>
                  <a:pt x="25460" y="76650"/>
                </a:lnTo>
                <a:lnTo>
                  <a:pt x="25460" y="76660"/>
                </a:lnTo>
                <a:lnTo>
                  <a:pt x="25460" y="76680"/>
                </a:lnTo>
                <a:lnTo>
                  <a:pt x="25390" y="76660"/>
                </a:lnTo>
                <a:lnTo>
                  <a:pt x="25380" y="76700"/>
                </a:lnTo>
                <a:lnTo>
                  <a:pt x="25380" y="76710"/>
                </a:lnTo>
                <a:lnTo>
                  <a:pt x="25370" y="76720"/>
                </a:lnTo>
                <a:lnTo>
                  <a:pt x="25360" y="76730"/>
                </a:lnTo>
                <a:lnTo>
                  <a:pt x="25350" y="76730"/>
                </a:lnTo>
                <a:lnTo>
                  <a:pt x="25320" y="76740"/>
                </a:lnTo>
                <a:lnTo>
                  <a:pt x="25310" y="76760"/>
                </a:lnTo>
                <a:lnTo>
                  <a:pt x="25310" y="76780"/>
                </a:lnTo>
                <a:lnTo>
                  <a:pt x="25310" y="76790"/>
                </a:lnTo>
                <a:lnTo>
                  <a:pt x="25300" y="76790"/>
                </a:lnTo>
                <a:lnTo>
                  <a:pt x="25300" y="76800"/>
                </a:lnTo>
                <a:lnTo>
                  <a:pt x="25290" y="76810"/>
                </a:lnTo>
                <a:lnTo>
                  <a:pt x="25280" y="76820"/>
                </a:lnTo>
                <a:lnTo>
                  <a:pt x="25270" y="76820"/>
                </a:lnTo>
                <a:lnTo>
                  <a:pt x="25260" y="76830"/>
                </a:lnTo>
                <a:lnTo>
                  <a:pt x="25250" y="76830"/>
                </a:lnTo>
                <a:lnTo>
                  <a:pt x="25240" y="76830"/>
                </a:lnTo>
                <a:lnTo>
                  <a:pt x="25230" y="76840"/>
                </a:lnTo>
                <a:lnTo>
                  <a:pt x="25220" y="76840"/>
                </a:lnTo>
                <a:lnTo>
                  <a:pt x="25210" y="76850"/>
                </a:lnTo>
                <a:lnTo>
                  <a:pt x="25200" y="76850"/>
                </a:lnTo>
                <a:lnTo>
                  <a:pt x="25190" y="76850"/>
                </a:lnTo>
                <a:lnTo>
                  <a:pt x="25180" y="76860"/>
                </a:lnTo>
                <a:lnTo>
                  <a:pt x="25140" y="76890"/>
                </a:lnTo>
                <a:lnTo>
                  <a:pt x="25130" y="76890"/>
                </a:lnTo>
                <a:lnTo>
                  <a:pt x="25120" y="76900"/>
                </a:lnTo>
                <a:lnTo>
                  <a:pt x="25120" y="76910"/>
                </a:lnTo>
                <a:lnTo>
                  <a:pt x="25100" y="76930"/>
                </a:lnTo>
                <a:lnTo>
                  <a:pt x="25090" y="76940"/>
                </a:lnTo>
                <a:lnTo>
                  <a:pt x="25080" y="76940"/>
                </a:lnTo>
                <a:lnTo>
                  <a:pt x="25070" y="76940"/>
                </a:lnTo>
                <a:lnTo>
                  <a:pt x="25030" y="76960"/>
                </a:lnTo>
                <a:lnTo>
                  <a:pt x="25020" y="76960"/>
                </a:lnTo>
                <a:lnTo>
                  <a:pt x="25010" y="76970"/>
                </a:lnTo>
                <a:lnTo>
                  <a:pt x="25000" y="76970"/>
                </a:lnTo>
                <a:lnTo>
                  <a:pt x="24990" y="76980"/>
                </a:lnTo>
                <a:lnTo>
                  <a:pt x="24980" y="76980"/>
                </a:lnTo>
                <a:lnTo>
                  <a:pt x="24930" y="77010"/>
                </a:lnTo>
                <a:lnTo>
                  <a:pt x="24920" y="77020"/>
                </a:lnTo>
                <a:lnTo>
                  <a:pt x="24920" y="77030"/>
                </a:lnTo>
                <a:lnTo>
                  <a:pt x="24920" y="77040"/>
                </a:lnTo>
                <a:lnTo>
                  <a:pt x="24920" y="77050"/>
                </a:lnTo>
                <a:lnTo>
                  <a:pt x="24930" y="77060"/>
                </a:lnTo>
                <a:lnTo>
                  <a:pt x="24940" y="77070"/>
                </a:lnTo>
                <a:lnTo>
                  <a:pt x="24950" y="77070"/>
                </a:lnTo>
                <a:lnTo>
                  <a:pt x="24950" y="77080"/>
                </a:lnTo>
                <a:lnTo>
                  <a:pt x="24960" y="77090"/>
                </a:lnTo>
                <a:lnTo>
                  <a:pt x="24970" y="77100"/>
                </a:lnTo>
                <a:lnTo>
                  <a:pt x="24980" y="77100"/>
                </a:lnTo>
                <a:lnTo>
                  <a:pt x="24980" y="77110"/>
                </a:lnTo>
                <a:lnTo>
                  <a:pt x="24990" y="77110"/>
                </a:lnTo>
                <a:lnTo>
                  <a:pt x="25000" y="77120"/>
                </a:lnTo>
                <a:lnTo>
                  <a:pt x="25010" y="77130"/>
                </a:lnTo>
                <a:lnTo>
                  <a:pt x="25020" y="77130"/>
                </a:lnTo>
                <a:lnTo>
                  <a:pt x="25030" y="77130"/>
                </a:lnTo>
                <a:lnTo>
                  <a:pt x="25040" y="77140"/>
                </a:lnTo>
                <a:lnTo>
                  <a:pt x="25050" y="77140"/>
                </a:lnTo>
                <a:lnTo>
                  <a:pt x="25060" y="77140"/>
                </a:lnTo>
                <a:lnTo>
                  <a:pt x="25070" y="77140"/>
                </a:lnTo>
                <a:lnTo>
                  <a:pt x="25080" y="77150"/>
                </a:lnTo>
                <a:lnTo>
                  <a:pt x="25090" y="77150"/>
                </a:lnTo>
                <a:lnTo>
                  <a:pt x="25100" y="77150"/>
                </a:lnTo>
                <a:lnTo>
                  <a:pt x="25110" y="77150"/>
                </a:lnTo>
                <a:lnTo>
                  <a:pt x="25120" y="77150"/>
                </a:lnTo>
                <a:lnTo>
                  <a:pt x="25130" y="77150"/>
                </a:lnTo>
                <a:lnTo>
                  <a:pt x="25140" y="77150"/>
                </a:lnTo>
                <a:lnTo>
                  <a:pt x="25150" y="77150"/>
                </a:lnTo>
                <a:lnTo>
                  <a:pt x="25160" y="77150"/>
                </a:lnTo>
                <a:lnTo>
                  <a:pt x="25180" y="77150"/>
                </a:lnTo>
                <a:lnTo>
                  <a:pt x="25190" y="77150"/>
                </a:lnTo>
                <a:lnTo>
                  <a:pt x="25200" y="77140"/>
                </a:lnTo>
                <a:lnTo>
                  <a:pt x="25210" y="77140"/>
                </a:lnTo>
                <a:lnTo>
                  <a:pt x="25210" y="77160"/>
                </a:lnTo>
                <a:lnTo>
                  <a:pt x="25140" y="77180"/>
                </a:lnTo>
                <a:lnTo>
                  <a:pt x="25130" y="77180"/>
                </a:lnTo>
                <a:lnTo>
                  <a:pt x="25120" y="77190"/>
                </a:lnTo>
                <a:lnTo>
                  <a:pt x="25110" y="77200"/>
                </a:lnTo>
                <a:lnTo>
                  <a:pt x="25110" y="77210"/>
                </a:lnTo>
                <a:lnTo>
                  <a:pt x="25120" y="77220"/>
                </a:lnTo>
                <a:lnTo>
                  <a:pt x="25120" y="77230"/>
                </a:lnTo>
                <a:lnTo>
                  <a:pt x="25130" y="77230"/>
                </a:lnTo>
                <a:lnTo>
                  <a:pt x="25140" y="77240"/>
                </a:lnTo>
                <a:lnTo>
                  <a:pt x="25150" y="77250"/>
                </a:lnTo>
                <a:lnTo>
                  <a:pt x="25160" y="77250"/>
                </a:lnTo>
                <a:lnTo>
                  <a:pt x="25170" y="77260"/>
                </a:lnTo>
                <a:lnTo>
                  <a:pt x="25270" y="77310"/>
                </a:lnTo>
                <a:lnTo>
                  <a:pt x="25230" y="77340"/>
                </a:lnTo>
                <a:lnTo>
                  <a:pt x="25200" y="77330"/>
                </a:lnTo>
                <a:lnTo>
                  <a:pt x="25190" y="77330"/>
                </a:lnTo>
                <a:lnTo>
                  <a:pt x="25180" y="77330"/>
                </a:lnTo>
                <a:lnTo>
                  <a:pt x="25170" y="77330"/>
                </a:lnTo>
                <a:lnTo>
                  <a:pt x="25160" y="77330"/>
                </a:lnTo>
                <a:lnTo>
                  <a:pt x="25150" y="77330"/>
                </a:lnTo>
                <a:lnTo>
                  <a:pt x="25140" y="77330"/>
                </a:lnTo>
                <a:lnTo>
                  <a:pt x="25130" y="77330"/>
                </a:lnTo>
                <a:lnTo>
                  <a:pt x="25040" y="77350"/>
                </a:lnTo>
                <a:lnTo>
                  <a:pt x="25030" y="77350"/>
                </a:lnTo>
                <a:lnTo>
                  <a:pt x="25020" y="77350"/>
                </a:lnTo>
                <a:lnTo>
                  <a:pt x="25010" y="77350"/>
                </a:lnTo>
                <a:lnTo>
                  <a:pt x="25000" y="77350"/>
                </a:lnTo>
                <a:lnTo>
                  <a:pt x="24990" y="77350"/>
                </a:lnTo>
                <a:lnTo>
                  <a:pt x="24980" y="77360"/>
                </a:lnTo>
                <a:lnTo>
                  <a:pt x="24970" y="77360"/>
                </a:lnTo>
                <a:lnTo>
                  <a:pt x="24960" y="77360"/>
                </a:lnTo>
                <a:lnTo>
                  <a:pt x="24950" y="77370"/>
                </a:lnTo>
                <a:lnTo>
                  <a:pt x="24870" y="77400"/>
                </a:lnTo>
                <a:lnTo>
                  <a:pt x="24870" y="77430"/>
                </a:lnTo>
                <a:lnTo>
                  <a:pt x="24790" y="77450"/>
                </a:lnTo>
                <a:lnTo>
                  <a:pt x="24800" y="77490"/>
                </a:lnTo>
                <a:lnTo>
                  <a:pt x="24750" y="77500"/>
                </a:lnTo>
                <a:lnTo>
                  <a:pt x="24760" y="77510"/>
                </a:lnTo>
                <a:lnTo>
                  <a:pt x="24780" y="77520"/>
                </a:lnTo>
                <a:lnTo>
                  <a:pt x="24770" y="77530"/>
                </a:lnTo>
                <a:lnTo>
                  <a:pt x="24770" y="77540"/>
                </a:lnTo>
                <a:lnTo>
                  <a:pt x="24760" y="77540"/>
                </a:lnTo>
                <a:lnTo>
                  <a:pt x="24750" y="77550"/>
                </a:lnTo>
                <a:lnTo>
                  <a:pt x="24740" y="77560"/>
                </a:lnTo>
                <a:lnTo>
                  <a:pt x="24730" y="77560"/>
                </a:lnTo>
                <a:lnTo>
                  <a:pt x="24720" y="77570"/>
                </a:lnTo>
                <a:lnTo>
                  <a:pt x="24720" y="77580"/>
                </a:lnTo>
                <a:lnTo>
                  <a:pt x="24760" y="77610"/>
                </a:lnTo>
                <a:lnTo>
                  <a:pt x="24770" y="77610"/>
                </a:lnTo>
                <a:lnTo>
                  <a:pt x="24780" y="77620"/>
                </a:lnTo>
                <a:lnTo>
                  <a:pt x="24790" y="77620"/>
                </a:lnTo>
                <a:lnTo>
                  <a:pt x="24800" y="77620"/>
                </a:lnTo>
                <a:lnTo>
                  <a:pt x="24820" y="77620"/>
                </a:lnTo>
                <a:lnTo>
                  <a:pt x="24830" y="77620"/>
                </a:lnTo>
                <a:lnTo>
                  <a:pt x="24820" y="77630"/>
                </a:lnTo>
                <a:lnTo>
                  <a:pt x="24850" y="77640"/>
                </a:lnTo>
                <a:lnTo>
                  <a:pt x="24860" y="77650"/>
                </a:lnTo>
                <a:lnTo>
                  <a:pt x="24870" y="77650"/>
                </a:lnTo>
                <a:lnTo>
                  <a:pt x="24880" y="77650"/>
                </a:lnTo>
                <a:lnTo>
                  <a:pt x="24890" y="77650"/>
                </a:lnTo>
                <a:lnTo>
                  <a:pt x="24900" y="77650"/>
                </a:lnTo>
                <a:lnTo>
                  <a:pt x="24910" y="77640"/>
                </a:lnTo>
                <a:lnTo>
                  <a:pt x="24920" y="77640"/>
                </a:lnTo>
                <a:lnTo>
                  <a:pt x="24930" y="77630"/>
                </a:lnTo>
                <a:lnTo>
                  <a:pt x="24940" y="77630"/>
                </a:lnTo>
                <a:lnTo>
                  <a:pt x="24950" y="77630"/>
                </a:lnTo>
                <a:lnTo>
                  <a:pt x="24960" y="77630"/>
                </a:lnTo>
                <a:lnTo>
                  <a:pt x="24970" y="77620"/>
                </a:lnTo>
                <a:lnTo>
                  <a:pt x="24980" y="77620"/>
                </a:lnTo>
                <a:lnTo>
                  <a:pt x="24990" y="77620"/>
                </a:lnTo>
                <a:lnTo>
                  <a:pt x="25030" y="77620"/>
                </a:lnTo>
                <a:lnTo>
                  <a:pt x="25040" y="77620"/>
                </a:lnTo>
                <a:lnTo>
                  <a:pt x="25050" y="77610"/>
                </a:lnTo>
                <a:lnTo>
                  <a:pt x="25060" y="77610"/>
                </a:lnTo>
                <a:lnTo>
                  <a:pt x="25070" y="77610"/>
                </a:lnTo>
                <a:lnTo>
                  <a:pt x="25080" y="77610"/>
                </a:lnTo>
                <a:lnTo>
                  <a:pt x="25120" y="77610"/>
                </a:lnTo>
                <a:lnTo>
                  <a:pt x="25120" y="77620"/>
                </a:lnTo>
                <a:lnTo>
                  <a:pt x="25130" y="77620"/>
                </a:lnTo>
                <a:lnTo>
                  <a:pt x="25140" y="77630"/>
                </a:lnTo>
                <a:lnTo>
                  <a:pt x="25150" y="77630"/>
                </a:lnTo>
                <a:lnTo>
                  <a:pt x="25150" y="77640"/>
                </a:lnTo>
                <a:lnTo>
                  <a:pt x="25150" y="77650"/>
                </a:lnTo>
                <a:lnTo>
                  <a:pt x="25150" y="77660"/>
                </a:lnTo>
                <a:lnTo>
                  <a:pt x="25140" y="77660"/>
                </a:lnTo>
                <a:lnTo>
                  <a:pt x="25130" y="77690"/>
                </a:lnTo>
                <a:lnTo>
                  <a:pt x="25140" y="77700"/>
                </a:lnTo>
                <a:lnTo>
                  <a:pt x="25130" y="77710"/>
                </a:lnTo>
                <a:lnTo>
                  <a:pt x="25120" y="77720"/>
                </a:lnTo>
                <a:lnTo>
                  <a:pt x="25120" y="77740"/>
                </a:lnTo>
                <a:lnTo>
                  <a:pt x="25120" y="77750"/>
                </a:lnTo>
                <a:lnTo>
                  <a:pt x="25130" y="77750"/>
                </a:lnTo>
                <a:lnTo>
                  <a:pt x="25140" y="77760"/>
                </a:lnTo>
                <a:lnTo>
                  <a:pt x="25150" y="77750"/>
                </a:lnTo>
                <a:lnTo>
                  <a:pt x="25180" y="77770"/>
                </a:lnTo>
                <a:lnTo>
                  <a:pt x="25200" y="77760"/>
                </a:lnTo>
                <a:lnTo>
                  <a:pt x="25180" y="77830"/>
                </a:lnTo>
                <a:lnTo>
                  <a:pt x="25180" y="77840"/>
                </a:lnTo>
                <a:lnTo>
                  <a:pt x="25180" y="77850"/>
                </a:lnTo>
                <a:lnTo>
                  <a:pt x="25180" y="77870"/>
                </a:lnTo>
                <a:lnTo>
                  <a:pt x="25200" y="77920"/>
                </a:lnTo>
                <a:lnTo>
                  <a:pt x="25220" y="77920"/>
                </a:lnTo>
                <a:lnTo>
                  <a:pt x="25220" y="77940"/>
                </a:lnTo>
                <a:lnTo>
                  <a:pt x="25210" y="77940"/>
                </a:lnTo>
                <a:lnTo>
                  <a:pt x="25200" y="77950"/>
                </a:lnTo>
                <a:lnTo>
                  <a:pt x="25200" y="77960"/>
                </a:lnTo>
                <a:lnTo>
                  <a:pt x="25190" y="77970"/>
                </a:lnTo>
                <a:lnTo>
                  <a:pt x="25180" y="77970"/>
                </a:lnTo>
                <a:lnTo>
                  <a:pt x="25180" y="77980"/>
                </a:lnTo>
                <a:lnTo>
                  <a:pt x="25170" y="77990"/>
                </a:lnTo>
                <a:lnTo>
                  <a:pt x="25170" y="78000"/>
                </a:lnTo>
                <a:lnTo>
                  <a:pt x="25180" y="78010"/>
                </a:lnTo>
                <a:lnTo>
                  <a:pt x="25180" y="78020"/>
                </a:lnTo>
                <a:lnTo>
                  <a:pt x="25170" y="78030"/>
                </a:lnTo>
                <a:lnTo>
                  <a:pt x="25170" y="78040"/>
                </a:lnTo>
                <a:lnTo>
                  <a:pt x="25160" y="78050"/>
                </a:lnTo>
                <a:lnTo>
                  <a:pt x="25160" y="78060"/>
                </a:lnTo>
                <a:lnTo>
                  <a:pt x="25150" y="78070"/>
                </a:lnTo>
                <a:lnTo>
                  <a:pt x="25140" y="78070"/>
                </a:lnTo>
                <a:lnTo>
                  <a:pt x="25150" y="78080"/>
                </a:lnTo>
                <a:lnTo>
                  <a:pt x="25110" y="78160"/>
                </a:lnTo>
                <a:lnTo>
                  <a:pt x="25100" y="78170"/>
                </a:lnTo>
                <a:lnTo>
                  <a:pt x="25100" y="78180"/>
                </a:lnTo>
                <a:lnTo>
                  <a:pt x="25090" y="78190"/>
                </a:lnTo>
                <a:lnTo>
                  <a:pt x="25080" y="78200"/>
                </a:lnTo>
                <a:lnTo>
                  <a:pt x="25070" y="78210"/>
                </a:lnTo>
                <a:lnTo>
                  <a:pt x="25040" y="78270"/>
                </a:lnTo>
                <a:lnTo>
                  <a:pt x="25040" y="78290"/>
                </a:lnTo>
                <a:lnTo>
                  <a:pt x="25030" y="78300"/>
                </a:lnTo>
                <a:lnTo>
                  <a:pt x="25020" y="78310"/>
                </a:lnTo>
                <a:lnTo>
                  <a:pt x="25020" y="78320"/>
                </a:lnTo>
                <a:lnTo>
                  <a:pt x="25010" y="78330"/>
                </a:lnTo>
                <a:lnTo>
                  <a:pt x="25010" y="78340"/>
                </a:lnTo>
                <a:lnTo>
                  <a:pt x="25000" y="78350"/>
                </a:lnTo>
                <a:lnTo>
                  <a:pt x="25000" y="78360"/>
                </a:lnTo>
                <a:lnTo>
                  <a:pt x="24990" y="78370"/>
                </a:lnTo>
                <a:lnTo>
                  <a:pt x="24990" y="78380"/>
                </a:lnTo>
                <a:lnTo>
                  <a:pt x="24990" y="78390"/>
                </a:lnTo>
                <a:lnTo>
                  <a:pt x="24980" y="78400"/>
                </a:lnTo>
                <a:lnTo>
                  <a:pt x="24970" y="78410"/>
                </a:lnTo>
                <a:lnTo>
                  <a:pt x="24960" y="78410"/>
                </a:lnTo>
                <a:lnTo>
                  <a:pt x="24950" y="78410"/>
                </a:lnTo>
                <a:lnTo>
                  <a:pt x="24940" y="78410"/>
                </a:lnTo>
                <a:lnTo>
                  <a:pt x="24930" y="78410"/>
                </a:lnTo>
                <a:lnTo>
                  <a:pt x="24820" y="78390"/>
                </a:lnTo>
                <a:lnTo>
                  <a:pt x="24810" y="78390"/>
                </a:lnTo>
                <a:lnTo>
                  <a:pt x="24800" y="78390"/>
                </a:lnTo>
                <a:lnTo>
                  <a:pt x="24790" y="78380"/>
                </a:lnTo>
                <a:lnTo>
                  <a:pt x="24780" y="78370"/>
                </a:lnTo>
                <a:lnTo>
                  <a:pt x="24780" y="78360"/>
                </a:lnTo>
                <a:lnTo>
                  <a:pt x="24770" y="78360"/>
                </a:lnTo>
                <a:lnTo>
                  <a:pt x="24760" y="78350"/>
                </a:lnTo>
                <a:lnTo>
                  <a:pt x="24750" y="78340"/>
                </a:lnTo>
                <a:lnTo>
                  <a:pt x="24750" y="78330"/>
                </a:lnTo>
                <a:lnTo>
                  <a:pt x="24740" y="78330"/>
                </a:lnTo>
                <a:lnTo>
                  <a:pt x="24730" y="78320"/>
                </a:lnTo>
                <a:lnTo>
                  <a:pt x="24720" y="78310"/>
                </a:lnTo>
                <a:lnTo>
                  <a:pt x="24720" y="78290"/>
                </a:lnTo>
                <a:lnTo>
                  <a:pt x="24720" y="78280"/>
                </a:lnTo>
                <a:lnTo>
                  <a:pt x="24720" y="78270"/>
                </a:lnTo>
                <a:lnTo>
                  <a:pt x="24710" y="78260"/>
                </a:lnTo>
                <a:lnTo>
                  <a:pt x="24700" y="78250"/>
                </a:lnTo>
                <a:lnTo>
                  <a:pt x="24690" y="78250"/>
                </a:lnTo>
                <a:lnTo>
                  <a:pt x="24660" y="78240"/>
                </a:lnTo>
                <a:lnTo>
                  <a:pt x="24640" y="78230"/>
                </a:lnTo>
                <a:lnTo>
                  <a:pt x="24620" y="78220"/>
                </a:lnTo>
                <a:lnTo>
                  <a:pt x="24610" y="78220"/>
                </a:lnTo>
                <a:lnTo>
                  <a:pt x="24600" y="78220"/>
                </a:lnTo>
                <a:lnTo>
                  <a:pt x="24590" y="78210"/>
                </a:lnTo>
                <a:lnTo>
                  <a:pt x="24580" y="78210"/>
                </a:lnTo>
                <a:lnTo>
                  <a:pt x="24570" y="78220"/>
                </a:lnTo>
                <a:lnTo>
                  <a:pt x="24500" y="78220"/>
                </a:lnTo>
                <a:lnTo>
                  <a:pt x="24490" y="78220"/>
                </a:lnTo>
                <a:lnTo>
                  <a:pt x="24480" y="78220"/>
                </a:lnTo>
                <a:lnTo>
                  <a:pt x="24470" y="78230"/>
                </a:lnTo>
                <a:lnTo>
                  <a:pt x="24450" y="78240"/>
                </a:lnTo>
                <a:lnTo>
                  <a:pt x="24440" y="78250"/>
                </a:lnTo>
                <a:lnTo>
                  <a:pt x="24430" y="78250"/>
                </a:lnTo>
                <a:lnTo>
                  <a:pt x="24420" y="78250"/>
                </a:lnTo>
                <a:lnTo>
                  <a:pt x="24410" y="78250"/>
                </a:lnTo>
                <a:lnTo>
                  <a:pt x="24400" y="78240"/>
                </a:lnTo>
                <a:lnTo>
                  <a:pt x="24390" y="78230"/>
                </a:lnTo>
                <a:lnTo>
                  <a:pt x="24370" y="78210"/>
                </a:lnTo>
                <a:lnTo>
                  <a:pt x="24370" y="78200"/>
                </a:lnTo>
                <a:lnTo>
                  <a:pt x="24360" y="78190"/>
                </a:lnTo>
                <a:lnTo>
                  <a:pt x="24350" y="78180"/>
                </a:lnTo>
                <a:lnTo>
                  <a:pt x="24340" y="78180"/>
                </a:lnTo>
                <a:lnTo>
                  <a:pt x="24330" y="78180"/>
                </a:lnTo>
                <a:lnTo>
                  <a:pt x="24310" y="78170"/>
                </a:lnTo>
                <a:lnTo>
                  <a:pt x="24300" y="78160"/>
                </a:lnTo>
                <a:lnTo>
                  <a:pt x="24290" y="78150"/>
                </a:lnTo>
                <a:lnTo>
                  <a:pt x="24280" y="78150"/>
                </a:lnTo>
                <a:lnTo>
                  <a:pt x="24270" y="78140"/>
                </a:lnTo>
                <a:lnTo>
                  <a:pt x="24260" y="78140"/>
                </a:lnTo>
                <a:lnTo>
                  <a:pt x="24250" y="78140"/>
                </a:lnTo>
                <a:lnTo>
                  <a:pt x="24240" y="78150"/>
                </a:lnTo>
                <a:lnTo>
                  <a:pt x="24180" y="78200"/>
                </a:lnTo>
                <a:lnTo>
                  <a:pt x="24170" y="78210"/>
                </a:lnTo>
                <a:lnTo>
                  <a:pt x="24160" y="78210"/>
                </a:lnTo>
                <a:lnTo>
                  <a:pt x="24150" y="78210"/>
                </a:lnTo>
                <a:lnTo>
                  <a:pt x="24140" y="78210"/>
                </a:lnTo>
                <a:lnTo>
                  <a:pt x="24130" y="78210"/>
                </a:lnTo>
                <a:lnTo>
                  <a:pt x="24120" y="78210"/>
                </a:lnTo>
                <a:lnTo>
                  <a:pt x="24050" y="78210"/>
                </a:lnTo>
                <a:lnTo>
                  <a:pt x="24040" y="78320"/>
                </a:lnTo>
                <a:lnTo>
                  <a:pt x="24030" y="78340"/>
                </a:lnTo>
                <a:lnTo>
                  <a:pt x="24040" y="78350"/>
                </a:lnTo>
                <a:lnTo>
                  <a:pt x="24050" y="78340"/>
                </a:lnTo>
                <a:lnTo>
                  <a:pt x="24060" y="78340"/>
                </a:lnTo>
                <a:lnTo>
                  <a:pt x="24070" y="78350"/>
                </a:lnTo>
                <a:lnTo>
                  <a:pt x="24130" y="78310"/>
                </a:lnTo>
                <a:lnTo>
                  <a:pt x="24140" y="78310"/>
                </a:lnTo>
                <a:lnTo>
                  <a:pt x="24150" y="78310"/>
                </a:lnTo>
                <a:lnTo>
                  <a:pt x="24160" y="78320"/>
                </a:lnTo>
                <a:lnTo>
                  <a:pt x="24190" y="78350"/>
                </a:lnTo>
                <a:lnTo>
                  <a:pt x="24180" y="78320"/>
                </a:lnTo>
                <a:lnTo>
                  <a:pt x="24190" y="78310"/>
                </a:lnTo>
                <a:lnTo>
                  <a:pt x="24190" y="78300"/>
                </a:lnTo>
                <a:lnTo>
                  <a:pt x="24300" y="78270"/>
                </a:lnTo>
                <a:lnTo>
                  <a:pt x="24310" y="78260"/>
                </a:lnTo>
                <a:lnTo>
                  <a:pt x="24320" y="78260"/>
                </a:lnTo>
                <a:lnTo>
                  <a:pt x="24330" y="78270"/>
                </a:lnTo>
                <a:lnTo>
                  <a:pt x="24340" y="78270"/>
                </a:lnTo>
                <a:lnTo>
                  <a:pt x="24410" y="78320"/>
                </a:lnTo>
                <a:lnTo>
                  <a:pt x="24450" y="78290"/>
                </a:lnTo>
                <a:lnTo>
                  <a:pt x="24460" y="78290"/>
                </a:lnTo>
                <a:lnTo>
                  <a:pt x="24470" y="78290"/>
                </a:lnTo>
                <a:lnTo>
                  <a:pt x="24480" y="78290"/>
                </a:lnTo>
                <a:lnTo>
                  <a:pt x="24490" y="78300"/>
                </a:lnTo>
                <a:lnTo>
                  <a:pt x="24550" y="78380"/>
                </a:lnTo>
                <a:lnTo>
                  <a:pt x="24550" y="78390"/>
                </a:lnTo>
                <a:lnTo>
                  <a:pt x="24560" y="78390"/>
                </a:lnTo>
                <a:lnTo>
                  <a:pt x="24570" y="78400"/>
                </a:lnTo>
                <a:lnTo>
                  <a:pt x="24640" y="78420"/>
                </a:lnTo>
                <a:lnTo>
                  <a:pt x="24660" y="78410"/>
                </a:lnTo>
                <a:lnTo>
                  <a:pt x="24680" y="78420"/>
                </a:lnTo>
                <a:lnTo>
                  <a:pt x="24660" y="78430"/>
                </a:lnTo>
                <a:lnTo>
                  <a:pt x="24670" y="78440"/>
                </a:lnTo>
                <a:lnTo>
                  <a:pt x="24660" y="78450"/>
                </a:lnTo>
                <a:lnTo>
                  <a:pt x="24660" y="78460"/>
                </a:lnTo>
                <a:lnTo>
                  <a:pt x="24660" y="78470"/>
                </a:lnTo>
                <a:lnTo>
                  <a:pt x="24660" y="78480"/>
                </a:lnTo>
                <a:lnTo>
                  <a:pt x="24670" y="78490"/>
                </a:lnTo>
                <a:lnTo>
                  <a:pt x="24670" y="78500"/>
                </a:lnTo>
                <a:lnTo>
                  <a:pt x="24670" y="78510"/>
                </a:lnTo>
                <a:lnTo>
                  <a:pt x="24680" y="78520"/>
                </a:lnTo>
                <a:lnTo>
                  <a:pt x="24690" y="78530"/>
                </a:lnTo>
                <a:lnTo>
                  <a:pt x="24690" y="78540"/>
                </a:lnTo>
                <a:lnTo>
                  <a:pt x="24700" y="78550"/>
                </a:lnTo>
                <a:lnTo>
                  <a:pt x="24790" y="78510"/>
                </a:lnTo>
                <a:lnTo>
                  <a:pt x="24800" y="78510"/>
                </a:lnTo>
                <a:lnTo>
                  <a:pt x="24810" y="78510"/>
                </a:lnTo>
                <a:lnTo>
                  <a:pt x="24820" y="78510"/>
                </a:lnTo>
                <a:lnTo>
                  <a:pt x="24830" y="78510"/>
                </a:lnTo>
                <a:lnTo>
                  <a:pt x="24840" y="78520"/>
                </a:lnTo>
                <a:lnTo>
                  <a:pt x="24850" y="78520"/>
                </a:lnTo>
                <a:lnTo>
                  <a:pt x="24850" y="78530"/>
                </a:lnTo>
                <a:lnTo>
                  <a:pt x="24860" y="78540"/>
                </a:lnTo>
                <a:lnTo>
                  <a:pt x="24980" y="78530"/>
                </a:lnTo>
                <a:lnTo>
                  <a:pt x="25020" y="78530"/>
                </a:lnTo>
                <a:lnTo>
                  <a:pt x="25020" y="78550"/>
                </a:lnTo>
                <a:lnTo>
                  <a:pt x="25050" y="78550"/>
                </a:lnTo>
                <a:lnTo>
                  <a:pt x="25080" y="78490"/>
                </a:lnTo>
                <a:lnTo>
                  <a:pt x="25090" y="78480"/>
                </a:lnTo>
                <a:lnTo>
                  <a:pt x="25090" y="78470"/>
                </a:lnTo>
                <a:lnTo>
                  <a:pt x="25100" y="78460"/>
                </a:lnTo>
                <a:lnTo>
                  <a:pt x="25110" y="78460"/>
                </a:lnTo>
                <a:lnTo>
                  <a:pt x="25120" y="78450"/>
                </a:lnTo>
                <a:lnTo>
                  <a:pt x="25130" y="78450"/>
                </a:lnTo>
                <a:lnTo>
                  <a:pt x="25140" y="78440"/>
                </a:lnTo>
                <a:lnTo>
                  <a:pt x="25150" y="78430"/>
                </a:lnTo>
                <a:lnTo>
                  <a:pt x="25160" y="78430"/>
                </a:lnTo>
                <a:lnTo>
                  <a:pt x="25170" y="78430"/>
                </a:lnTo>
                <a:lnTo>
                  <a:pt x="25210" y="78460"/>
                </a:lnTo>
                <a:lnTo>
                  <a:pt x="25220" y="78520"/>
                </a:lnTo>
                <a:lnTo>
                  <a:pt x="25220" y="78530"/>
                </a:lnTo>
                <a:lnTo>
                  <a:pt x="25230" y="78530"/>
                </a:lnTo>
                <a:lnTo>
                  <a:pt x="25230" y="78540"/>
                </a:lnTo>
                <a:lnTo>
                  <a:pt x="25270" y="78560"/>
                </a:lnTo>
                <a:lnTo>
                  <a:pt x="25270" y="78570"/>
                </a:lnTo>
                <a:lnTo>
                  <a:pt x="25290" y="78590"/>
                </a:lnTo>
                <a:lnTo>
                  <a:pt x="25320" y="78620"/>
                </a:lnTo>
                <a:lnTo>
                  <a:pt x="25330" y="78610"/>
                </a:lnTo>
                <a:lnTo>
                  <a:pt x="25340" y="78620"/>
                </a:lnTo>
                <a:lnTo>
                  <a:pt x="25350" y="78630"/>
                </a:lnTo>
                <a:lnTo>
                  <a:pt x="25360" y="78640"/>
                </a:lnTo>
                <a:lnTo>
                  <a:pt x="25370" y="78660"/>
                </a:lnTo>
                <a:lnTo>
                  <a:pt x="25370" y="78640"/>
                </a:lnTo>
                <a:lnTo>
                  <a:pt x="25360" y="78640"/>
                </a:lnTo>
                <a:lnTo>
                  <a:pt x="25360" y="78630"/>
                </a:lnTo>
                <a:lnTo>
                  <a:pt x="25360" y="78620"/>
                </a:lnTo>
                <a:lnTo>
                  <a:pt x="25350" y="78620"/>
                </a:lnTo>
                <a:lnTo>
                  <a:pt x="25350" y="78600"/>
                </a:lnTo>
                <a:lnTo>
                  <a:pt x="25350" y="78590"/>
                </a:lnTo>
                <a:lnTo>
                  <a:pt x="25360" y="78590"/>
                </a:lnTo>
                <a:lnTo>
                  <a:pt x="25360" y="78580"/>
                </a:lnTo>
                <a:lnTo>
                  <a:pt x="25370" y="78580"/>
                </a:lnTo>
                <a:lnTo>
                  <a:pt x="25370" y="78570"/>
                </a:lnTo>
                <a:lnTo>
                  <a:pt x="25380" y="78570"/>
                </a:lnTo>
                <a:lnTo>
                  <a:pt x="25400" y="78570"/>
                </a:lnTo>
                <a:lnTo>
                  <a:pt x="25430" y="78570"/>
                </a:lnTo>
                <a:lnTo>
                  <a:pt x="25450" y="78570"/>
                </a:lnTo>
                <a:lnTo>
                  <a:pt x="25460" y="78570"/>
                </a:lnTo>
                <a:lnTo>
                  <a:pt x="25470" y="78560"/>
                </a:lnTo>
                <a:lnTo>
                  <a:pt x="25520" y="78490"/>
                </a:lnTo>
                <a:lnTo>
                  <a:pt x="25530" y="78490"/>
                </a:lnTo>
                <a:lnTo>
                  <a:pt x="25560" y="78450"/>
                </a:lnTo>
                <a:lnTo>
                  <a:pt x="25570" y="78470"/>
                </a:lnTo>
                <a:lnTo>
                  <a:pt x="25590" y="78470"/>
                </a:lnTo>
                <a:lnTo>
                  <a:pt x="25620" y="78490"/>
                </a:lnTo>
                <a:lnTo>
                  <a:pt x="25680" y="78550"/>
                </a:lnTo>
                <a:lnTo>
                  <a:pt x="25690" y="78550"/>
                </a:lnTo>
                <a:lnTo>
                  <a:pt x="25700" y="78560"/>
                </a:lnTo>
                <a:lnTo>
                  <a:pt x="25700" y="78570"/>
                </a:lnTo>
                <a:lnTo>
                  <a:pt x="25700" y="78580"/>
                </a:lnTo>
                <a:lnTo>
                  <a:pt x="25720" y="78600"/>
                </a:lnTo>
                <a:lnTo>
                  <a:pt x="25730" y="78600"/>
                </a:lnTo>
                <a:lnTo>
                  <a:pt x="25740" y="78610"/>
                </a:lnTo>
                <a:lnTo>
                  <a:pt x="25750" y="78620"/>
                </a:lnTo>
                <a:lnTo>
                  <a:pt x="25760" y="78610"/>
                </a:lnTo>
                <a:lnTo>
                  <a:pt x="25770" y="78610"/>
                </a:lnTo>
                <a:lnTo>
                  <a:pt x="25770" y="78600"/>
                </a:lnTo>
                <a:lnTo>
                  <a:pt x="25780" y="78600"/>
                </a:lnTo>
                <a:lnTo>
                  <a:pt x="25790" y="78590"/>
                </a:lnTo>
                <a:lnTo>
                  <a:pt x="25790" y="78560"/>
                </a:lnTo>
                <a:lnTo>
                  <a:pt x="25850" y="78580"/>
                </a:lnTo>
                <a:lnTo>
                  <a:pt x="25860" y="78590"/>
                </a:lnTo>
                <a:lnTo>
                  <a:pt x="25870" y="78590"/>
                </a:lnTo>
                <a:lnTo>
                  <a:pt x="25880" y="78590"/>
                </a:lnTo>
                <a:lnTo>
                  <a:pt x="25890" y="78580"/>
                </a:lnTo>
                <a:lnTo>
                  <a:pt x="25910" y="78570"/>
                </a:lnTo>
                <a:lnTo>
                  <a:pt x="25920" y="78570"/>
                </a:lnTo>
                <a:lnTo>
                  <a:pt x="25930" y="78570"/>
                </a:lnTo>
                <a:lnTo>
                  <a:pt x="25940" y="78570"/>
                </a:lnTo>
                <a:lnTo>
                  <a:pt x="25950" y="78570"/>
                </a:lnTo>
                <a:lnTo>
                  <a:pt x="25960" y="78580"/>
                </a:lnTo>
                <a:lnTo>
                  <a:pt x="25970" y="78580"/>
                </a:lnTo>
                <a:lnTo>
                  <a:pt x="26010" y="78600"/>
                </a:lnTo>
                <a:lnTo>
                  <a:pt x="26010" y="78610"/>
                </a:lnTo>
                <a:lnTo>
                  <a:pt x="26020" y="78610"/>
                </a:lnTo>
                <a:lnTo>
                  <a:pt x="26030" y="78610"/>
                </a:lnTo>
                <a:lnTo>
                  <a:pt x="26040" y="78610"/>
                </a:lnTo>
                <a:lnTo>
                  <a:pt x="26060" y="78610"/>
                </a:lnTo>
                <a:lnTo>
                  <a:pt x="26070" y="78620"/>
                </a:lnTo>
                <a:lnTo>
                  <a:pt x="26080" y="78620"/>
                </a:lnTo>
                <a:lnTo>
                  <a:pt x="26090" y="78630"/>
                </a:lnTo>
                <a:lnTo>
                  <a:pt x="26100" y="78640"/>
                </a:lnTo>
                <a:lnTo>
                  <a:pt x="26110" y="78650"/>
                </a:lnTo>
                <a:lnTo>
                  <a:pt x="26110" y="78660"/>
                </a:lnTo>
                <a:lnTo>
                  <a:pt x="26110" y="78670"/>
                </a:lnTo>
                <a:lnTo>
                  <a:pt x="26110" y="78680"/>
                </a:lnTo>
                <a:lnTo>
                  <a:pt x="26110" y="78690"/>
                </a:lnTo>
                <a:lnTo>
                  <a:pt x="26120" y="78700"/>
                </a:lnTo>
                <a:lnTo>
                  <a:pt x="26120" y="78710"/>
                </a:lnTo>
                <a:lnTo>
                  <a:pt x="26120" y="78720"/>
                </a:lnTo>
                <a:lnTo>
                  <a:pt x="26120" y="78730"/>
                </a:lnTo>
                <a:lnTo>
                  <a:pt x="26130" y="78740"/>
                </a:lnTo>
                <a:lnTo>
                  <a:pt x="26130" y="78750"/>
                </a:lnTo>
                <a:lnTo>
                  <a:pt x="26140" y="78760"/>
                </a:lnTo>
                <a:lnTo>
                  <a:pt x="26140" y="78770"/>
                </a:lnTo>
                <a:lnTo>
                  <a:pt x="26150" y="78780"/>
                </a:lnTo>
                <a:lnTo>
                  <a:pt x="26160" y="78780"/>
                </a:lnTo>
                <a:lnTo>
                  <a:pt x="26170" y="78780"/>
                </a:lnTo>
                <a:lnTo>
                  <a:pt x="26180" y="78790"/>
                </a:lnTo>
                <a:lnTo>
                  <a:pt x="26190" y="78790"/>
                </a:lnTo>
                <a:lnTo>
                  <a:pt x="26200" y="78790"/>
                </a:lnTo>
                <a:lnTo>
                  <a:pt x="26210" y="78780"/>
                </a:lnTo>
                <a:lnTo>
                  <a:pt x="26230" y="78760"/>
                </a:lnTo>
                <a:lnTo>
                  <a:pt x="26310" y="78870"/>
                </a:lnTo>
                <a:lnTo>
                  <a:pt x="26310" y="78880"/>
                </a:lnTo>
                <a:lnTo>
                  <a:pt x="26320" y="78890"/>
                </a:lnTo>
                <a:lnTo>
                  <a:pt x="26320" y="78900"/>
                </a:lnTo>
                <a:lnTo>
                  <a:pt x="26330" y="78910"/>
                </a:lnTo>
                <a:lnTo>
                  <a:pt x="26330" y="78920"/>
                </a:lnTo>
                <a:lnTo>
                  <a:pt x="26330" y="78930"/>
                </a:lnTo>
                <a:lnTo>
                  <a:pt x="26340" y="78940"/>
                </a:lnTo>
                <a:lnTo>
                  <a:pt x="26340" y="78950"/>
                </a:lnTo>
                <a:lnTo>
                  <a:pt x="26350" y="78950"/>
                </a:lnTo>
                <a:lnTo>
                  <a:pt x="26360" y="78960"/>
                </a:lnTo>
                <a:lnTo>
                  <a:pt x="26370" y="78960"/>
                </a:lnTo>
                <a:lnTo>
                  <a:pt x="26380" y="78960"/>
                </a:lnTo>
                <a:lnTo>
                  <a:pt x="26390" y="78950"/>
                </a:lnTo>
                <a:lnTo>
                  <a:pt x="26400" y="78950"/>
                </a:lnTo>
                <a:lnTo>
                  <a:pt x="26410" y="78940"/>
                </a:lnTo>
                <a:lnTo>
                  <a:pt x="26440" y="78910"/>
                </a:lnTo>
                <a:lnTo>
                  <a:pt x="26450" y="78900"/>
                </a:lnTo>
                <a:lnTo>
                  <a:pt x="26460" y="78890"/>
                </a:lnTo>
                <a:lnTo>
                  <a:pt x="26470" y="78890"/>
                </a:lnTo>
                <a:lnTo>
                  <a:pt x="26480" y="78890"/>
                </a:lnTo>
                <a:lnTo>
                  <a:pt x="26490" y="78900"/>
                </a:lnTo>
                <a:lnTo>
                  <a:pt x="26490" y="78910"/>
                </a:lnTo>
                <a:lnTo>
                  <a:pt x="26500" y="78910"/>
                </a:lnTo>
                <a:lnTo>
                  <a:pt x="26500" y="78950"/>
                </a:lnTo>
                <a:lnTo>
                  <a:pt x="26510" y="78960"/>
                </a:lnTo>
                <a:lnTo>
                  <a:pt x="26510" y="78970"/>
                </a:lnTo>
                <a:lnTo>
                  <a:pt x="26500" y="78980"/>
                </a:lnTo>
                <a:lnTo>
                  <a:pt x="26500" y="78990"/>
                </a:lnTo>
                <a:lnTo>
                  <a:pt x="26490" y="78990"/>
                </a:lnTo>
                <a:lnTo>
                  <a:pt x="26480" y="79000"/>
                </a:lnTo>
                <a:lnTo>
                  <a:pt x="26470" y="79000"/>
                </a:lnTo>
                <a:lnTo>
                  <a:pt x="26460" y="79000"/>
                </a:lnTo>
                <a:lnTo>
                  <a:pt x="26450" y="79010"/>
                </a:lnTo>
                <a:lnTo>
                  <a:pt x="26440" y="79020"/>
                </a:lnTo>
                <a:lnTo>
                  <a:pt x="26440" y="79030"/>
                </a:lnTo>
                <a:lnTo>
                  <a:pt x="26440" y="79040"/>
                </a:lnTo>
                <a:lnTo>
                  <a:pt x="26440" y="79050"/>
                </a:lnTo>
                <a:lnTo>
                  <a:pt x="26450" y="79060"/>
                </a:lnTo>
                <a:lnTo>
                  <a:pt x="26460" y="79060"/>
                </a:lnTo>
                <a:lnTo>
                  <a:pt x="26460" y="79070"/>
                </a:lnTo>
                <a:lnTo>
                  <a:pt x="26470" y="79080"/>
                </a:lnTo>
                <a:lnTo>
                  <a:pt x="26480" y="79080"/>
                </a:lnTo>
                <a:lnTo>
                  <a:pt x="26490" y="79090"/>
                </a:lnTo>
                <a:lnTo>
                  <a:pt x="26490" y="79100"/>
                </a:lnTo>
                <a:lnTo>
                  <a:pt x="26500" y="79110"/>
                </a:lnTo>
                <a:lnTo>
                  <a:pt x="26500" y="79120"/>
                </a:lnTo>
                <a:lnTo>
                  <a:pt x="26510" y="79130"/>
                </a:lnTo>
                <a:lnTo>
                  <a:pt x="26510" y="79140"/>
                </a:lnTo>
                <a:lnTo>
                  <a:pt x="26560" y="79260"/>
                </a:lnTo>
                <a:lnTo>
                  <a:pt x="26700" y="79170"/>
                </a:lnTo>
                <a:lnTo>
                  <a:pt x="26870" y="79060"/>
                </a:lnTo>
                <a:lnTo>
                  <a:pt x="26900" y="79110"/>
                </a:lnTo>
                <a:lnTo>
                  <a:pt x="26930" y="79140"/>
                </a:lnTo>
                <a:lnTo>
                  <a:pt x="26930" y="79130"/>
                </a:lnTo>
                <a:lnTo>
                  <a:pt x="26940" y="79120"/>
                </a:lnTo>
                <a:lnTo>
                  <a:pt x="26950" y="79110"/>
                </a:lnTo>
                <a:lnTo>
                  <a:pt x="26960" y="79100"/>
                </a:lnTo>
                <a:lnTo>
                  <a:pt x="26970" y="79090"/>
                </a:lnTo>
                <a:lnTo>
                  <a:pt x="26980" y="79080"/>
                </a:lnTo>
                <a:lnTo>
                  <a:pt x="26990" y="79070"/>
                </a:lnTo>
                <a:lnTo>
                  <a:pt x="27000" y="79070"/>
                </a:lnTo>
                <a:lnTo>
                  <a:pt x="27010" y="79060"/>
                </a:lnTo>
                <a:lnTo>
                  <a:pt x="27010" y="79050"/>
                </a:lnTo>
                <a:lnTo>
                  <a:pt x="27020" y="79050"/>
                </a:lnTo>
                <a:lnTo>
                  <a:pt x="27100" y="78990"/>
                </a:lnTo>
                <a:lnTo>
                  <a:pt x="27110" y="78990"/>
                </a:lnTo>
                <a:lnTo>
                  <a:pt x="27120" y="78980"/>
                </a:lnTo>
                <a:lnTo>
                  <a:pt x="27130" y="78980"/>
                </a:lnTo>
                <a:lnTo>
                  <a:pt x="27140" y="78970"/>
                </a:lnTo>
                <a:lnTo>
                  <a:pt x="27150" y="78970"/>
                </a:lnTo>
                <a:lnTo>
                  <a:pt x="27160" y="78970"/>
                </a:lnTo>
                <a:lnTo>
                  <a:pt x="27170" y="78970"/>
                </a:lnTo>
                <a:lnTo>
                  <a:pt x="27180" y="78960"/>
                </a:lnTo>
                <a:lnTo>
                  <a:pt x="27190" y="78960"/>
                </a:lnTo>
                <a:lnTo>
                  <a:pt x="27200" y="78960"/>
                </a:lnTo>
                <a:lnTo>
                  <a:pt x="27210" y="78960"/>
                </a:lnTo>
                <a:lnTo>
                  <a:pt x="27220" y="78960"/>
                </a:lnTo>
                <a:lnTo>
                  <a:pt x="27230" y="78950"/>
                </a:lnTo>
                <a:lnTo>
                  <a:pt x="27330" y="78920"/>
                </a:lnTo>
                <a:lnTo>
                  <a:pt x="27330" y="78930"/>
                </a:lnTo>
                <a:lnTo>
                  <a:pt x="27330" y="78940"/>
                </a:lnTo>
                <a:lnTo>
                  <a:pt x="27330" y="78950"/>
                </a:lnTo>
                <a:lnTo>
                  <a:pt x="27340" y="78960"/>
                </a:lnTo>
                <a:lnTo>
                  <a:pt x="27350" y="78970"/>
                </a:lnTo>
                <a:lnTo>
                  <a:pt x="27350" y="78980"/>
                </a:lnTo>
                <a:lnTo>
                  <a:pt x="27360" y="78990"/>
                </a:lnTo>
                <a:lnTo>
                  <a:pt x="27370" y="78990"/>
                </a:lnTo>
                <a:lnTo>
                  <a:pt x="27380" y="79000"/>
                </a:lnTo>
                <a:lnTo>
                  <a:pt x="27360" y="79020"/>
                </a:lnTo>
                <a:lnTo>
                  <a:pt x="27350" y="79020"/>
                </a:lnTo>
                <a:lnTo>
                  <a:pt x="27340" y="79030"/>
                </a:lnTo>
                <a:lnTo>
                  <a:pt x="27340" y="79040"/>
                </a:lnTo>
                <a:lnTo>
                  <a:pt x="27330" y="79050"/>
                </a:lnTo>
                <a:lnTo>
                  <a:pt x="27320" y="79060"/>
                </a:lnTo>
                <a:lnTo>
                  <a:pt x="27320" y="79070"/>
                </a:lnTo>
                <a:lnTo>
                  <a:pt x="27320" y="79080"/>
                </a:lnTo>
                <a:lnTo>
                  <a:pt x="27320" y="79090"/>
                </a:lnTo>
                <a:lnTo>
                  <a:pt x="27310" y="79100"/>
                </a:lnTo>
                <a:lnTo>
                  <a:pt x="27310" y="79110"/>
                </a:lnTo>
                <a:lnTo>
                  <a:pt x="27310" y="79120"/>
                </a:lnTo>
                <a:lnTo>
                  <a:pt x="27300" y="79120"/>
                </a:lnTo>
                <a:lnTo>
                  <a:pt x="27290" y="79130"/>
                </a:lnTo>
                <a:lnTo>
                  <a:pt x="27290" y="79140"/>
                </a:lnTo>
                <a:lnTo>
                  <a:pt x="27290" y="79150"/>
                </a:lnTo>
                <a:lnTo>
                  <a:pt x="27280" y="79210"/>
                </a:lnTo>
                <a:lnTo>
                  <a:pt x="27270" y="79240"/>
                </a:lnTo>
                <a:lnTo>
                  <a:pt x="27260" y="79280"/>
                </a:lnTo>
                <a:lnTo>
                  <a:pt x="27270" y="79300"/>
                </a:lnTo>
                <a:lnTo>
                  <a:pt x="27290" y="79290"/>
                </a:lnTo>
                <a:lnTo>
                  <a:pt x="27330" y="79290"/>
                </a:lnTo>
                <a:lnTo>
                  <a:pt x="27300" y="79390"/>
                </a:lnTo>
                <a:lnTo>
                  <a:pt x="27300" y="79400"/>
                </a:lnTo>
                <a:lnTo>
                  <a:pt x="27300" y="79410"/>
                </a:lnTo>
                <a:lnTo>
                  <a:pt x="27300" y="79420"/>
                </a:lnTo>
                <a:lnTo>
                  <a:pt x="27300" y="79430"/>
                </a:lnTo>
                <a:lnTo>
                  <a:pt x="27300" y="79440"/>
                </a:lnTo>
                <a:lnTo>
                  <a:pt x="27300" y="79490"/>
                </a:lnTo>
                <a:lnTo>
                  <a:pt x="27300" y="79500"/>
                </a:lnTo>
                <a:lnTo>
                  <a:pt x="27310" y="79510"/>
                </a:lnTo>
                <a:lnTo>
                  <a:pt x="27310" y="79520"/>
                </a:lnTo>
                <a:lnTo>
                  <a:pt x="27330" y="79550"/>
                </a:lnTo>
                <a:lnTo>
                  <a:pt x="27310" y="79570"/>
                </a:lnTo>
                <a:lnTo>
                  <a:pt x="27300" y="79570"/>
                </a:lnTo>
                <a:lnTo>
                  <a:pt x="27290" y="79570"/>
                </a:lnTo>
                <a:lnTo>
                  <a:pt x="27280" y="79570"/>
                </a:lnTo>
                <a:lnTo>
                  <a:pt x="27270" y="79570"/>
                </a:lnTo>
                <a:lnTo>
                  <a:pt x="27260" y="79570"/>
                </a:lnTo>
                <a:lnTo>
                  <a:pt x="27250" y="79570"/>
                </a:lnTo>
                <a:lnTo>
                  <a:pt x="27240" y="79570"/>
                </a:lnTo>
                <a:lnTo>
                  <a:pt x="27230" y="79570"/>
                </a:lnTo>
                <a:lnTo>
                  <a:pt x="27220" y="79580"/>
                </a:lnTo>
                <a:lnTo>
                  <a:pt x="27190" y="79600"/>
                </a:lnTo>
                <a:lnTo>
                  <a:pt x="27210" y="79650"/>
                </a:lnTo>
                <a:lnTo>
                  <a:pt x="27210" y="79660"/>
                </a:lnTo>
                <a:lnTo>
                  <a:pt x="27220" y="79670"/>
                </a:lnTo>
                <a:lnTo>
                  <a:pt x="27220" y="79680"/>
                </a:lnTo>
                <a:lnTo>
                  <a:pt x="27220" y="79690"/>
                </a:lnTo>
                <a:lnTo>
                  <a:pt x="27220" y="79700"/>
                </a:lnTo>
                <a:lnTo>
                  <a:pt x="27220" y="79710"/>
                </a:lnTo>
                <a:lnTo>
                  <a:pt x="27220" y="79720"/>
                </a:lnTo>
                <a:lnTo>
                  <a:pt x="27220" y="79730"/>
                </a:lnTo>
                <a:lnTo>
                  <a:pt x="27220" y="79740"/>
                </a:lnTo>
                <a:lnTo>
                  <a:pt x="27220" y="79790"/>
                </a:lnTo>
                <a:lnTo>
                  <a:pt x="27230" y="79810"/>
                </a:lnTo>
                <a:lnTo>
                  <a:pt x="27200" y="79850"/>
                </a:lnTo>
                <a:lnTo>
                  <a:pt x="27160" y="79840"/>
                </a:lnTo>
                <a:lnTo>
                  <a:pt x="27150" y="79840"/>
                </a:lnTo>
                <a:lnTo>
                  <a:pt x="27140" y="79840"/>
                </a:lnTo>
                <a:lnTo>
                  <a:pt x="27130" y="79840"/>
                </a:lnTo>
                <a:lnTo>
                  <a:pt x="27120" y="79840"/>
                </a:lnTo>
                <a:lnTo>
                  <a:pt x="27110" y="79840"/>
                </a:lnTo>
                <a:lnTo>
                  <a:pt x="27100" y="79840"/>
                </a:lnTo>
                <a:lnTo>
                  <a:pt x="27090" y="79850"/>
                </a:lnTo>
                <a:lnTo>
                  <a:pt x="27080" y="79850"/>
                </a:lnTo>
                <a:lnTo>
                  <a:pt x="27070" y="79860"/>
                </a:lnTo>
                <a:lnTo>
                  <a:pt x="27060" y="79860"/>
                </a:lnTo>
                <a:lnTo>
                  <a:pt x="27060" y="79870"/>
                </a:lnTo>
                <a:lnTo>
                  <a:pt x="27050" y="79880"/>
                </a:lnTo>
                <a:lnTo>
                  <a:pt x="27010" y="79890"/>
                </a:lnTo>
                <a:lnTo>
                  <a:pt x="26990" y="79900"/>
                </a:lnTo>
                <a:lnTo>
                  <a:pt x="27000" y="79910"/>
                </a:lnTo>
                <a:lnTo>
                  <a:pt x="27000" y="79920"/>
                </a:lnTo>
                <a:lnTo>
                  <a:pt x="27000" y="79930"/>
                </a:lnTo>
                <a:lnTo>
                  <a:pt x="27000" y="79940"/>
                </a:lnTo>
                <a:lnTo>
                  <a:pt x="27000" y="79950"/>
                </a:lnTo>
                <a:lnTo>
                  <a:pt x="27040" y="79990"/>
                </a:lnTo>
                <a:lnTo>
                  <a:pt x="27020" y="80030"/>
                </a:lnTo>
                <a:lnTo>
                  <a:pt x="27010" y="80030"/>
                </a:lnTo>
                <a:lnTo>
                  <a:pt x="27010" y="80040"/>
                </a:lnTo>
                <a:lnTo>
                  <a:pt x="27000" y="80050"/>
                </a:lnTo>
                <a:lnTo>
                  <a:pt x="27000" y="80060"/>
                </a:lnTo>
                <a:lnTo>
                  <a:pt x="27000" y="80070"/>
                </a:lnTo>
                <a:lnTo>
                  <a:pt x="26990" y="80080"/>
                </a:lnTo>
                <a:lnTo>
                  <a:pt x="26990" y="80090"/>
                </a:lnTo>
                <a:lnTo>
                  <a:pt x="26990" y="80100"/>
                </a:lnTo>
                <a:lnTo>
                  <a:pt x="26980" y="80110"/>
                </a:lnTo>
                <a:lnTo>
                  <a:pt x="26980" y="80120"/>
                </a:lnTo>
                <a:lnTo>
                  <a:pt x="26980" y="80130"/>
                </a:lnTo>
                <a:lnTo>
                  <a:pt x="26980" y="80140"/>
                </a:lnTo>
                <a:lnTo>
                  <a:pt x="26970" y="80150"/>
                </a:lnTo>
                <a:lnTo>
                  <a:pt x="26970" y="80160"/>
                </a:lnTo>
                <a:lnTo>
                  <a:pt x="26970" y="80180"/>
                </a:lnTo>
                <a:lnTo>
                  <a:pt x="26970" y="80190"/>
                </a:lnTo>
                <a:lnTo>
                  <a:pt x="26950" y="80220"/>
                </a:lnTo>
                <a:lnTo>
                  <a:pt x="26940" y="80230"/>
                </a:lnTo>
                <a:lnTo>
                  <a:pt x="26940" y="80240"/>
                </a:lnTo>
                <a:lnTo>
                  <a:pt x="26930" y="80240"/>
                </a:lnTo>
                <a:lnTo>
                  <a:pt x="26920" y="80240"/>
                </a:lnTo>
                <a:lnTo>
                  <a:pt x="26910" y="80250"/>
                </a:lnTo>
                <a:lnTo>
                  <a:pt x="26870" y="80240"/>
                </a:lnTo>
                <a:lnTo>
                  <a:pt x="26860" y="80240"/>
                </a:lnTo>
                <a:lnTo>
                  <a:pt x="26850" y="80250"/>
                </a:lnTo>
                <a:lnTo>
                  <a:pt x="26840" y="80250"/>
                </a:lnTo>
                <a:lnTo>
                  <a:pt x="26830" y="80260"/>
                </a:lnTo>
                <a:lnTo>
                  <a:pt x="26830" y="80270"/>
                </a:lnTo>
                <a:lnTo>
                  <a:pt x="26820" y="80270"/>
                </a:lnTo>
                <a:lnTo>
                  <a:pt x="26810" y="80270"/>
                </a:lnTo>
                <a:lnTo>
                  <a:pt x="26800" y="80280"/>
                </a:lnTo>
                <a:lnTo>
                  <a:pt x="26790" y="80280"/>
                </a:lnTo>
                <a:lnTo>
                  <a:pt x="26780" y="80270"/>
                </a:lnTo>
                <a:lnTo>
                  <a:pt x="26770" y="80270"/>
                </a:lnTo>
                <a:lnTo>
                  <a:pt x="26760" y="80270"/>
                </a:lnTo>
                <a:lnTo>
                  <a:pt x="26750" y="80270"/>
                </a:lnTo>
                <a:lnTo>
                  <a:pt x="26740" y="80260"/>
                </a:lnTo>
                <a:lnTo>
                  <a:pt x="26730" y="80260"/>
                </a:lnTo>
                <a:lnTo>
                  <a:pt x="26720" y="80260"/>
                </a:lnTo>
                <a:lnTo>
                  <a:pt x="26710" y="80260"/>
                </a:lnTo>
                <a:lnTo>
                  <a:pt x="26650" y="80270"/>
                </a:lnTo>
                <a:lnTo>
                  <a:pt x="26640" y="80270"/>
                </a:lnTo>
                <a:lnTo>
                  <a:pt x="26630" y="80270"/>
                </a:lnTo>
                <a:lnTo>
                  <a:pt x="26620" y="80280"/>
                </a:lnTo>
                <a:lnTo>
                  <a:pt x="26610" y="80280"/>
                </a:lnTo>
                <a:lnTo>
                  <a:pt x="26610" y="80290"/>
                </a:lnTo>
                <a:lnTo>
                  <a:pt x="26600" y="80300"/>
                </a:lnTo>
                <a:lnTo>
                  <a:pt x="26600" y="80310"/>
                </a:lnTo>
                <a:lnTo>
                  <a:pt x="26600" y="80320"/>
                </a:lnTo>
                <a:lnTo>
                  <a:pt x="26590" y="80330"/>
                </a:lnTo>
                <a:lnTo>
                  <a:pt x="26560" y="80360"/>
                </a:lnTo>
                <a:lnTo>
                  <a:pt x="26550" y="80370"/>
                </a:lnTo>
                <a:lnTo>
                  <a:pt x="26540" y="80380"/>
                </a:lnTo>
                <a:lnTo>
                  <a:pt x="26530" y="80380"/>
                </a:lnTo>
                <a:lnTo>
                  <a:pt x="26520" y="80380"/>
                </a:lnTo>
                <a:lnTo>
                  <a:pt x="26510" y="80390"/>
                </a:lnTo>
                <a:lnTo>
                  <a:pt x="26480" y="80440"/>
                </a:lnTo>
                <a:lnTo>
                  <a:pt x="26470" y="80450"/>
                </a:lnTo>
                <a:lnTo>
                  <a:pt x="26460" y="80450"/>
                </a:lnTo>
                <a:lnTo>
                  <a:pt x="26450" y="80460"/>
                </a:lnTo>
                <a:lnTo>
                  <a:pt x="26440" y="80460"/>
                </a:lnTo>
                <a:lnTo>
                  <a:pt x="26430" y="80460"/>
                </a:lnTo>
                <a:lnTo>
                  <a:pt x="26430" y="80470"/>
                </a:lnTo>
                <a:lnTo>
                  <a:pt x="26420" y="80480"/>
                </a:lnTo>
                <a:lnTo>
                  <a:pt x="26410" y="80480"/>
                </a:lnTo>
                <a:lnTo>
                  <a:pt x="26400" y="80490"/>
                </a:lnTo>
                <a:lnTo>
                  <a:pt x="26390" y="80490"/>
                </a:lnTo>
                <a:lnTo>
                  <a:pt x="26380" y="80490"/>
                </a:lnTo>
                <a:lnTo>
                  <a:pt x="26370" y="80490"/>
                </a:lnTo>
                <a:lnTo>
                  <a:pt x="26360" y="80490"/>
                </a:lnTo>
                <a:lnTo>
                  <a:pt x="26350" y="80490"/>
                </a:lnTo>
                <a:lnTo>
                  <a:pt x="26340" y="80490"/>
                </a:lnTo>
                <a:lnTo>
                  <a:pt x="26330" y="80500"/>
                </a:lnTo>
                <a:lnTo>
                  <a:pt x="26330" y="80510"/>
                </a:lnTo>
                <a:lnTo>
                  <a:pt x="26320" y="80520"/>
                </a:lnTo>
                <a:lnTo>
                  <a:pt x="26310" y="80550"/>
                </a:lnTo>
                <a:lnTo>
                  <a:pt x="26310" y="80560"/>
                </a:lnTo>
                <a:lnTo>
                  <a:pt x="26310" y="80570"/>
                </a:lnTo>
                <a:lnTo>
                  <a:pt x="26310" y="80580"/>
                </a:lnTo>
                <a:lnTo>
                  <a:pt x="26310" y="80590"/>
                </a:lnTo>
                <a:lnTo>
                  <a:pt x="26310" y="80600"/>
                </a:lnTo>
                <a:lnTo>
                  <a:pt x="26310" y="80610"/>
                </a:lnTo>
                <a:lnTo>
                  <a:pt x="26310" y="80620"/>
                </a:lnTo>
                <a:lnTo>
                  <a:pt x="26310" y="80630"/>
                </a:lnTo>
                <a:lnTo>
                  <a:pt x="26300" y="80640"/>
                </a:lnTo>
                <a:lnTo>
                  <a:pt x="26300" y="80650"/>
                </a:lnTo>
                <a:lnTo>
                  <a:pt x="26300" y="80660"/>
                </a:lnTo>
                <a:lnTo>
                  <a:pt x="26300" y="80670"/>
                </a:lnTo>
                <a:lnTo>
                  <a:pt x="26300" y="80680"/>
                </a:lnTo>
                <a:lnTo>
                  <a:pt x="26300" y="80690"/>
                </a:lnTo>
                <a:lnTo>
                  <a:pt x="26300" y="80700"/>
                </a:lnTo>
                <a:lnTo>
                  <a:pt x="26290" y="80710"/>
                </a:lnTo>
                <a:lnTo>
                  <a:pt x="26290" y="80720"/>
                </a:lnTo>
                <a:lnTo>
                  <a:pt x="26290" y="80730"/>
                </a:lnTo>
                <a:lnTo>
                  <a:pt x="26290" y="80740"/>
                </a:lnTo>
                <a:lnTo>
                  <a:pt x="26290" y="80750"/>
                </a:lnTo>
                <a:lnTo>
                  <a:pt x="26290" y="80760"/>
                </a:lnTo>
                <a:lnTo>
                  <a:pt x="26280" y="80770"/>
                </a:lnTo>
                <a:lnTo>
                  <a:pt x="26280" y="80780"/>
                </a:lnTo>
                <a:lnTo>
                  <a:pt x="26280" y="80790"/>
                </a:lnTo>
                <a:lnTo>
                  <a:pt x="26270" y="80800"/>
                </a:lnTo>
                <a:lnTo>
                  <a:pt x="26270" y="80810"/>
                </a:lnTo>
                <a:lnTo>
                  <a:pt x="26260" y="80820"/>
                </a:lnTo>
                <a:lnTo>
                  <a:pt x="26240" y="80850"/>
                </a:lnTo>
                <a:lnTo>
                  <a:pt x="26230" y="80900"/>
                </a:lnTo>
                <a:lnTo>
                  <a:pt x="26220" y="80900"/>
                </a:lnTo>
                <a:lnTo>
                  <a:pt x="26220" y="80910"/>
                </a:lnTo>
                <a:lnTo>
                  <a:pt x="26220" y="80920"/>
                </a:lnTo>
                <a:lnTo>
                  <a:pt x="26220" y="80930"/>
                </a:lnTo>
                <a:lnTo>
                  <a:pt x="26220" y="80940"/>
                </a:lnTo>
                <a:lnTo>
                  <a:pt x="26220" y="80950"/>
                </a:lnTo>
                <a:lnTo>
                  <a:pt x="26220" y="80960"/>
                </a:lnTo>
                <a:lnTo>
                  <a:pt x="26220" y="80970"/>
                </a:lnTo>
                <a:lnTo>
                  <a:pt x="26210" y="80980"/>
                </a:lnTo>
                <a:lnTo>
                  <a:pt x="26210" y="80990"/>
                </a:lnTo>
                <a:lnTo>
                  <a:pt x="26210" y="81000"/>
                </a:lnTo>
                <a:lnTo>
                  <a:pt x="26200" y="81010"/>
                </a:lnTo>
                <a:lnTo>
                  <a:pt x="26200" y="81020"/>
                </a:lnTo>
                <a:lnTo>
                  <a:pt x="26200" y="81030"/>
                </a:lnTo>
                <a:lnTo>
                  <a:pt x="26200" y="81040"/>
                </a:lnTo>
                <a:lnTo>
                  <a:pt x="26210" y="81050"/>
                </a:lnTo>
                <a:lnTo>
                  <a:pt x="26260" y="81090"/>
                </a:lnTo>
                <a:lnTo>
                  <a:pt x="26270" y="81090"/>
                </a:lnTo>
                <a:lnTo>
                  <a:pt x="26280" y="81090"/>
                </a:lnTo>
                <a:lnTo>
                  <a:pt x="26290" y="81090"/>
                </a:lnTo>
                <a:lnTo>
                  <a:pt x="26300" y="81090"/>
                </a:lnTo>
                <a:lnTo>
                  <a:pt x="26310" y="81090"/>
                </a:lnTo>
                <a:lnTo>
                  <a:pt x="26320" y="81090"/>
                </a:lnTo>
                <a:lnTo>
                  <a:pt x="26330" y="81080"/>
                </a:lnTo>
                <a:lnTo>
                  <a:pt x="26340" y="81080"/>
                </a:lnTo>
                <a:lnTo>
                  <a:pt x="26350" y="81070"/>
                </a:lnTo>
                <a:lnTo>
                  <a:pt x="26360" y="81060"/>
                </a:lnTo>
                <a:lnTo>
                  <a:pt x="26370" y="81050"/>
                </a:lnTo>
                <a:lnTo>
                  <a:pt x="26370" y="81040"/>
                </a:lnTo>
                <a:lnTo>
                  <a:pt x="26380" y="81030"/>
                </a:lnTo>
                <a:lnTo>
                  <a:pt x="26380" y="81020"/>
                </a:lnTo>
                <a:lnTo>
                  <a:pt x="26380" y="81010"/>
                </a:lnTo>
                <a:lnTo>
                  <a:pt x="26380" y="81000"/>
                </a:lnTo>
                <a:lnTo>
                  <a:pt x="26380" y="80990"/>
                </a:lnTo>
                <a:lnTo>
                  <a:pt x="26380" y="80980"/>
                </a:lnTo>
                <a:lnTo>
                  <a:pt x="26380" y="80970"/>
                </a:lnTo>
                <a:lnTo>
                  <a:pt x="26380" y="80960"/>
                </a:lnTo>
                <a:lnTo>
                  <a:pt x="26380" y="80950"/>
                </a:lnTo>
                <a:lnTo>
                  <a:pt x="26380" y="80940"/>
                </a:lnTo>
                <a:lnTo>
                  <a:pt x="26380" y="80930"/>
                </a:lnTo>
                <a:lnTo>
                  <a:pt x="26380" y="80920"/>
                </a:lnTo>
                <a:lnTo>
                  <a:pt x="26380" y="80910"/>
                </a:lnTo>
                <a:lnTo>
                  <a:pt x="26390" y="80900"/>
                </a:lnTo>
                <a:lnTo>
                  <a:pt x="26390" y="80890"/>
                </a:lnTo>
                <a:lnTo>
                  <a:pt x="26400" y="80880"/>
                </a:lnTo>
                <a:lnTo>
                  <a:pt x="26410" y="80880"/>
                </a:lnTo>
                <a:lnTo>
                  <a:pt x="26410" y="80870"/>
                </a:lnTo>
                <a:lnTo>
                  <a:pt x="26420" y="80870"/>
                </a:lnTo>
                <a:lnTo>
                  <a:pt x="26430" y="80860"/>
                </a:lnTo>
                <a:lnTo>
                  <a:pt x="26440" y="80860"/>
                </a:lnTo>
                <a:lnTo>
                  <a:pt x="26450" y="80850"/>
                </a:lnTo>
                <a:lnTo>
                  <a:pt x="26460" y="80850"/>
                </a:lnTo>
                <a:lnTo>
                  <a:pt x="26470" y="80850"/>
                </a:lnTo>
                <a:lnTo>
                  <a:pt x="26480" y="80840"/>
                </a:lnTo>
                <a:lnTo>
                  <a:pt x="26490" y="80840"/>
                </a:lnTo>
                <a:lnTo>
                  <a:pt x="26500" y="80840"/>
                </a:lnTo>
                <a:lnTo>
                  <a:pt x="26510" y="80840"/>
                </a:lnTo>
                <a:lnTo>
                  <a:pt x="26520" y="80850"/>
                </a:lnTo>
                <a:lnTo>
                  <a:pt x="26530" y="80850"/>
                </a:lnTo>
                <a:lnTo>
                  <a:pt x="26540" y="80850"/>
                </a:lnTo>
                <a:lnTo>
                  <a:pt x="26550" y="80850"/>
                </a:lnTo>
                <a:lnTo>
                  <a:pt x="26560" y="80860"/>
                </a:lnTo>
                <a:lnTo>
                  <a:pt x="26570" y="80860"/>
                </a:lnTo>
                <a:lnTo>
                  <a:pt x="26570" y="80870"/>
                </a:lnTo>
                <a:lnTo>
                  <a:pt x="26580" y="80870"/>
                </a:lnTo>
                <a:lnTo>
                  <a:pt x="26590" y="80880"/>
                </a:lnTo>
                <a:lnTo>
                  <a:pt x="26600" y="80890"/>
                </a:lnTo>
                <a:lnTo>
                  <a:pt x="26600" y="80900"/>
                </a:lnTo>
                <a:lnTo>
                  <a:pt x="26610" y="80900"/>
                </a:lnTo>
                <a:lnTo>
                  <a:pt x="26610" y="80910"/>
                </a:lnTo>
                <a:lnTo>
                  <a:pt x="26610" y="80920"/>
                </a:lnTo>
                <a:lnTo>
                  <a:pt x="26620" y="80930"/>
                </a:lnTo>
                <a:lnTo>
                  <a:pt x="26620" y="80940"/>
                </a:lnTo>
                <a:lnTo>
                  <a:pt x="26620" y="80950"/>
                </a:lnTo>
                <a:lnTo>
                  <a:pt x="26610" y="80960"/>
                </a:lnTo>
                <a:lnTo>
                  <a:pt x="26610" y="80970"/>
                </a:lnTo>
                <a:lnTo>
                  <a:pt x="26600" y="80980"/>
                </a:lnTo>
                <a:lnTo>
                  <a:pt x="26600" y="80990"/>
                </a:lnTo>
                <a:lnTo>
                  <a:pt x="26590" y="81000"/>
                </a:lnTo>
                <a:lnTo>
                  <a:pt x="26580" y="81000"/>
                </a:lnTo>
                <a:lnTo>
                  <a:pt x="26580" y="81010"/>
                </a:lnTo>
                <a:lnTo>
                  <a:pt x="26570" y="81020"/>
                </a:lnTo>
                <a:lnTo>
                  <a:pt x="26570" y="81030"/>
                </a:lnTo>
                <a:lnTo>
                  <a:pt x="26560" y="81040"/>
                </a:lnTo>
                <a:lnTo>
                  <a:pt x="26550" y="81040"/>
                </a:lnTo>
                <a:lnTo>
                  <a:pt x="26550" y="81050"/>
                </a:lnTo>
                <a:lnTo>
                  <a:pt x="26540" y="81060"/>
                </a:lnTo>
                <a:lnTo>
                  <a:pt x="26540" y="81070"/>
                </a:lnTo>
                <a:lnTo>
                  <a:pt x="26530" y="81080"/>
                </a:lnTo>
                <a:lnTo>
                  <a:pt x="26530" y="81090"/>
                </a:lnTo>
                <a:lnTo>
                  <a:pt x="26520" y="81100"/>
                </a:lnTo>
                <a:lnTo>
                  <a:pt x="26520" y="81110"/>
                </a:lnTo>
                <a:lnTo>
                  <a:pt x="26520" y="81120"/>
                </a:lnTo>
                <a:lnTo>
                  <a:pt x="26510" y="81120"/>
                </a:lnTo>
                <a:lnTo>
                  <a:pt x="26510" y="81130"/>
                </a:lnTo>
                <a:lnTo>
                  <a:pt x="26500" y="81140"/>
                </a:lnTo>
                <a:lnTo>
                  <a:pt x="26500" y="81150"/>
                </a:lnTo>
                <a:lnTo>
                  <a:pt x="26490" y="81160"/>
                </a:lnTo>
                <a:lnTo>
                  <a:pt x="26480" y="81170"/>
                </a:lnTo>
                <a:lnTo>
                  <a:pt x="26480" y="81180"/>
                </a:lnTo>
                <a:lnTo>
                  <a:pt x="26470" y="81190"/>
                </a:lnTo>
                <a:lnTo>
                  <a:pt x="26470" y="81200"/>
                </a:lnTo>
                <a:lnTo>
                  <a:pt x="26470" y="81210"/>
                </a:lnTo>
                <a:lnTo>
                  <a:pt x="26480" y="81220"/>
                </a:lnTo>
                <a:lnTo>
                  <a:pt x="26480" y="81230"/>
                </a:lnTo>
                <a:lnTo>
                  <a:pt x="26490" y="81240"/>
                </a:lnTo>
                <a:lnTo>
                  <a:pt x="26500" y="81250"/>
                </a:lnTo>
                <a:lnTo>
                  <a:pt x="26510" y="81250"/>
                </a:lnTo>
                <a:lnTo>
                  <a:pt x="26520" y="81250"/>
                </a:lnTo>
                <a:lnTo>
                  <a:pt x="26530" y="81250"/>
                </a:lnTo>
                <a:lnTo>
                  <a:pt x="26590" y="81250"/>
                </a:lnTo>
                <a:lnTo>
                  <a:pt x="26780" y="81260"/>
                </a:lnTo>
                <a:lnTo>
                  <a:pt x="26790" y="81260"/>
                </a:lnTo>
                <a:lnTo>
                  <a:pt x="26800" y="81260"/>
                </a:lnTo>
                <a:lnTo>
                  <a:pt x="26810" y="81260"/>
                </a:lnTo>
                <a:lnTo>
                  <a:pt x="26820" y="81270"/>
                </a:lnTo>
                <a:lnTo>
                  <a:pt x="26830" y="81270"/>
                </a:lnTo>
                <a:lnTo>
                  <a:pt x="26840" y="81280"/>
                </a:lnTo>
                <a:lnTo>
                  <a:pt x="26850" y="81280"/>
                </a:lnTo>
                <a:lnTo>
                  <a:pt x="26850" y="81290"/>
                </a:lnTo>
                <a:lnTo>
                  <a:pt x="26920" y="81340"/>
                </a:lnTo>
                <a:lnTo>
                  <a:pt x="26930" y="81340"/>
                </a:lnTo>
                <a:lnTo>
                  <a:pt x="26930" y="81350"/>
                </a:lnTo>
                <a:lnTo>
                  <a:pt x="26940" y="81360"/>
                </a:lnTo>
                <a:lnTo>
                  <a:pt x="26940" y="81370"/>
                </a:lnTo>
                <a:lnTo>
                  <a:pt x="26950" y="81380"/>
                </a:lnTo>
                <a:lnTo>
                  <a:pt x="26950" y="81390"/>
                </a:lnTo>
                <a:lnTo>
                  <a:pt x="26950" y="81400"/>
                </a:lnTo>
                <a:lnTo>
                  <a:pt x="26950" y="81410"/>
                </a:lnTo>
                <a:lnTo>
                  <a:pt x="26950" y="81420"/>
                </a:lnTo>
                <a:lnTo>
                  <a:pt x="26950" y="81430"/>
                </a:lnTo>
                <a:lnTo>
                  <a:pt x="26950" y="81440"/>
                </a:lnTo>
                <a:lnTo>
                  <a:pt x="26950" y="81450"/>
                </a:lnTo>
                <a:lnTo>
                  <a:pt x="26950" y="81460"/>
                </a:lnTo>
                <a:lnTo>
                  <a:pt x="26940" y="81470"/>
                </a:lnTo>
                <a:lnTo>
                  <a:pt x="26940" y="81480"/>
                </a:lnTo>
                <a:lnTo>
                  <a:pt x="26940" y="81490"/>
                </a:lnTo>
                <a:lnTo>
                  <a:pt x="26940" y="81500"/>
                </a:lnTo>
                <a:lnTo>
                  <a:pt x="26950" y="81510"/>
                </a:lnTo>
                <a:lnTo>
                  <a:pt x="26950" y="81520"/>
                </a:lnTo>
                <a:lnTo>
                  <a:pt x="26950" y="81530"/>
                </a:lnTo>
                <a:lnTo>
                  <a:pt x="26960" y="81550"/>
                </a:lnTo>
                <a:lnTo>
                  <a:pt x="26970" y="81560"/>
                </a:lnTo>
                <a:lnTo>
                  <a:pt x="26980" y="81560"/>
                </a:lnTo>
                <a:lnTo>
                  <a:pt x="26990" y="81570"/>
                </a:lnTo>
                <a:lnTo>
                  <a:pt x="27000" y="81570"/>
                </a:lnTo>
                <a:lnTo>
                  <a:pt x="27010" y="81570"/>
                </a:lnTo>
                <a:lnTo>
                  <a:pt x="27020" y="81570"/>
                </a:lnTo>
                <a:lnTo>
                  <a:pt x="27030" y="81570"/>
                </a:lnTo>
                <a:lnTo>
                  <a:pt x="27040" y="81570"/>
                </a:lnTo>
                <a:lnTo>
                  <a:pt x="27050" y="81560"/>
                </a:lnTo>
                <a:lnTo>
                  <a:pt x="27050" y="81550"/>
                </a:lnTo>
                <a:lnTo>
                  <a:pt x="27060" y="81550"/>
                </a:lnTo>
                <a:lnTo>
                  <a:pt x="27070" y="81540"/>
                </a:lnTo>
                <a:lnTo>
                  <a:pt x="27070" y="81530"/>
                </a:lnTo>
                <a:lnTo>
                  <a:pt x="27080" y="81520"/>
                </a:lnTo>
                <a:lnTo>
                  <a:pt x="27080" y="81510"/>
                </a:lnTo>
                <a:lnTo>
                  <a:pt x="27080" y="81500"/>
                </a:lnTo>
                <a:lnTo>
                  <a:pt x="27080" y="81490"/>
                </a:lnTo>
                <a:lnTo>
                  <a:pt x="27080" y="81480"/>
                </a:lnTo>
                <a:lnTo>
                  <a:pt x="27090" y="81470"/>
                </a:lnTo>
                <a:lnTo>
                  <a:pt x="27090" y="81460"/>
                </a:lnTo>
                <a:lnTo>
                  <a:pt x="27100" y="81460"/>
                </a:lnTo>
                <a:lnTo>
                  <a:pt x="27100" y="81450"/>
                </a:lnTo>
                <a:lnTo>
                  <a:pt x="27110" y="81440"/>
                </a:lnTo>
                <a:lnTo>
                  <a:pt x="27120" y="81440"/>
                </a:lnTo>
                <a:lnTo>
                  <a:pt x="27130" y="81430"/>
                </a:lnTo>
                <a:lnTo>
                  <a:pt x="27140" y="81420"/>
                </a:lnTo>
                <a:lnTo>
                  <a:pt x="27150" y="81420"/>
                </a:lnTo>
                <a:lnTo>
                  <a:pt x="27160" y="81410"/>
                </a:lnTo>
                <a:lnTo>
                  <a:pt x="27170" y="81410"/>
                </a:lnTo>
                <a:lnTo>
                  <a:pt x="27190" y="81410"/>
                </a:lnTo>
                <a:lnTo>
                  <a:pt x="27200" y="81410"/>
                </a:lnTo>
                <a:lnTo>
                  <a:pt x="27210" y="81410"/>
                </a:lnTo>
                <a:lnTo>
                  <a:pt x="27220" y="81410"/>
                </a:lnTo>
                <a:lnTo>
                  <a:pt x="27230" y="81420"/>
                </a:lnTo>
                <a:lnTo>
                  <a:pt x="27240" y="81420"/>
                </a:lnTo>
                <a:lnTo>
                  <a:pt x="27240" y="81430"/>
                </a:lnTo>
                <a:lnTo>
                  <a:pt x="27250" y="81430"/>
                </a:lnTo>
                <a:lnTo>
                  <a:pt x="27260" y="81440"/>
                </a:lnTo>
                <a:lnTo>
                  <a:pt x="27270" y="81450"/>
                </a:lnTo>
                <a:lnTo>
                  <a:pt x="27280" y="81460"/>
                </a:lnTo>
                <a:lnTo>
                  <a:pt x="27280" y="81470"/>
                </a:lnTo>
                <a:lnTo>
                  <a:pt x="27290" y="81480"/>
                </a:lnTo>
                <a:lnTo>
                  <a:pt x="27290" y="81490"/>
                </a:lnTo>
                <a:lnTo>
                  <a:pt x="27300" y="81500"/>
                </a:lnTo>
                <a:lnTo>
                  <a:pt x="27300" y="81510"/>
                </a:lnTo>
                <a:lnTo>
                  <a:pt x="27310" y="81510"/>
                </a:lnTo>
                <a:lnTo>
                  <a:pt x="27320" y="81520"/>
                </a:lnTo>
                <a:lnTo>
                  <a:pt x="27330" y="81520"/>
                </a:lnTo>
                <a:lnTo>
                  <a:pt x="27340" y="81520"/>
                </a:lnTo>
                <a:lnTo>
                  <a:pt x="27350" y="81520"/>
                </a:lnTo>
                <a:lnTo>
                  <a:pt x="27360" y="81510"/>
                </a:lnTo>
                <a:lnTo>
                  <a:pt x="27370" y="81510"/>
                </a:lnTo>
                <a:lnTo>
                  <a:pt x="27370" y="81500"/>
                </a:lnTo>
                <a:lnTo>
                  <a:pt x="27380" y="81490"/>
                </a:lnTo>
                <a:lnTo>
                  <a:pt x="27380" y="81480"/>
                </a:lnTo>
                <a:lnTo>
                  <a:pt x="27390" y="81470"/>
                </a:lnTo>
                <a:lnTo>
                  <a:pt x="27410" y="81390"/>
                </a:lnTo>
                <a:lnTo>
                  <a:pt x="27410" y="81380"/>
                </a:lnTo>
                <a:lnTo>
                  <a:pt x="27410" y="81370"/>
                </a:lnTo>
                <a:lnTo>
                  <a:pt x="27420" y="81360"/>
                </a:lnTo>
                <a:lnTo>
                  <a:pt x="27420" y="81350"/>
                </a:lnTo>
                <a:lnTo>
                  <a:pt x="27430" y="81340"/>
                </a:lnTo>
                <a:lnTo>
                  <a:pt x="27440" y="81340"/>
                </a:lnTo>
                <a:lnTo>
                  <a:pt x="27440" y="81330"/>
                </a:lnTo>
                <a:lnTo>
                  <a:pt x="27450" y="81330"/>
                </a:lnTo>
                <a:lnTo>
                  <a:pt x="27460" y="81320"/>
                </a:lnTo>
                <a:lnTo>
                  <a:pt x="27470" y="81320"/>
                </a:lnTo>
                <a:lnTo>
                  <a:pt x="27480" y="81320"/>
                </a:lnTo>
                <a:lnTo>
                  <a:pt x="27490" y="81320"/>
                </a:lnTo>
                <a:lnTo>
                  <a:pt x="27500" y="81320"/>
                </a:lnTo>
                <a:lnTo>
                  <a:pt x="27510" y="81320"/>
                </a:lnTo>
                <a:lnTo>
                  <a:pt x="27520" y="81330"/>
                </a:lnTo>
                <a:lnTo>
                  <a:pt x="27530" y="81330"/>
                </a:lnTo>
                <a:lnTo>
                  <a:pt x="27540" y="81330"/>
                </a:lnTo>
                <a:lnTo>
                  <a:pt x="27550" y="81340"/>
                </a:lnTo>
                <a:lnTo>
                  <a:pt x="27560" y="81350"/>
                </a:lnTo>
                <a:lnTo>
                  <a:pt x="27570" y="81360"/>
                </a:lnTo>
                <a:lnTo>
                  <a:pt x="27570" y="81370"/>
                </a:lnTo>
                <a:lnTo>
                  <a:pt x="27580" y="81380"/>
                </a:lnTo>
                <a:lnTo>
                  <a:pt x="27590" y="81390"/>
                </a:lnTo>
                <a:lnTo>
                  <a:pt x="27600" y="81400"/>
                </a:lnTo>
                <a:lnTo>
                  <a:pt x="27610" y="81410"/>
                </a:lnTo>
                <a:lnTo>
                  <a:pt x="27620" y="81420"/>
                </a:lnTo>
                <a:lnTo>
                  <a:pt x="27630" y="81430"/>
                </a:lnTo>
                <a:lnTo>
                  <a:pt x="27640" y="81430"/>
                </a:lnTo>
                <a:lnTo>
                  <a:pt x="27650" y="81440"/>
                </a:lnTo>
                <a:lnTo>
                  <a:pt x="27650" y="81450"/>
                </a:lnTo>
                <a:lnTo>
                  <a:pt x="27660" y="81460"/>
                </a:lnTo>
                <a:lnTo>
                  <a:pt x="27670" y="81470"/>
                </a:lnTo>
                <a:lnTo>
                  <a:pt x="27670" y="81480"/>
                </a:lnTo>
                <a:lnTo>
                  <a:pt x="27680" y="81490"/>
                </a:lnTo>
                <a:lnTo>
                  <a:pt x="27680" y="81500"/>
                </a:lnTo>
                <a:lnTo>
                  <a:pt x="27680" y="81510"/>
                </a:lnTo>
                <a:lnTo>
                  <a:pt x="27680" y="81520"/>
                </a:lnTo>
                <a:lnTo>
                  <a:pt x="27680" y="81530"/>
                </a:lnTo>
                <a:lnTo>
                  <a:pt x="27680" y="81540"/>
                </a:lnTo>
                <a:lnTo>
                  <a:pt x="27680" y="81550"/>
                </a:lnTo>
                <a:lnTo>
                  <a:pt x="27670" y="81560"/>
                </a:lnTo>
                <a:lnTo>
                  <a:pt x="27670" y="81570"/>
                </a:lnTo>
                <a:lnTo>
                  <a:pt x="27670" y="81580"/>
                </a:lnTo>
                <a:lnTo>
                  <a:pt x="27670" y="81590"/>
                </a:lnTo>
                <a:lnTo>
                  <a:pt x="27680" y="81600"/>
                </a:lnTo>
                <a:lnTo>
                  <a:pt x="27680" y="81610"/>
                </a:lnTo>
                <a:lnTo>
                  <a:pt x="27680" y="81620"/>
                </a:lnTo>
                <a:lnTo>
                  <a:pt x="27680" y="81630"/>
                </a:lnTo>
                <a:lnTo>
                  <a:pt x="27690" y="81640"/>
                </a:lnTo>
                <a:lnTo>
                  <a:pt x="27690" y="81650"/>
                </a:lnTo>
                <a:lnTo>
                  <a:pt x="27690" y="81660"/>
                </a:lnTo>
                <a:lnTo>
                  <a:pt x="27700" y="81670"/>
                </a:lnTo>
                <a:lnTo>
                  <a:pt x="27700" y="81680"/>
                </a:lnTo>
                <a:lnTo>
                  <a:pt x="27700" y="81690"/>
                </a:lnTo>
                <a:lnTo>
                  <a:pt x="27710" y="81700"/>
                </a:lnTo>
                <a:lnTo>
                  <a:pt x="27710" y="81710"/>
                </a:lnTo>
                <a:lnTo>
                  <a:pt x="27720" y="81720"/>
                </a:lnTo>
                <a:lnTo>
                  <a:pt x="27720" y="81730"/>
                </a:lnTo>
                <a:lnTo>
                  <a:pt x="27730" y="81730"/>
                </a:lnTo>
                <a:lnTo>
                  <a:pt x="27740" y="81740"/>
                </a:lnTo>
                <a:lnTo>
                  <a:pt x="27750" y="81750"/>
                </a:lnTo>
                <a:lnTo>
                  <a:pt x="27760" y="81750"/>
                </a:lnTo>
                <a:lnTo>
                  <a:pt x="27770" y="81750"/>
                </a:lnTo>
                <a:lnTo>
                  <a:pt x="27780" y="81750"/>
                </a:lnTo>
                <a:lnTo>
                  <a:pt x="27790" y="81750"/>
                </a:lnTo>
                <a:lnTo>
                  <a:pt x="27800" y="81740"/>
                </a:lnTo>
                <a:lnTo>
                  <a:pt x="27810" y="81740"/>
                </a:lnTo>
                <a:lnTo>
                  <a:pt x="27820" y="81730"/>
                </a:lnTo>
                <a:lnTo>
                  <a:pt x="27820" y="81720"/>
                </a:lnTo>
                <a:lnTo>
                  <a:pt x="27830" y="81710"/>
                </a:lnTo>
                <a:lnTo>
                  <a:pt x="27830" y="81700"/>
                </a:lnTo>
                <a:lnTo>
                  <a:pt x="27830" y="81680"/>
                </a:lnTo>
                <a:lnTo>
                  <a:pt x="27840" y="81670"/>
                </a:lnTo>
                <a:lnTo>
                  <a:pt x="27850" y="81670"/>
                </a:lnTo>
                <a:lnTo>
                  <a:pt x="27860" y="81670"/>
                </a:lnTo>
                <a:lnTo>
                  <a:pt x="27870" y="81670"/>
                </a:lnTo>
                <a:lnTo>
                  <a:pt x="27880" y="81670"/>
                </a:lnTo>
                <a:lnTo>
                  <a:pt x="27890" y="81670"/>
                </a:lnTo>
                <a:lnTo>
                  <a:pt x="27900" y="81670"/>
                </a:lnTo>
                <a:lnTo>
                  <a:pt x="27910" y="81680"/>
                </a:lnTo>
                <a:lnTo>
                  <a:pt x="27920" y="81680"/>
                </a:lnTo>
                <a:lnTo>
                  <a:pt x="27930" y="81680"/>
                </a:lnTo>
                <a:lnTo>
                  <a:pt x="27940" y="81680"/>
                </a:lnTo>
                <a:lnTo>
                  <a:pt x="27950" y="81680"/>
                </a:lnTo>
                <a:lnTo>
                  <a:pt x="27960" y="81680"/>
                </a:lnTo>
                <a:lnTo>
                  <a:pt x="27970" y="81680"/>
                </a:lnTo>
                <a:lnTo>
                  <a:pt x="27980" y="81680"/>
                </a:lnTo>
                <a:lnTo>
                  <a:pt x="27990" y="81680"/>
                </a:lnTo>
                <a:lnTo>
                  <a:pt x="28010" y="81670"/>
                </a:lnTo>
                <a:lnTo>
                  <a:pt x="28020" y="81670"/>
                </a:lnTo>
                <a:lnTo>
                  <a:pt x="28030" y="81660"/>
                </a:lnTo>
                <a:lnTo>
                  <a:pt x="28040" y="81660"/>
                </a:lnTo>
                <a:lnTo>
                  <a:pt x="28050" y="81660"/>
                </a:lnTo>
                <a:lnTo>
                  <a:pt x="28060" y="81660"/>
                </a:lnTo>
                <a:lnTo>
                  <a:pt x="28070" y="81660"/>
                </a:lnTo>
                <a:lnTo>
                  <a:pt x="28080" y="81660"/>
                </a:lnTo>
                <a:lnTo>
                  <a:pt x="28090" y="81660"/>
                </a:lnTo>
                <a:lnTo>
                  <a:pt x="28100" y="81660"/>
                </a:lnTo>
                <a:lnTo>
                  <a:pt x="28110" y="81660"/>
                </a:lnTo>
                <a:lnTo>
                  <a:pt x="28120" y="81660"/>
                </a:lnTo>
                <a:lnTo>
                  <a:pt x="28130" y="81670"/>
                </a:lnTo>
                <a:lnTo>
                  <a:pt x="28140" y="81670"/>
                </a:lnTo>
                <a:lnTo>
                  <a:pt x="28240" y="81700"/>
                </a:lnTo>
                <a:lnTo>
                  <a:pt x="28250" y="81710"/>
                </a:lnTo>
                <a:lnTo>
                  <a:pt x="28260" y="81710"/>
                </a:lnTo>
                <a:lnTo>
                  <a:pt x="28270" y="81710"/>
                </a:lnTo>
                <a:lnTo>
                  <a:pt x="28280" y="81710"/>
                </a:lnTo>
                <a:lnTo>
                  <a:pt x="28290" y="81710"/>
                </a:lnTo>
                <a:lnTo>
                  <a:pt x="28300" y="81700"/>
                </a:lnTo>
                <a:lnTo>
                  <a:pt x="28300" y="81690"/>
                </a:lnTo>
                <a:lnTo>
                  <a:pt x="28310" y="81690"/>
                </a:lnTo>
                <a:lnTo>
                  <a:pt x="28320" y="81680"/>
                </a:lnTo>
                <a:lnTo>
                  <a:pt x="28320" y="81670"/>
                </a:lnTo>
                <a:lnTo>
                  <a:pt x="28380" y="81460"/>
                </a:lnTo>
                <a:lnTo>
                  <a:pt x="28380" y="81450"/>
                </a:lnTo>
                <a:lnTo>
                  <a:pt x="28380" y="81440"/>
                </a:lnTo>
                <a:lnTo>
                  <a:pt x="28390" y="81430"/>
                </a:lnTo>
                <a:lnTo>
                  <a:pt x="28400" y="81420"/>
                </a:lnTo>
                <a:lnTo>
                  <a:pt x="28400" y="81410"/>
                </a:lnTo>
                <a:lnTo>
                  <a:pt x="28410" y="81410"/>
                </a:lnTo>
                <a:lnTo>
                  <a:pt x="28420" y="81400"/>
                </a:lnTo>
                <a:lnTo>
                  <a:pt x="28430" y="81400"/>
                </a:lnTo>
                <a:lnTo>
                  <a:pt x="28440" y="81400"/>
                </a:lnTo>
                <a:lnTo>
                  <a:pt x="28450" y="81400"/>
                </a:lnTo>
                <a:lnTo>
                  <a:pt x="28460" y="81400"/>
                </a:lnTo>
                <a:lnTo>
                  <a:pt x="28470" y="81400"/>
                </a:lnTo>
                <a:lnTo>
                  <a:pt x="28480" y="81400"/>
                </a:lnTo>
                <a:lnTo>
                  <a:pt x="28490" y="81400"/>
                </a:lnTo>
                <a:lnTo>
                  <a:pt x="28500" y="81400"/>
                </a:lnTo>
                <a:lnTo>
                  <a:pt x="28510" y="81400"/>
                </a:lnTo>
                <a:lnTo>
                  <a:pt x="28520" y="81410"/>
                </a:lnTo>
                <a:lnTo>
                  <a:pt x="28530" y="81410"/>
                </a:lnTo>
                <a:lnTo>
                  <a:pt x="28540" y="81420"/>
                </a:lnTo>
                <a:lnTo>
                  <a:pt x="28550" y="81420"/>
                </a:lnTo>
                <a:lnTo>
                  <a:pt x="28560" y="81430"/>
                </a:lnTo>
                <a:lnTo>
                  <a:pt x="28560" y="81440"/>
                </a:lnTo>
                <a:lnTo>
                  <a:pt x="28570" y="81440"/>
                </a:lnTo>
                <a:lnTo>
                  <a:pt x="28580" y="81450"/>
                </a:lnTo>
                <a:lnTo>
                  <a:pt x="28630" y="81530"/>
                </a:lnTo>
                <a:lnTo>
                  <a:pt x="28630" y="81540"/>
                </a:lnTo>
                <a:lnTo>
                  <a:pt x="28640" y="81550"/>
                </a:lnTo>
                <a:lnTo>
                  <a:pt x="28650" y="81550"/>
                </a:lnTo>
                <a:lnTo>
                  <a:pt x="28660" y="81560"/>
                </a:lnTo>
                <a:lnTo>
                  <a:pt x="28670" y="81570"/>
                </a:lnTo>
                <a:lnTo>
                  <a:pt x="28680" y="81570"/>
                </a:lnTo>
                <a:lnTo>
                  <a:pt x="28690" y="81570"/>
                </a:lnTo>
                <a:lnTo>
                  <a:pt x="28700" y="81570"/>
                </a:lnTo>
                <a:lnTo>
                  <a:pt x="28710" y="81570"/>
                </a:lnTo>
                <a:lnTo>
                  <a:pt x="28720" y="81570"/>
                </a:lnTo>
                <a:lnTo>
                  <a:pt x="28730" y="81570"/>
                </a:lnTo>
                <a:lnTo>
                  <a:pt x="28740" y="81570"/>
                </a:lnTo>
                <a:lnTo>
                  <a:pt x="28750" y="81570"/>
                </a:lnTo>
                <a:lnTo>
                  <a:pt x="28760" y="81570"/>
                </a:lnTo>
                <a:lnTo>
                  <a:pt x="28770" y="81570"/>
                </a:lnTo>
                <a:lnTo>
                  <a:pt x="28780" y="81570"/>
                </a:lnTo>
                <a:lnTo>
                  <a:pt x="28790" y="81570"/>
                </a:lnTo>
                <a:lnTo>
                  <a:pt x="28800" y="81570"/>
                </a:lnTo>
                <a:lnTo>
                  <a:pt x="28810" y="81570"/>
                </a:lnTo>
                <a:lnTo>
                  <a:pt x="28820" y="81580"/>
                </a:lnTo>
                <a:lnTo>
                  <a:pt x="28830" y="81580"/>
                </a:lnTo>
                <a:lnTo>
                  <a:pt x="28840" y="81590"/>
                </a:lnTo>
                <a:lnTo>
                  <a:pt x="28850" y="81590"/>
                </a:lnTo>
                <a:lnTo>
                  <a:pt x="28850" y="81600"/>
                </a:lnTo>
                <a:lnTo>
                  <a:pt x="28860" y="81600"/>
                </a:lnTo>
                <a:lnTo>
                  <a:pt x="28870" y="81610"/>
                </a:lnTo>
                <a:lnTo>
                  <a:pt x="28960" y="81700"/>
                </a:lnTo>
                <a:lnTo>
                  <a:pt x="28970" y="81710"/>
                </a:lnTo>
                <a:lnTo>
                  <a:pt x="28980" y="81720"/>
                </a:lnTo>
                <a:lnTo>
                  <a:pt x="28990" y="81730"/>
                </a:lnTo>
                <a:lnTo>
                  <a:pt x="29000" y="81740"/>
                </a:lnTo>
                <a:lnTo>
                  <a:pt x="29000" y="81750"/>
                </a:lnTo>
                <a:lnTo>
                  <a:pt x="29010" y="81750"/>
                </a:lnTo>
                <a:lnTo>
                  <a:pt x="29010" y="81760"/>
                </a:lnTo>
                <a:lnTo>
                  <a:pt x="29020" y="81770"/>
                </a:lnTo>
                <a:lnTo>
                  <a:pt x="29020" y="81780"/>
                </a:lnTo>
                <a:lnTo>
                  <a:pt x="29030" y="81790"/>
                </a:lnTo>
                <a:lnTo>
                  <a:pt x="29030" y="81800"/>
                </a:lnTo>
                <a:lnTo>
                  <a:pt x="29040" y="81810"/>
                </a:lnTo>
                <a:lnTo>
                  <a:pt x="29040" y="81820"/>
                </a:lnTo>
                <a:lnTo>
                  <a:pt x="29040" y="81830"/>
                </a:lnTo>
                <a:lnTo>
                  <a:pt x="29040" y="81840"/>
                </a:lnTo>
                <a:lnTo>
                  <a:pt x="29040" y="81850"/>
                </a:lnTo>
                <a:lnTo>
                  <a:pt x="29050" y="81860"/>
                </a:lnTo>
                <a:lnTo>
                  <a:pt x="29050" y="81870"/>
                </a:lnTo>
                <a:lnTo>
                  <a:pt x="29050" y="81880"/>
                </a:lnTo>
                <a:lnTo>
                  <a:pt x="29060" y="81890"/>
                </a:lnTo>
                <a:lnTo>
                  <a:pt x="29060" y="81900"/>
                </a:lnTo>
                <a:lnTo>
                  <a:pt x="29060" y="81910"/>
                </a:lnTo>
                <a:lnTo>
                  <a:pt x="29060" y="81920"/>
                </a:lnTo>
                <a:lnTo>
                  <a:pt x="29070" y="81930"/>
                </a:lnTo>
                <a:lnTo>
                  <a:pt x="29080" y="81940"/>
                </a:lnTo>
                <a:lnTo>
                  <a:pt x="29080" y="81950"/>
                </a:lnTo>
                <a:lnTo>
                  <a:pt x="29090" y="81960"/>
                </a:lnTo>
                <a:lnTo>
                  <a:pt x="29090" y="81970"/>
                </a:lnTo>
                <a:lnTo>
                  <a:pt x="29100" y="81980"/>
                </a:lnTo>
                <a:lnTo>
                  <a:pt x="29110" y="81980"/>
                </a:lnTo>
                <a:lnTo>
                  <a:pt x="29120" y="81980"/>
                </a:lnTo>
                <a:lnTo>
                  <a:pt x="29130" y="81990"/>
                </a:lnTo>
                <a:lnTo>
                  <a:pt x="29140" y="81990"/>
                </a:lnTo>
                <a:lnTo>
                  <a:pt x="29150" y="81990"/>
                </a:lnTo>
                <a:lnTo>
                  <a:pt x="29160" y="81990"/>
                </a:lnTo>
                <a:lnTo>
                  <a:pt x="29170" y="81980"/>
                </a:lnTo>
                <a:lnTo>
                  <a:pt x="29180" y="81980"/>
                </a:lnTo>
                <a:lnTo>
                  <a:pt x="29190" y="81970"/>
                </a:lnTo>
                <a:lnTo>
                  <a:pt x="29190" y="81960"/>
                </a:lnTo>
                <a:lnTo>
                  <a:pt x="29200" y="81950"/>
                </a:lnTo>
                <a:lnTo>
                  <a:pt x="29230" y="81910"/>
                </a:lnTo>
                <a:lnTo>
                  <a:pt x="29240" y="81900"/>
                </a:lnTo>
                <a:lnTo>
                  <a:pt x="29240" y="81890"/>
                </a:lnTo>
                <a:lnTo>
                  <a:pt x="29250" y="81880"/>
                </a:lnTo>
                <a:lnTo>
                  <a:pt x="29260" y="81880"/>
                </a:lnTo>
                <a:lnTo>
                  <a:pt x="29270" y="81870"/>
                </a:lnTo>
                <a:lnTo>
                  <a:pt x="29280" y="81870"/>
                </a:lnTo>
                <a:lnTo>
                  <a:pt x="29290" y="81860"/>
                </a:lnTo>
                <a:lnTo>
                  <a:pt x="29300" y="81860"/>
                </a:lnTo>
                <a:lnTo>
                  <a:pt x="29300" y="81870"/>
                </a:lnTo>
                <a:lnTo>
                  <a:pt x="29310" y="81870"/>
                </a:lnTo>
                <a:lnTo>
                  <a:pt x="29320" y="81870"/>
                </a:lnTo>
                <a:lnTo>
                  <a:pt x="29330" y="81860"/>
                </a:lnTo>
                <a:lnTo>
                  <a:pt x="29340" y="81860"/>
                </a:lnTo>
                <a:lnTo>
                  <a:pt x="29340" y="81850"/>
                </a:lnTo>
                <a:lnTo>
                  <a:pt x="29340" y="81840"/>
                </a:lnTo>
                <a:lnTo>
                  <a:pt x="29340" y="81830"/>
                </a:lnTo>
                <a:lnTo>
                  <a:pt x="29310" y="81760"/>
                </a:lnTo>
                <a:lnTo>
                  <a:pt x="29310" y="81750"/>
                </a:lnTo>
                <a:lnTo>
                  <a:pt x="29310" y="81740"/>
                </a:lnTo>
                <a:lnTo>
                  <a:pt x="29320" y="81740"/>
                </a:lnTo>
                <a:lnTo>
                  <a:pt x="29330" y="81740"/>
                </a:lnTo>
                <a:lnTo>
                  <a:pt x="29380" y="81790"/>
                </a:lnTo>
                <a:lnTo>
                  <a:pt x="29470" y="81730"/>
                </a:lnTo>
                <a:lnTo>
                  <a:pt x="29480" y="81730"/>
                </a:lnTo>
                <a:lnTo>
                  <a:pt x="29490" y="81720"/>
                </a:lnTo>
                <a:lnTo>
                  <a:pt x="29490" y="81710"/>
                </a:lnTo>
                <a:lnTo>
                  <a:pt x="29500" y="81710"/>
                </a:lnTo>
                <a:lnTo>
                  <a:pt x="29510" y="81700"/>
                </a:lnTo>
                <a:lnTo>
                  <a:pt x="29510" y="81690"/>
                </a:lnTo>
                <a:lnTo>
                  <a:pt x="29520" y="81680"/>
                </a:lnTo>
                <a:lnTo>
                  <a:pt x="29520" y="81670"/>
                </a:lnTo>
                <a:lnTo>
                  <a:pt x="29520" y="81660"/>
                </a:lnTo>
                <a:lnTo>
                  <a:pt x="29520" y="81650"/>
                </a:lnTo>
                <a:lnTo>
                  <a:pt x="29520" y="81640"/>
                </a:lnTo>
                <a:lnTo>
                  <a:pt x="29520" y="81630"/>
                </a:lnTo>
                <a:lnTo>
                  <a:pt x="29530" y="81620"/>
                </a:lnTo>
                <a:lnTo>
                  <a:pt x="29530" y="81610"/>
                </a:lnTo>
                <a:lnTo>
                  <a:pt x="29540" y="81600"/>
                </a:lnTo>
                <a:lnTo>
                  <a:pt x="29550" y="81590"/>
                </a:lnTo>
                <a:lnTo>
                  <a:pt x="29560" y="81580"/>
                </a:lnTo>
                <a:lnTo>
                  <a:pt x="29600" y="81560"/>
                </a:lnTo>
                <a:lnTo>
                  <a:pt x="29600" y="81550"/>
                </a:lnTo>
                <a:lnTo>
                  <a:pt x="29610" y="81550"/>
                </a:lnTo>
                <a:lnTo>
                  <a:pt x="29620" y="81550"/>
                </a:lnTo>
                <a:lnTo>
                  <a:pt x="29630" y="81550"/>
                </a:lnTo>
                <a:lnTo>
                  <a:pt x="29640" y="81550"/>
                </a:lnTo>
                <a:lnTo>
                  <a:pt x="29700" y="81550"/>
                </a:lnTo>
                <a:lnTo>
                  <a:pt x="29710" y="81550"/>
                </a:lnTo>
                <a:lnTo>
                  <a:pt x="29720" y="81550"/>
                </a:lnTo>
                <a:lnTo>
                  <a:pt x="29730" y="81550"/>
                </a:lnTo>
                <a:lnTo>
                  <a:pt x="29790" y="81520"/>
                </a:lnTo>
                <a:lnTo>
                  <a:pt x="29790" y="81510"/>
                </a:lnTo>
                <a:lnTo>
                  <a:pt x="29790" y="81500"/>
                </a:lnTo>
                <a:lnTo>
                  <a:pt x="29790" y="81490"/>
                </a:lnTo>
                <a:lnTo>
                  <a:pt x="29780" y="81480"/>
                </a:lnTo>
                <a:lnTo>
                  <a:pt x="29780" y="81470"/>
                </a:lnTo>
                <a:lnTo>
                  <a:pt x="29780" y="81460"/>
                </a:lnTo>
                <a:lnTo>
                  <a:pt x="29770" y="81450"/>
                </a:lnTo>
                <a:lnTo>
                  <a:pt x="29770" y="81440"/>
                </a:lnTo>
                <a:lnTo>
                  <a:pt x="29770" y="81430"/>
                </a:lnTo>
                <a:lnTo>
                  <a:pt x="29760" y="81420"/>
                </a:lnTo>
                <a:lnTo>
                  <a:pt x="29770" y="81410"/>
                </a:lnTo>
                <a:lnTo>
                  <a:pt x="29770" y="81400"/>
                </a:lnTo>
                <a:lnTo>
                  <a:pt x="29780" y="81390"/>
                </a:lnTo>
                <a:lnTo>
                  <a:pt x="29790" y="81390"/>
                </a:lnTo>
                <a:lnTo>
                  <a:pt x="29800" y="81390"/>
                </a:lnTo>
                <a:lnTo>
                  <a:pt x="29810" y="81390"/>
                </a:lnTo>
                <a:lnTo>
                  <a:pt x="29900" y="81390"/>
                </a:lnTo>
                <a:lnTo>
                  <a:pt x="29920" y="81370"/>
                </a:lnTo>
                <a:lnTo>
                  <a:pt x="29910" y="81240"/>
                </a:lnTo>
                <a:lnTo>
                  <a:pt x="29900" y="81190"/>
                </a:lnTo>
                <a:lnTo>
                  <a:pt x="29900" y="81180"/>
                </a:lnTo>
                <a:lnTo>
                  <a:pt x="29900" y="81170"/>
                </a:lnTo>
                <a:lnTo>
                  <a:pt x="29920" y="81150"/>
                </a:lnTo>
                <a:lnTo>
                  <a:pt x="29930" y="81150"/>
                </a:lnTo>
                <a:lnTo>
                  <a:pt x="29940" y="81140"/>
                </a:lnTo>
                <a:lnTo>
                  <a:pt x="30010" y="81150"/>
                </a:lnTo>
                <a:lnTo>
                  <a:pt x="30020" y="81150"/>
                </a:lnTo>
                <a:lnTo>
                  <a:pt x="30030" y="81150"/>
                </a:lnTo>
                <a:lnTo>
                  <a:pt x="30040" y="81150"/>
                </a:lnTo>
                <a:lnTo>
                  <a:pt x="30060" y="81150"/>
                </a:lnTo>
                <a:lnTo>
                  <a:pt x="30070" y="81150"/>
                </a:lnTo>
                <a:lnTo>
                  <a:pt x="30100" y="81160"/>
                </a:lnTo>
                <a:lnTo>
                  <a:pt x="30130" y="81160"/>
                </a:lnTo>
                <a:lnTo>
                  <a:pt x="30140" y="81160"/>
                </a:lnTo>
                <a:lnTo>
                  <a:pt x="30160" y="81160"/>
                </a:lnTo>
                <a:lnTo>
                  <a:pt x="30170" y="81160"/>
                </a:lnTo>
                <a:lnTo>
                  <a:pt x="30180" y="81160"/>
                </a:lnTo>
                <a:lnTo>
                  <a:pt x="30190" y="81160"/>
                </a:lnTo>
                <a:lnTo>
                  <a:pt x="30200" y="81150"/>
                </a:lnTo>
                <a:lnTo>
                  <a:pt x="30220" y="81150"/>
                </a:lnTo>
                <a:lnTo>
                  <a:pt x="30230" y="81150"/>
                </a:lnTo>
                <a:lnTo>
                  <a:pt x="30240" y="81160"/>
                </a:lnTo>
                <a:lnTo>
                  <a:pt x="30250" y="81160"/>
                </a:lnTo>
                <a:lnTo>
                  <a:pt x="30260" y="81170"/>
                </a:lnTo>
                <a:lnTo>
                  <a:pt x="30270" y="81180"/>
                </a:lnTo>
                <a:lnTo>
                  <a:pt x="30280" y="81180"/>
                </a:lnTo>
                <a:lnTo>
                  <a:pt x="30300" y="81220"/>
                </a:lnTo>
                <a:lnTo>
                  <a:pt x="30310" y="81230"/>
                </a:lnTo>
                <a:lnTo>
                  <a:pt x="30320" y="81240"/>
                </a:lnTo>
                <a:lnTo>
                  <a:pt x="30330" y="81240"/>
                </a:lnTo>
                <a:lnTo>
                  <a:pt x="30340" y="81240"/>
                </a:lnTo>
                <a:lnTo>
                  <a:pt x="30360" y="81240"/>
                </a:lnTo>
                <a:lnTo>
                  <a:pt x="30370" y="81250"/>
                </a:lnTo>
                <a:lnTo>
                  <a:pt x="30380" y="81250"/>
                </a:lnTo>
                <a:lnTo>
                  <a:pt x="30380" y="81260"/>
                </a:lnTo>
                <a:lnTo>
                  <a:pt x="30380" y="81280"/>
                </a:lnTo>
                <a:lnTo>
                  <a:pt x="30380" y="81290"/>
                </a:lnTo>
                <a:lnTo>
                  <a:pt x="30380" y="81300"/>
                </a:lnTo>
                <a:lnTo>
                  <a:pt x="30370" y="81310"/>
                </a:lnTo>
                <a:lnTo>
                  <a:pt x="30370" y="81320"/>
                </a:lnTo>
                <a:lnTo>
                  <a:pt x="30370" y="81330"/>
                </a:lnTo>
                <a:lnTo>
                  <a:pt x="30360" y="81350"/>
                </a:lnTo>
                <a:lnTo>
                  <a:pt x="30360" y="81360"/>
                </a:lnTo>
                <a:lnTo>
                  <a:pt x="30360" y="81370"/>
                </a:lnTo>
                <a:lnTo>
                  <a:pt x="30350" y="81380"/>
                </a:lnTo>
                <a:lnTo>
                  <a:pt x="30340" y="81380"/>
                </a:lnTo>
                <a:lnTo>
                  <a:pt x="30330" y="81390"/>
                </a:lnTo>
                <a:lnTo>
                  <a:pt x="30330" y="81400"/>
                </a:lnTo>
                <a:lnTo>
                  <a:pt x="30320" y="81400"/>
                </a:lnTo>
                <a:lnTo>
                  <a:pt x="30320" y="81410"/>
                </a:lnTo>
                <a:lnTo>
                  <a:pt x="30280" y="81430"/>
                </a:lnTo>
                <a:lnTo>
                  <a:pt x="30280" y="81420"/>
                </a:lnTo>
                <a:lnTo>
                  <a:pt x="30270" y="81410"/>
                </a:lnTo>
                <a:lnTo>
                  <a:pt x="30260" y="81410"/>
                </a:lnTo>
                <a:lnTo>
                  <a:pt x="30250" y="81410"/>
                </a:lnTo>
                <a:lnTo>
                  <a:pt x="30240" y="81410"/>
                </a:lnTo>
                <a:lnTo>
                  <a:pt x="30230" y="81430"/>
                </a:lnTo>
                <a:lnTo>
                  <a:pt x="30230" y="81450"/>
                </a:lnTo>
                <a:lnTo>
                  <a:pt x="30230" y="81460"/>
                </a:lnTo>
                <a:lnTo>
                  <a:pt x="30210" y="81550"/>
                </a:lnTo>
                <a:lnTo>
                  <a:pt x="30200" y="81560"/>
                </a:lnTo>
                <a:lnTo>
                  <a:pt x="30190" y="81560"/>
                </a:lnTo>
                <a:lnTo>
                  <a:pt x="30170" y="81560"/>
                </a:lnTo>
                <a:lnTo>
                  <a:pt x="30160" y="81570"/>
                </a:lnTo>
                <a:lnTo>
                  <a:pt x="30160" y="81590"/>
                </a:lnTo>
                <a:lnTo>
                  <a:pt x="30160" y="81600"/>
                </a:lnTo>
                <a:lnTo>
                  <a:pt x="30150" y="81610"/>
                </a:lnTo>
                <a:lnTo>
                  <a:pt x="30150" y="81660"/>
                </a:lnTo>
                <a:lnTo>
                  <a:pt x="30140" y="81760"/>
                </a:lnTo>
                <a:lnTo>
                  <a:pt x="30140" y="81820"/>
                </a:lnTo>
                <a:lnTo>
                  <a:pt x="30130" y="81820"/>
                </a:lnTo>
                <a:lnTo>
                  <a:pt x="30120" y="81830"/>
                </a:lnTo>
                <a:lnTo>
                  <a:pt x="30110" y="81840"/>
                </a:lnTo>
                <a:lnTo>
                  <a:pt x="30090" y="81850"/>
                </a:lnTo>
                <a:lnTo>
                  <a:pt x="30080" y="81850"/>
                </a:lnTo>
                <a:lnTo>
                  <a:pt x="30070" y="81850"/>
                </a:lnTo>
                <a:lnTo>
                  <a:pt x="30060" y="81840"/>
                </a:lnTo>
                <a:lnTo>
                  <a:pt x="30050" y="81830"/>
                </a:lnTo>
                <a:lnTo>
                  <a:pt x="30040" y="81820"/>
                </a:lnTo>
                <a:lnTo>
                  <a:pt x="30050" y="81810"/>
                </a:lnTo>
                <a:lnTo>
                  <a:pt x="30050" y="81800"/>
                </a:lnTo>
                <a:lnTo>
                  <a:pt x="30060" y="81790"/>
                </a:lnTo>
                <a:lnTo>
                  <a:pt x="30080" y="81780"/>
                </a:lnTo>
                <a:lnTo>
                  <a:pt x="30060" y="81760"/>
                </a:lnTo>
                <a:lnTo>
                  <a:pt x="30030" y="81780"/>
                </a:lnTo>
                <a:lnTo>
                  <a:pt x="30020" y="81760"/>
                </a:lnTo>
                <a:lnTo>
                  <a:pt x="30010" y="81750"/>
                </a:lnTo>
                <a:lnTo>
                  <a:pt x="30000" y="81750"/>
                </a:lnTo>
                <a:lnTo>
                  <a:pt x="29990" y="81740"/>
                </a:lnTo>
                <a:lnTo>
                  <a:pt x="29980" y="81740"/>
                </a:lnTo>
                <a:lnTo>
                  <a:pt x="29970" y="81740"/>
                </a:lnTo>
                <a:lnTo>
                  <a:pt x="29930" y="81770"/>
                </a:lnTo>
                <a:lnTo>
                  <a:pt x="29920" y="81780"/>
                </a:lnTo>
                <a:lnTo>
                  <a:pt x="29920" y="81790"/>
                </a:lnTo>
                <a:lnTo>
                  <a:pt x="29910" y="81800"/>
                </a:lnTo>
                <a:lnTo>
                  <a:pt x="29900" y="81810"/>
                </a:lnTo>
                <a:lnTo>
                  <a:pt x="29900" y="81820"/>
                </a:lnTo>
                <a:lnTo>
                  <a:pt x="29890" y="81830"/>
                </a:lnTo>
                <a:lnTo>
                  <a:pt x="29880" y="81840"/>
                </a:lnTo>
                <a:lnTo>
                  <a:pt x="29870" y="81840"/>
                </a:lnTo>
                <a:lnTo>
                  <a:pt x="29870" y="81850"/>
                </a:lnTo>
                <a:lnTo>
                  <a:pt x="29860" y="81860"/>
                </a:lnTo>
                <a:lnTo>
                  <a:pt x="29850" y="81870"/>
                </a:lnTo>
                <a:lnTo>
                  <a:pt x="29840" y="81870"/>
                </a:lnTo>
                <a:lnTo>
                  <a:pt x="29820" y="81870"/>
                </a:lnTo>
                <a:lnTo>
                  <a:pt x="29800" y="81870"/>
                </a:lnTo>
                <a:lnTo>
                  <a:pt x="29790" y="81870"/>
                </a:lnTo>
                <a:lnTo>
                  <a:pt x="29790" y="81890"/>
                </a:lnTo>
                <a:lnTo>
                  <a:pt x="29780" y="81900"/>
                </a:lnTo>
                <a:lnTo>
                  <a:pt x="29780" y="81910"/>
                </a:lnTo>
                <a:lnTo>
                  <a:pt x="29790" y="81920"/>
                </a:lnTo>
                <a:lnTo>
                  <a:pt x="29800" y="81930"/>
                </a:lnTo>
                <a:lnTo>
                  <a:pt x="29800" y="81940"/>
                </a:lnTo>
                <a:lnTo>
                  <a:pt x="29810" y="81950"/>
                </a:lnTo>
                <a:lnTo>
                  <a:pt x="29820" y="81960"/>
                </a:lnTo>
                <a:lnTo>
                  <a:pt x="29820" y="81970"/>
                </a:lnTo>
                <a:lnTo>
                  <a:pt x="29810" y="81980"/>
                </a:lnTo>
                <a:lnTo>
                  <a:pt x="29800" y="81990"/>
                </a:lnTo>
                <a:lnTo>
                  <a:pt x="29800" y="82000"/>
                </a:lnTo>
                <a:lnTo>
                  <a:pt x="29790" y="82000"/>
                </a:lnTo>
                <a:lnTo>
                  <a:pt x="29780" y="82010"/>
                </a:lnTo>
                <a:lnTo>
                  <a:pt x="29770" y="82020"/>
                </a:lnTo>
                <a:lnTo>
                  <a:pt x="29760" y="82010"/>
                </a:lnTo>
                <a:lnTo>
                  <a:pt x="29710" y="82060"/>
                </a:lnTo>
                <a:lnTo>
                  <a:pt x="29700" y="82080"/>
                </a:lnTo>
                <a:lnTo>
                  <a:pt x="29700" y="82090"/>
                </a:lnTo>
                <a:lnTo>
                  <a:pt x="29700" y="82100"/>
                </a:lnTo>
                <a:lnTo>
                  <a:pt x="29700" y="82110"/>
                </a:lnTo>
                <a:lnTo>
                  <a:pt x="29700" y="82120"/>
                </a:lnTo>
                <a:lnTo>
                  <a:pt x="29700" y="82140"/>
                </a:lnTo>
                <a:lnTo>
                  <a:pt x="29700" y="82150"/>
                </a:lnTo>
                <a:lnTo>
                  <a:pt x="29700" y="82160"/>
                </a:lnTo>
                <a:lnTo>
                  <a:pt x="29690" y="82170"/>
                </a:lnTo>
                <a:lnTo>
                  <a:pt x="29690" y="82180"/>
                </a:lnTo>
                <a:lnTo>
                  <a:pt x="29690" y="82190"/>
                </a:lnTo>
                <a:lnTo>
                  <a:pt x="29700" y="82200"/>
                </a:lnTo>
                <a:lnTo>
                  <a:pt x="29700" y="82220"/>
                </a:lnTo>
                <a:lnTo>
                  <a:pt x="29680" y="82210"/>
                </a:lnTo>
                <a:lnTo>
                  <a:pt x="29670" y="82210"/>
                </a:lnTo>
                <a:lnTo>
                  <a:pt x="29660" y="82210"/>
                </a:lnTo>
                <a:lnTo>
                  <a:pt x="29630" y="82220"/>
                </a:lnTo>
                <a:lnTo>
                  <a:pt x="29620" y="82220"/>
                </a:lnTo>
                <a:lnTo>
                  <a:pt x="29610" y="82220"/>
                </a:lnTo>
                <a:lnTo>
                  <a:pt x="29600" y="82210"/>
                </a:lnTo>
                <a:lnTo>
                  <a:pt x="29550" y="82150"/>
                </a:lnTo>
                <a:lnTo>
                  <a:pt x="29490" y="82200"/>
                </a:lnTo>
                <a:lnTo>
                  <a:pt x="29570" y="82270"/>
                </a:lnTo>
                <a:lnTo>
                  <a:pt x="29580" y="82280"/>
                </a:lnTo>
                <a:lnTo>
                  <a:pt x="29580" y="82290"/>
                </a:lnTo>
                <a:lnTo>
                  <a:pt x="29590" y="82300"/>
                </a:lnTo>
                <a:lnTo>
                  <a:pt x="29590" y="82330"/>
                </a:lnTo>
                <a:lnTo>
                  <a:pt x="29590" y="82340"/>
                </a:lnTo>
                <a:lnTo>
                  <a:pt x="29600" y="82350"/>
                </a:lnTo>
                <a:lnTo>
                  <a:pt x="29600" y="82360"/>
                </a:lnTo>
                <a:lnTo>
                  <a:pt x="29600" y="82380"/>
                </a:lnTo>
                <a:lnTo>
                  <a:pt x="29600" y="82390"/>
                </a:lnTo>
                <a:lnTo>
                  <a:pt x="29600" y="82400"/>
                </a:lnTo>
                <a:lnTo>
                  <a:pt x="29600" y="82410"/>
                </a:lnTo>
                <a:lnTo>
                  <a:pt x="29610" y="82420"/>
                </a:lnTo>
                <a:lnTo>
                  <a:pt x="29610" y="82440"/>
                </a:lnTo>
                <a:lnTo>
                  <a:pt x="29600" y="82450"/>
                </a:lnTo>
                <a:lnTo>
                  <a:pt x="29590" y="82450"/>
                </a:lnTo>
                <a:lnTo>
                  <a:pt x="29580" y="82460"/>
                </a:lnTo>
                <a:lnTo>
                  <a:pt x="29580" y="82450"/>
                </a:lnTo>
                <a:lnTo>
                  <a:pt x="29570" y="82440"/>
                </a:lnTo>
                <a:lnTo>
                  <a:pt x="29560" y="82430"/>
                </a:lnTo>
                <a:lnTo>
                  <a:pt x="29550" y="82420"/>
                </a:lnTo>
                <a:lnTo>
                  <a:pt x="29550" y="82410"/>
                </a:lnTo>
                <a:lnTo>
                  <a:pt x="29540" y="82410"/>
                </a:lnTo>
                <a:lnTo>
                  <a:pt x="29530" y="82400"/>
                </a:lnTo>
                <a:lnTo>
                  <a:pt x="29510" y="82400"/>
                </a:lnTo>
                <a:lnTo>
                  <a:pt x="29500" y="82390"/>
                </a:lnTo>
                <a:lnTo>
                  <a:pt x="29490" y="82390"/>
                </a:lnTo>
                <a:lnTo>
                  <a:pt x="29480" y="82390"/>
                </a:lnTo>
                <a:lnTo>
                  <a:pt x="29470" y="82380"/>
                </a:lnTo>
                <a:lnTo>
                  <a:pt x="29460" y="82380"/>
                </a:lnTo>
                <a:lnTo>
                  <a:pt x="29440" y="82380"/>
                </a:lnTo>
                <a:lnTo>
                  <a:pt x="29430" y="82380"/>
                </a:lnTo>
                <a:lnTo>
                  <a:pt x="29420" y="82380"/>
                </a:lnTo>
                <a:lnTo>
                  <a:pt x="29410" y="82390"/>
                </a:lnTo>
                <a:lnTo>
                  <a:pt x="29410" y="82410"/>
                </a:lnTo>
                <a:lnTo>
                  <a:pt x="29410" y="82420"/>
                </a:lnTo>
                <a:lnTo>
                  <a:pt x="29410" y="82430"/>
                </a:lnTo>
                <a:lnTo>
                  <a:pt x="29420" y="82440"/>
                </a:lnTo>
                <a:lnTo>
                  <a:pt x="29420" y="82450"/>
                </a:lnTo>
                <a:lnTo>
                  <a:pt x="29420" y="82470"/>
                </a:lnTo>
                <a:lnTo>
                  <a:pt x="29430" y="82480"/>
                </a:lnTo>
                <a:lnTo>
                  <a:pt x="29440" y="82520"/>
                </a:lnTo>
                <a:lnTo>
                  <a:pt x="29450" y="82610"/>
                </a:lnTo>
                <a:lnTo>
                  <a:pt x="29450" y="82620"/>
                </a:lnTo>
                <a:lnTo>
                  <a:pt x="29460" y="82630"/>
                </a:lnTo>
                <a:lnTo>
                  <a:pt x="29460" y="82640"/>
                </a:lnTo>
                <a:lnTo>
                  <a:pt x="29470" y="82650"/>
                </a:lnTo>
                <a:lnTo>
                  <a:pt x="29480" y="82660"/>
                </a:lnTo>
                <a:lnTo>
                  <a:pt x="29490" y="82670"/>
                </a:lnTo>
                <a:lnTo>
                  <a:pt x="29530" y="82710"/>
                </a:lnTo>
                <a:lnTo>
                  <a:pt x="29540" y="82720"/>
                </a:lnTo>
                <a:lnTo>
                  <a:pt x="29550" y="82730"/>
                </a:lnTo>
                <a:lnTo>
                  <a:pt x="29550" y="82740"/>
                </a:lnTo>
                <a:lnTo>
                  <a:pt x="29560" y="82750"/>
                </a:lnTo>
                <a:lnTo>
                  <a:pt x="29570" y="82760"/>
                </a:lnTo>
                <a:lnTo>
                  <a:pt x="29580" y="82760"/>
                </a:lnTo>
                <a:lnTo>
                  <a:pt x="29580" y="82770"/>
                </a:lnTo>
                <a:lnTo>
                  <a:pt x="29590" y="82780"/>
                </a:lnTo>
                <a:lnTo>
                  <a:pt x="29590" y="82790"/>
                </a:lnTo>
                <a:lnTo>
                  <a:pt x="29600" y="82800"/>
                </a:lnTo>
                <a:lnTo>
                  <a:pt x="29600" y="82810"/>
                </a:lnTo>
                <a:lnTo>
                  <a:pt x="29610" y="82820"/>
                </a:lnTo>
                <a:lnTo>
                  <a:pt x="29610" y="82830"/>
                </a:lnTo>
                <a:lnTo>
                  <a:pt x="29620" y="82840"/>
                </a:lnTo>
                <a:lnTo>
                  <a:pt x="29620" y="82850"/>
                </a:lnTo>
                <a:lnTo>
                  <a:pt x="29620" y="82870"/>
                </a:lnTo>
                <a:lnTo>
                  <a:pt x="29640" y="82870"/>
                </a:lnTo>
                <a:lnTo>
                  <a:pt x="29650" y="82880"/>
                </a:lnTo>
                <a:lnTo>
                  <a:pt x="29660" y="82870"/>
                </a:lnTo>
                <a:lnTo>
                  <a:pt x="29670" y="82870"/>
                </a:lnTo>
                <a:lnTo>
                  <a:pt x="29680" y="82870"/>
                </a:lnTo>
                <a:lnTo>
                  <a:pt x="29690" y="82870"/>
                </a:lnTo>
                <a:lnTo>
                  <a:pt x="29700" y="82880"/>
                </a:lnTo>
                <a:lnTo>
                  <a:pt x="29710" y="82880"/>
                </a:lnTo>
                <a:lnTo>
                  <a:pt x="29730" y="82890"/>
                </a:lnTo>
                <a:lnTo>
                  <a:pt x="29740" y="82890"/>
                </a:lnTo>
                <a:lnTo>
                  <a:pt x="29810" y="82930"/>
                </a:lnTo>
                <a:lnTo>
                  <a:pt x="29810" y="82920"/>
                </a:lnTo>
                <a:lnTo>
                  <a:pt x="29820" y="82910"/>
                </a:lnTo>
                <a:lnTo>
                  <a:pt x="29820" y="82900"/>
                </a:lnTo>
                <a:lnTo>
                  <a:pt x="29830" y="82890"/>
                </a:lnTo>
                <a:lnTo>
                  <a:pt x="29840" y="82880"/>
                </a:lnTo>
                <a:lnTo>
                  <a:pt x="29800" y="82830"/>
                </a:lnTo>
                <a:lnTo>
                  <a:pt x="29790" y="82820"/>
                </a:lnTo>
                <a:lnTo>
                  <a:pt x="29790" y="82810"/>
                </a:lnTo>
                <a:lnTo>
                  <a:pt x="29790" y="82800"/>
                </a:lnTo>
                <a:lnTo>
                  <a:pt x="29790" y="82790"/>
                </a:lnTo>
                <a:lnTo>
                  <a:pt x="29790" y="82780"/>
                </a:lnTo>
                <a:lnTo>
                  <a:pt x="29800" y="82770"/>
                </a:lnTo>
                <a:lnTo>
                  <a:pt x="29810" y="82760"/>
                </a:lnTo>
                <a:lnTo>
                  <a:pt x="29810" y="82750"/>
                </a:lnTo>
                <a:lnTo>
                  <a:pt x="29830" y="82750"/>
                </a:lnTo>
                <a:lnTo>
                  <a:pt x="29840" y="82750"/>
                </a:lnTo>
                <a:lnTo>
                  <a:pt x="29850" y="82760"/>
                </a:lnTo>
                <a:lnTo>
                  <a:pt x="29860" y="82760"/>
                </a:lnTo>
                <a:lnTo>
                  <a:pt x="29870" y="82760"/>
                </a:lnTo>
                <a:lnTo>
                  <a:pt x="29880" y="82760"/>
                </a:lnTo>
                <a:lnTo>
                  <a:pt x="29900" y="82760"/>
                </a:lnTo>
                <a:lnTo>
                  <a:pt x="29910" y="82770"/>
                </a:lnTo>
                <a:lnTo>
                  <a:pt x="29950" y="82790"/>
                </a:lnTo>
                <a:lnTo>
                  <a:pt x="29960" y="82800"/>
                </a:lnTo>
                <a:lnTo>
                  <a:pt x="29970" y="82800"/>
                </a:lnTo>
                <a:lnTo>
                  <a:pt x="30020" y="82830"/>
                </a:lnTo>
                <a:lnTo>
                  <a:pt x="30050" y="82850"/>
                </a:lnTo>
                <a:lnTo>
                  <a:pt x="30060" y="82850"/>
                </a:lnTo>
                <a:lnTo>
                  <a:pt x="30080" y="82860"/>
                </a:lnTo>
                <a:lnTo>
                  <a:pt x="30090" y="82860"/>
                </a:lnTo>
                <a:lnTo>
                  <a:pt x="30100" y="82860"/>
                </a:lnTo>
                <a:lnTo>
                  <a:pt x="30110" y="82860"/>
                </a:lnTo>
                <a:lnTo>
                  <a:pt x="30120" y="82860"/>
                </a:lnTo>
                <a:lnTo>
                  <a:pt x="30130" y="82870"/>
                </a:lnTo>
                <a:lnTo>
                  <a:pt x="30150" y="82880"/>
                </a:lnTo>
                <a:lnTo>
                  <a:pt x="30140" y="82830"/>
                </a:lnTo>
                <a:lnTo>
                  <a:pt x="30150" y="82820"/>
                </a:lnTo>
                <a:lnTo>
                  <a:pt x="30160" y="82810"/>
                </a:lnTo>
                <a:lnTo>
                  <a:pt x="30170" y="82810"/>
                </a:lnTo>
                <a:lnTo>
                  <a:pt x="30180" y="82810"/>
                </a:lnTo>
                <a:lnTo>
                  <a:pt x="30190" y="82820"/>
                </a:lnTo>
                <a:lnTo>
                  <a:pt x="30200" y="82820"/>
                </a:lnTo>
                <a:lnTo>
                  <a:pt x="30220" y="82820"/>
                </a:lnTo>
                <a:lnTo>
                  <a:pt x="30230" y="82820"/>
                </a:lnTo>
                <a:lnTo>
                  <a:pt x="30240" y="82820"/>
                </a:lnTo>
                <a:lnTo>
                  <a:pt x="30250" y="82810"/>
                </a:lnTo>
                <a:lnTo>
                  <a:pt x="30260" y="82810"/>
                </a:lnTo>
                <a:lnTo>
                  <a:pt x="30280" y="82810"/>
                </a:lnTo>
                <a:lnTo>
                  <a:pt x="30290" y="82810"/>
                </a:lnTo>
                <a:lnTo>
                  <a:pt x="30300" y="82810"/>
                </a:lnTo>
                <a:lnTo>
                  <a:pt x="30310" y="82810"/>
                </a:lnTo>
                <a:lnTo>
                  <a:pt x="30320" y="82810"/>
                </a:lnTo>
                <a:lnTo>
                  <a:pt x="30330" y="82810"/>
                </a:lnTo>
                <a:lnTo>
                  <a:pt x="30340" y="82810"/>
                </a:lnTo>
                <a:lnTo>
                  <a:pt x="30350" y="82820"/>
                </a:lnTo>
                <a:lnTo>
                  <a:pt x="30360" y="82830"/>
                </a:lnTo>
                <a:lnTo>
                  <a:pt x="30370" y="82900"/>
                </a:lnTo>
                <a:lnTo>
                  <a:pt x="30380" y="82930"/>
                </a:lnTo>
                <a:lnTo>
                  <a:pt x="30370" y="82930"/>
                </a:lnTo>
                <a:lnTo>
                  <a:pt x="30360" y="82940"/>
                </a:lnTo>
                <a:lnTo>
                  <a:pt x="30350" y="82960"/>
                </a:lnTo>
                <a:lnTo>
                  <a:pt x="30350" y="82970"/>
                </a:lnTo>
                <a:lnTo>
                  <a:pt x="30340" y="82990"/>
                </a:lnTo>
                <a:lnTo>
                  <a:pt x="30340" y="83020"/>
                </a:lnTo>
                <a:lnTo>
                  <a:pt x="30340" y="83060"/>
                </a:lnTo>
                <a:lnTo>
                  <a:pt x="30340" y="83100"/>
                </a:lnTo>
                <a:lnTo>
                  <a:pt x="30340" y="83130"/>
                </a:lnTo>
                <a:lnTo>
                  <a:pt x="30330" y="83160"/>
                </a:lnTo>
                <a:lnTo>
                  <a:pt x="30330" y="83180"/>
                </a:lnTo>
                <a:lnTo>
                  <a:pt x="30320" y="83200"/>
                </a:lnTo>
                <a:lnTo>
                  <a:pt x="30300" y="83230"/>
                </a:lnTo>
                <a:lnTo>
                  <a:pt x="30280" y="83250"/>
                </a:lnTo>
                <a:lnTo>
                  <a:pt x="30270" y="83270"/>
                </a:lnTo>
                <a:lnTo>
                  <a:pt x="30250" y="83280"/>
                </a:lnTo>
                <a:lnTo>
                  <a:pt x="30240" y="83280"/>
                </a:lnTo>
                <a:lnTo>
                  <a:pt x="30230" y="83280"/>
                </a:lnTo>
                <a:lnTo>
                  <a:pt x="30220" y="83290"/>
                </a:lnTo>
                <a:lnTo>
                  <a:pt x="30210" y="83300"/>
                </a:lnTo>
                <a:lnTo>
                  <a:pt x="30220" y="83320"/>
                </a:lnTo>
                <a:lnTo>
                  <a:pt x="30230" y="83340"/>
                </a:lnTo>
                <a:lnTo>
                  <a:pt x="30240" y="83350"/>
                </a:lnTo>
                <a:lnTo>
                  <a:pt x="30240" y="83360"/>
                </a:lnTo>
                <a:lnTo>
                  <a:pt x="30250" y="83370"/>
                </a:lnTo>
                <a:lnTo>
                  <a:pt x="30260" y="83380"/>
                </a:lnTo>
                <a:lnTo>
                  <a:pt x="30270" y="83390"/>
                </a:lnTo>
                <a:lnTo>
                  <a:pt x="30260" y="83410"/>
                </a:lnTo>
                <a:lnTo>
                  <a:pt x="30250" y="83430"/>
                </a:lnTo>
                <a:lnTo>
                  <a:pt x="30240" y="83440"/>
                </a:lnTo>
                <a:lnTo>
                  <a:pt x="30250" y="83450"/>
                </a:lnTo>
                <a:lnTo>
                  <a:pt x="30260" y="83460"/>
                </a:lnTo>
                <a:lnTo>
                  <a:pt x="30270" y="83470"/>
                </a:lnTo>
                <a:lnTo>
                  <a:pt x="30280" y="83470"/>
                </a:lnTo>
                <a:lnTo>
                  <a:pt x="30300" y="83490"/>
                </a:lnTo>
                <a:lnTo>
                  <a:pt x="30300" y="83500"/>
                </a:lnTo>
                <a:lnTo>
                  <a:pt x="30300" y="83520"/>
                </a:lnTo>
                <a:lnTo>
                  <a:pt x="30300" y="83540"/>
                </a:lnTo>
                <a:lnTo>
                  <a:pt x="30290" y="83560"/>
                </a:lnTo>
                <a:lnTo>
                  <a:pt x="30280" y="83570"/>
                </a:lnTo>
                <a:lnTo>
                  <a:pt x="30270" y="83580"/>
                </a:lnTo>
                <a:lnTo>
                  <a:pt x="30250" y="83560"/>
                </a:lnTo>
                <a:lnTo>
                  <a:pt x="30240" y="83560"/>
                </a:lnTo>
                <a:lnTo>
                  <a:pt x="30220" y="83550"/>
                </a:lnTo>
                <a:lnTo>
                  <a:pt x="30200" y="83550"/>
                </a:lnTo>
                <a:lnTo>
                  <a:pt x="30190" y="83560"/>
                </a:lnTo>
                <a:lnTo>
                  <a:pt x="30180" y="83570"/>
                </a:lnTo>
                <a:lnTo>
                  <a:pt x="30160" y="83560"/>
                </a:lnTo>
                <a:lnTo>
                  <a:pt x="30150" y="83570"/>
                </a:lnTo>
                <a:lnTo>
                  <a:pt x="30140" y="83580"/>
                </a:lnTo>
                <a:lnTo>
                  <a:pt x="30140" y="83600"/>
                </a:lnTo>
                <a:lnTo>
                  <a:pt x="30140" y="83620"/>
                </a:lnTo>
                <a:lnTo>
                  <a:pt x="30140" y="83630"/>
                </a:lnTo>
                <a:lnTo>
                  <a:pt x="30130" y="83650"/>
                </a:lnTo>
                <a:lnTo>
                  <a:pt x="30130" y="83660"/>
                </a:lnTo>
                <a:lnTo>
                  <a:pt x="30120" y="83680"/>
                </a:lnTo>
                <a:lnTo>
                  <a:pt x="30120" y="83690"/>
                </a:lnTo>
                <a:lnTo>
                  <a:pt x="30120" y="83710"/>
                </a:lnTo>
                <a:lnTo>
                  <a:pt x="30120" y="83730"/>
                </a:lnTo>
                <a:lnTo>
                  <a:pt x="30120" y="83750"/>
                </a:lnTo>
                <a:lnTo>
                  <a:pt x="30130" y="83760"/>
                </a:lnTo>
                <a:lnTo>
                  <a:pt x="30120" y="83780"/>
                </a:lnTo>
                <a:lnTo>
                  <a:pt x="30120" y="83790"/>
                </a:lnTo>
                <a:lnTo>
                  <a:pt x="30110" y="83790"/>
                </a:lnTo>
                <a:lnTo>
                  <a:pt x="30100" y="83790"/>
                </a:lnTo>
                <a:lnTo>
                  <a:pt x="30090" y="83780"/>
                </a:lnTo>
                <a:lnTo>
                  <a:pt x="30080" y="83760"/>
                </a:lnTo>
                <a:lnTo>
                  <a:pt x="30070" y="83750"/>
                </a:lnTo>
                <a:lnTo>
                  <a:pt x="30060" y="83740"/>
                </a:lnTo>
                <a:lnTo>
                  <a:pt x="30050" y="83740"/>
                </a:lnTo>
                <a:lnTo>
                  <a:pt x="30040" y="83730"/>
                </a:lnTo>
                <a:lnTo>
                  <a:pt x="30030" y="83730"/>
                </a:lnTo>
                <a:lnTo>
                  <a:pt x="30010" y="83730"/>
                </a:lnTo>
                <a:lnTo>
                  <a:pt x="30000" y="83720"/>
                </a:lnTo>
                <a:lnTo>
                  <a:pt x="29990" y="83710"/>
                </a:lnTo>
                <a:lnTo>
                  <a:pt x="29960" y="83690"/>
                </a:lnTo>
                <a:lnTo>
                  <a:pt x="29940" y="83670"/>
                </a:lnTo>
                <a:lnTo>
                  <a:pt x="29930" y="83660"/>
                </a:lnTo>
                <a:lnTo>
                  <a:pt x="29900" y="83640"/>
                </a:lnTo>
                <a:lnTo>
                  <a:pt x="29890" y="83630"/>
                </a:lnTo>
                <a:lnTo>
                  <a:pt x="29880" y="83610"/>
                </a:lnTo>
                <a:lnTo>
                  <a:pt x="29870" y="83610"/>
                </a:lnTo>
                <a:lnTo>
                  <a:pt x="29850" y="83620"/>
                </a:lnTo>
                <a:lnTo>
                  <a:pt x="29840" y="83630"/>
                </a:lnTo>
                <a:lnTo>
                  <a:pt x="29810" y="83630"/>
                </a:lnTo>
                <a:lnTo>
                  <a:pt x="29800" y="83630"/>
                </a:lnTo>
                <a:lnTo>
                  <a:pt x="29780" y="83630"/>
                </a:lnTo>
                <a:lnTo>
                  <a:pt x="29760" y="83630"/>
                </a:lnTo>
                <a:lnTo>
                  <a:pt x="29740" y="83630"/>
                </a:lnTo>
                <a:lnTo>
                  <a:pt x="29720" y="83630"/>
                </a:lnTo>
                <a:lnTo>
                  <a:pt x="29710" y="83640"/>
                </a:lnTo>
                <a:lnTo>
                  <a:pt x="29700" y="83650"/>
                </a:lnTo>
                <a:lnTo>
                  <a:pt x="29700" y="83660"/>
                </a:lnTo>
                <a:lnTo>
                  <a:pt x="29680" y="83670"/>
                </a:lnTo>
                <a:lnTo>
                  <a:pt x="29670" y="83680"/>
                </a:lnTo>
                <a:lnTo>
                  <a:pt x="29670" y="83690"/>
                </a:lnTo>
                <a:lnTo>
                  <a:pt x="29670" y="83710"/>
                </a:lnTo>
                <a:lnTo>
                  <a:pt x="29680" y="83720"/>
                </a:lnTo>
                <a:lnTo>
                  <a:pt x="29700" y="83730"/>
                </a:lnTo>
                <a:lnTo>
                  <a:pt x="29710" y="83740"/>
                </a:lnTo>
                <a:lnTo>
                  <a:pt x="29730" y="83760"/>
                </a:lnTo>
                <a:lnTo>
                  <a:pt x="29760" y="83780"/>
                </a:lnTo>
                <a:lnTo>
                  <a:pt x="29780" y="83800"/>
                </a:lnTo>
                <a:lnTo>
                  <a:pt x="29810" y="83840"/>
                </a:lnTo>
                <a:lnTo>
                  <a:pt x="29820" y="83830"/>
                </a:lnTo>
                <a:lnTo>
                  <a:pt x="29830" y="83830"/>
                </a:lnTo>
                <a:lnTo>
                  <a:pt x="29850" y="83860"/>
                </a:lnTo>
                <a:lnTo>
                  <a:pt x="29870" y="83870"/>
                </a:lnTo>
                <a:lnTo>
                  <a:pt x="29880" y="83880"/>
                </a:lnTo>
                <a:lnTo>
                  <a:pt x="29890" y="83890"/>
                </a:lnTo>
                <a:lnTo>
                  <a:pt x="29910" y="83890"/>
                </a:lnTo>
                <a:lnTo>
                  <a:pt x="29920" y="83890"/>
                </a:lnTo>
                <a:lnTo>
                  <a:pt x="29910" y="83920"/>
                </a:lnTo>
                <a:lnTo>
                  <a:pt x="29900" y="83940"/>
                </a:lnTo>
                <a:lnTo>
                  <a:pt x="29890" y="83950"/>
                </a:lnTo>
                <a:lnTo>
                  <a:pt x="29880" y="83960"/>
                </a:lnTo>
                <a:lnTo>
                  <a:pt x="29860" y="83960"/>
                </a:lnTo>
                <a:lnTo>
                  <a:pt x="29850" y="83960"/>
                </a:lnTo>
                <a:lnTo>
                  <a:pt x="29840" y="83970"/>
                </a:lnTo>
                <a:lnTo>
                  <a:pt x="29840" y="83980"/>
                </a:lnTo>
                <a:lnTo>
                  <a:pt x="29820" y="83990"/>
                </a:lnTo>
                <a:lnTo>
                  <a:pt x="29810" y="83990"/>
                </a:lnTo>
                <a:lnTo>
                  <a:pt x="29790" y="83980"/>
                </a:lnTo>
                <a:lnTo>
                  <a:pt x="29750" y="83990"/>
                </a:lnTo>
                <a:lnTo>
                  <a:pt x="29730" y="83990"/>
                </a:lnTo>
                <a:lnTo>
                  <a:pt x="29720" y="84010"/>
                </a:lnTo>
                <a:lnTo>
                  <a:pt x="29710" y="84040"/>
                </a:lnTo>
                <a:lnTo>
                  <a:pt x="29680" y="84070"/>
                </a:lnTo>
                <a:lnTo>
                  <a:pt x="29670" y="84090"/>
                </a:lnTo>
                <a:lnTo>
                  <a:pt x="29620" y="84140"/>
                </a:lnTo>
                <a:lnTo>
                  <a:pt x="29590" y="84170"/>
                </a:lnTo>
                <a:lnTo>
                  <a:pt x="29560" y="84190"/>
                </a:lnTo>
                <a:lnTo>
                  <a:pt x="29530" y="84210"/>
                </a:lnTo>
                <a:lnTo>
                  <a:pt x="29510" y="84220"/>
                </a:lnTo>
                <a:lnTo>
                  <a:pt x="29490" y="84220"/>
                </a:lnTo>
                <a:lnTo>
                  <a:pt x="29470" y="84230"/>
                </a:lnTo>
                <a:lnTo>
                  <a:pt x="29460" y="84240"/>
                </a:lnTo>
                <a:lnTo>
                  <a:pt x="29450" y="84250"/>
                </a:lnTo>
                <a:lnTo>
                  <a:pt x="29430" y="84260"/>
                </a:lnTo>
                <a:lnTo>
                  <a:pt x="29450" y="84270"/>
                </a:lnTo>
                <a:lnTo>
                  <a:pt x="29460" y="84280"/>
                </a:lnTo>
                <a:lnTo>
                  <a:pt x="29470" y="84300"/>
                </a:lnTo>
                <a:lnTo>
                  <a:pt x="29480" y="84300"/>
                </a:lnTo>
                <a:lnTo>
                  <a:pt x="29500" y="84320"/>
                </a:lnTo>
                <a:lnTo>
                  <a:pt x="29500" y="84360"/>
                </a:lnTo>
                <a:lnTo>
                  <a:pt x="29510" y="84370"/>
                </a:lnTo>
                <a:lnTo>
                  <a:pt x="29500" y="84390"/>
                </a:lnTo>
                <a:lnTo>
                  <a:pt x="29470" y="84400"/>
                </a:lnTo>
                <a:lnTo>
                  <a:pt x="29470" y="84430"/>
                </a:lnTo>
                <a:lnTo>
                  <a:pt x="29480" y="84450"/>
                </a:lnTo>
                <a:lnTo>
                  <a:pt x="29480" y="84460"/>
                </a:lnTo>
                <a:lnTo>
                  <a:pt x="29480" y="84480"/>
                </a:lnTo>
                <a:lnTo>
                  <a:pt x="29490" y="84510"/>
                </a:lnTo>
                <a:lnTo>
                  <a:pt x="29620" y="84810"/>
                </a:lnTo>
                <a:lnTo>
                  <a:pt x="29640" y="84840"/>
                </a:lnTo>
                <a:lnTo>
                  <a:pt x="29650" y="84860"/>
                </a:lnTo>
                <a:lnTo>
                  <a:pt x="29660" y="84890"/>
                </a:lnTo>
                <a:lnTo>
                  <a:pt x="29670" y="84910"/>
                </a:lnTo>
                <a:lnTo>
                  <a:pt x="29670" y="84920"/>
                </a:lnTo>
                <a:lnTo>
                  <a:pt x="29670" y="84950"/>
                </a:lnTo>
                <a:lnTo>
                  <a:pt x="29680" y="84970"/>
                </a:lnTo>
                <a:lnTo>
                  <a:pt x="29680" y="84990"/>
                </a:lnTo>
                <a:lnTo>
                  <a:pt x="29680" y="85030"/>
                </a:lnTo>
                <a:lnTo>
                  <a:pt x="29660" y="85060"/>
                </a:lnTo>
                <a:lnTo>
                  <a:pt x="29660" y="85090"/>
                </a:lnTo>
                <a:lnTo>
                  <a:pt x="29670" y="85110"/>
                </a:lnTo>
                <a:lnTo>
                  <a:pt x="29670" y="85120"/>
                </a:lnTo>
                <a:lnTo>
                  <a:pt x="29680" y="85140"/>
                </a:lnTo>
                <a:lnTo>
                  <a:pt x="29680" y="85160"/>
                </a:lnTo>
                <a:lnTo>
                  <a:pt x="29690" y="85190"/>
                </a:lnTo>
                <a:lnTo>
                  <a:pt x="29700" y="85210"/>
                </a:lnTo>
                <a:lnTo>
                  <a:pt x="29690" y="85220"/>
                </a:lnTo>
                <a:lnTo>
                  <a:pt x="29670" y="85220"/>
                </a:lnTo>
                <a:lnTo>
                  <a:pt x="29630" y="85230"/>
                </a:lnTo>
                <a:lnTo>
                  <a:pt x="29620" y="85230"/>
                </a:lnTo>
                <a:lnTo>
                  <a:pt x="29580" y="85240"/>
                </a:lnTo>
                <a:lnTo>
                  <a:pt x="29550" y="85260"/>
                </a:lnTo>
                <a:lnTo>
                  <a:pt x="29540" y="85270"/>
                </a:lnTo>
                <a:lnTo>
                  <a:pt x="29520" y="85290"/>
                </a:lnTo>
                <a:lnTo>
                  <a:pt x="29520" y="85300"/>
                </a:lnTo>
                <a:lnTo>
                  <a:pt x="29510" y="85310"/>
                </a:lnTo>
                <a:lnTo>
                  <a:pt x="29500" y="85330"/>
                </a:lnTo>
                <a:lnTo>
                  <a:pt x="29500" y="85350"/>
                </a:lnTo>
                <a:lnTo>
                  <a:pt x="29490" y="85370"/>
                </a:lnTo>
                <a:lnTo>
                  <a:pt x="29480" y="85390"/>
                </a:lnTo>
                <a:lnTo>
                  <a:pt x="29480" y="85400"/>
                </a:lnTo>
                <a:lnTo>
                  <a:pt x="29470" y="85410"/>
                </a:lnTo>
                <a:lnTo>
                  <a:pt x="29450" y="85410"/>
                </a:lnTo>
                <a:lnTo>
                  <a:pt x="29430" y="85420"/>
                </a:lnTo>
                <a:lnTo>
                  <a:pt x="29410" y="85440"/>
                </a:lnTo>
                <a:lnTo>
                  <a:pt x="29390" y="85450"/>
                </a:lnTo>
                <a:lnTo>
                  <a:pt x="29380" y="85450"/>
                </a:lnTo>
                <a:lnTo>
                  <a:pt x="29370" y="85460"/>
                </a:lnTo>
                <a:lnTo>
                  <a:pt x="29360" y="85470"/>
                </a:lnTo>
                <a:lnTo>
                  <a:pt x="29340" y="85470"/>
                </a:lnTo>
                <a:lnTo>
                  <a:pt x="29330" y="85480"/>
                </a:lnTo>
                <a:lnTo>
                  <a:pt x="29310" y="85490"/>
                </a:lnTo>
                <a:lnTo>
                  <a:pt x="29300" y="85490"/>
                </a:lnTo>
                <a:lnTo>
                  <a:pt x="29290" y="85490"/>
                </a:lnTo>
                <a:lnTo>
                  <a:pt x="29280" y="85480"/>
                </a:lnTo>
                <a:lnTo>
                  <a:pt x="29260" y="85460"/>
                </a:lnTo>
                <a:lnTo>
                  <a:pt x="29240" y="85450"/>
                </a:lnTo>
                <a:lnTo>
                  <a:pt x="29230" y="85440"/>
                </a:lnTo>
                <a:lnTo>
                  <a:pt x="29210" y="85420"/>
                </a:lnTo>
                <a:lnTo>
                  <a:pt x="29190" y="85410"/>
                </a:lnTo>
                <a:lnTo>
                  <a:pt x="29180" y="85400"/>
                </a:lnTo>
                <a:lnTo>
                  <a:pt x="29170" y="85390"/>
                </a:lnTo>
                <a:lnTo>
                  <a:pt x="29160" y="85370"/>
                </a:lnTo>
                <a:lnTo>
                  <a:pt x="29150" y="85350"/>
                </a:lnTo>
                <a:lnTo>
                  <a:pt x="29140" y="85330"/>
                </a:lnTo>
                <a:lnTo>
                  <a:pt x="29130" y="85310"/>
                </a:lnTo>
                <a:lnTo>
                  <a:pt x="29130" y="85290"/>
                </a:lnTo>
                <a:lnTo>
                  <a:pt x="29130" y="85270"/>
                </a:lnTo>
                <a:lnTo>
                  <a:pt x="29130" y="85260"/>
                </a:lnTo>
                <a:lnTo>
                  <a:pt x="29130" y="85250"/>
                </a:lnTo>
                <a:lnTo>
                  <a:pt x="29120" y="85240"/>
                </a:lnTo>
                <a:lnTo>
                  <a:pt x="29110" y="85230"/>
                </a:lnTo>
                <a:lnTo>
                  <a:pt x="29080" y="85240"/>
                </a:lnTo>
                <a:lnTo>
                  <a:pt x="29060" y="85250"/>
                </a:lnTo>
                <a:lnTo>
                  <a:pt x="29050" y="85250"/>
                </a:lnTo>
                <a:lnTo>
                  <a:pt x="29030" y="85250"/>
                </a:lnTo>
                <a:lnTo>
                  <a:pt x="29000" y="85250"/>
                </a:lnTo>
                <a:lnTo>
                  <a:pt x="28970" y="85240"/>
                </a:lnTo>
                <a:lnTo>
                  <a:pt x="28960" y="85230"/>
                </a:lnTo>
                <a:lnTo>
                  <a:pt x="28940" y="85220"/>
                </a:lnTo>
                <a:lnTo>
                  <a:pt x="28920" y="85200"/>
                </a:lnTo>
                <a:lnTo>
                  <a:pt x="28910" y="85190"/>
                </a:lnTo>
                <a:lnTo>
                  <a:pt x="28900" y="85170"/>
                </a:lnTo>
                <a:lnTo>
                  <a:pt x="28880" y="85150"/>
                </a:lnTo>
                <a:lnTo>
                  <a:pt x="28870" y="85130"/>
                </a:lnTo>
                <a:lnTo>
                  <a:pt x="28860" y="85100"/>
                </a:lnTo>
                <a:lnTo>
                  <a:pt x="28850" y="85080"/>
                </a:lnTo>
                <a:lnTo>
                  <a:pt x="28830" y="85050"/>
                </a:lnTo>
                <a:lnTo>
                  <a:pt x="28830" y="85030"/>
                </a:lnTo>
                <a:lnTo>
                  <a:pt x="28820" y="85020"/>
                </a:lnTo>
                <a:lnTo>
                  <a:pt x="28810" y="85000"/>
                </a:lnTo>
                <a:lnTo>
                  <a:pt x="28800" y="84980"/>
                </a:lnTo>
                <a:lnTo>
                  <a:pt x="28790" y="84950"/>
                </a:lnTo>
                <a:lnTo>
                  <a:pt x="28780" y="84940"/>
                </a:lnTo>
                <a:lnTo>
                  <a:pt x="28770" y="84920"/>
                </a:lnTo>
                <a:lnTo>
                  <a:pt x="28760" y="84890"/>
                </a:lnTo>
                <a:lnTo>
                  <a:pt x="28750" y="84870"/>
                </a:lnTo>
                <a:lnTo>
                  <a:pt x="28740" y="84850"/>
                </a:lnTo>
                <a:lnTo>
                  <a:pt x="28720" y="84810"/>
                </a:lnTo>
                <a:lnTo>
                  <a:pt x="28670" y="84840"/>
                </a:lnTo>
                <a:lnTo>
                  <a:pt x="28660" y="84850"/>
                </a:lnTo>
                <a:lnTo>
                  <a:pt x="28640" y="84870"/>
                </a:lnTo>
                <a:lnTo>
                  <a:pt x="28620" y="84880"/>
                </a:lnTo>
                <a:lnTo>
                  <a:pt x="28610" y="84890"/>
                </a:lnTo>
                <a:lnTo>
                  <a:pt x="28590" y="84910"/>
                </a:lnTo>
                <a:lnTo>
                  <a:pt x="28570" y="84920"/>
                </a:lnTo>
                <a:lnTo>
                  <a:pt x="28550" y="84940"/>
                </a:lnTo>
                <a:lnTo>
                  <a:pt x="28540" y="84950"/>
                </a:lnTo>
                <a:lnTo>
                  <a:pt x="28530" y="84960"/>
                </a:lnTo>
                <a:lnTo>
                  <a:pt x="28510" y="84990"/>
                </a:lnTo>
                <a:lnTo>
                  <a:pt x="28490" y="85010"/>
                </a:lnTo>
                <a:lnTo>
                  <a:pt x="28480" y="85020"/>
                </a:lnTo>
                <a:lnTo>
                  <a:pt x="28460" y="85040"/>
                </a:lnTo>
                <a:lnTo>
                  <a:pt x="28450" y="85060"/>
                </a:lnTo>
                <a:lnTo>
                  <a:pt x="28440" y="85070"/>
                </a:lnTo>
                <a:lnTo>
                  <a:pt x="28430" y="85100"/>
                </a:lnTo>
                <a:lnTo>
                  <a:pt x="28420" y="85110"/>
                </a:lnTo>
                <a:lnTo>
                  <a:pt x="28410" y="85130"/>
                </a:lnTo>
                <a:lnTo>
                  <a:pt x="28390" y="85160"/>
                </a:lnTo>
                <a:lnTo>
                  <a:pt x="28390" y="85180"/>
                </a:lnTo>
                <a:lnTo>
                  <a:pt x="28370" y="85200"/>
                </a:lnTo>
                <a:lnTo>
                  <a:pt x="28370" y="85210"/>
                </a:lnTo>
                <a:lnTo>
                  <a:pt x="28360" y="85250"/>
                </a:lnTo>
                <a:lnTo>
                  <a:pt x="28350" y="85270"/>
                </a:lnTo>
                <a:lnTo>
                  <a:pt x="28340" y="85290"/>
                </a:lnTo>
                <a:lnTo>
                  <a:pt x="28340" y="85310"/>
                </a:lnTo>
                <a:lnTo>
                  <a:pt x="28320" y="85350"/>
                </a:lnTo>
                <a:lnTo>
                  <a:pt x="28320" y="85370"/>
                </a:lnTo>
                <a:lnTo>
                  <a:pt x="28310" y="85390"/>
                </a:lnTo>
                <a:lnTo>
                  <a:pt x="28310" y="85410"/>
                </a:lnTo>
                <a:lnTo>
                  <a:pt x="28300" y="85430"/>
                </a:lnTo>
                <a:lnTo>
                  <a:pt x="28300" y="85450"/>
                </a:lnTo>
                <a:lnTo>
                  <a:pt x="28290" y="85480"/>
                </a:lnTo>
                <a:lnTo>
                  <a:pt x="28290" y="85490"/>
                </a:lnTo>
                <a:lnTo>
                  <a:pt x="28290" y="85510"/>
                </a:lnTo>
                <a:lnTo>
                  <a:pt x="28290" y="85530"/>
                </a:lnTo>
                <a:lnTo>
                  <a:pt x="28290" y="85550"/>
                </a:lnTo>
                <a:lnTo>
                  <a:pt x="28290" y="85580"/>
                </a:lnTo>
                <a:lnTo>
                  <a:pt x="28300" y="85600"/>
                </a:lnTo>
                <a:lnTo>
                  <a:pt x="28300" y="85620"/>
                </a:lnTo>
                <a:lnTo>
                  <a:pt x="28310" y="85640"/>
                </a:lnTo>
                <a:lnTo>
                  <a:pt x="28320" y="85680"/>
                </a:lnTo>
                <a:lnTo>
                  <a:pt x="28320" y="85700"/>
                </a:lnTo>
                <a:lnTo>
                  <a:pt x="28330" y="85730"/>
                </a:lnTo>
                <a:lnTo>
                  <a:pt x="28330" y="85760"/>
                </a:lnTo>
                <a:lnTo>
                  <a:pt x="28330" y="85810"/>
                </a:lnTo>
                <a:lnTo>
                  <a:pt x="28330" y="85830"/>
                </a:lnTo>
                <a:lnTo>
                  <a:pt x="28320" y="85860"/>
                </a:lnTo>
                <a:lnTo>
                  <a:pt x="28310" y="85910"/>
                </a:lnTo>
                <a:lnTo>
                  <a:pt x="28310" y="85930"/>
                </a:lnTo>
                <a:lnTo>
                  <a:pt x="28300" y="85970"/>
                </a:lnTo>
                <a:lnTo>
                  <a:pt x="28300" y="85980"/>
                </a:lnTo>
                <a:lnTo>
                  <a:pt x="28300" y="86000"/>
                </a:lnTo>
                <a:lnTo>
                  <a:pt x="28290" y="86010"/>
                </a:lnTo>
                <a:lnTo>
                  <a:pt x="28280" y="86040"/>
                </a:lnTo>
                <a:lnTo>
                  <a:pt x="28270" y="86060"/>
                </a:lnTo>
                <a:lnTo>
                  <a:pt x="28260" y="86070"/>
                </a:lnTo>
                <a:lnTo>
                  <a:pt x="28240" y="86090"/>
                </a:lnTo>
                <a:lnTo>
                  <a:pt x="28210" y="86110"/>
                </a:lnTo>
                <a:lnTo>
                  <a:pt x="28200" y="86110"/>
                </a:lnTo>
                <a:lnTo>
                  <a:pt x="28190" y="86120"/>
                </a:lnTo>
                <a:lnTo>
                  <a:pt x="28160" y="86130"/>
                </a:lnTo>
                <a:lnTo>
                  <a:pt x="28140" y="86140"/>
                </a:lnTo>
                <a:lnTo>
                  <a:pt x="28120" y="86140"/>
                </a:lnTo>
                <a:lnTo>
                  <a:pt x="28090" y="86150"/>
                </a:lnTo>
                <a:lnTo>
                  <a:pt x="28050" y="86160"/>
                </a:lnTo>
                <a:lnTo>
                  <a:pt x="28030" y="86160"/>
                </a:lnTo>
                <a:lnTo>
                  <a:pt x="27990" y="86160"/>
                </a:lnTo>
                <a:lnTo>
                  <a:pt x="27960" y="86160"/>
                </a:lnTo>
                <a:lnTo>
                  <a:pt x="27940" y="86160"/>
                </a:lnTo>
                <a:lnTo>
                  <a:pt x="27920" y="86160"/>
                </a:lnTo>
                <a:lnTo>
                  <a:pt x="27890" y="86160"/>
                </a:lnTo>
                <a:lnTo>
                  <a:pt x="27860" y="86160"/>
                </a:lnTo>
                <a:lnTo>
                  <a:pt x="27800" y="86160"/>
                </a:lnTo>
                <a:lnTo>
                  <a:pt x="27760" y="86130"/>
                </a:lnTo>
                <a:lnTo>
                  <a:pt x="27710" y="86120"/>
                </a:lnTo>
                <a:lnTo>
                  <a:pt x="27670" y="86110"/>
                </a:lnTo>
                <a:lnTo>
                  <a:pt x="27610" y="86110"/>
                </a:lnTo>
                <a:lnTo>
                  <a:pt x="27530" y="86090"/>
                </a:lnTo>
                <a:lnTo>
                  <a:pt x="27520" y="86080"/>
                </a:lnTo>
                <a:lnTo>
                  <a:pt x="27500" y="86080"/>
                </a:lnTo>
                <a:lnTo>
                  <a:pt x="27490" y="86080"/>
                </a:lnTo>
                <a:lnTo>
                  <a:pt x="27480" y="86080"/>
                </a:lnTo>
                <a:lnTo>
                  <a:pt x="27470" y="86080"/>
                </a:lnTo>
                <a:lnTo>
                  <a:pt x="27470" y="86090"/>
                </a:lnTo>
                <a:lnTo>
                  <a:pt x="27380" y="86140"/>
                </a:lnTo>
                <a:lnTo>
                  <a:pt x="27320" y="86160"/>
                </a:lnTo>
                <a:lnTo>
                  <a:pt x="27260" y="86200"/>
                </a:lnTo>
                <a:lnTo>
                  <a:pt x="27240" y="86220"/>
                </a:lnTo>
                <a:lnTo>
                  <a:pt x="27110" y="86310"/>
                </a:lnTo>
                <a:lnTo>
                  <a:pt x="27100" y="86320"/>
                </a:lnTo>
                <a:lnTo>
                  <a:pt x="27090" y="86330"/>
                </a:lnTo>
                <a:lnTo>
                  <a:pt x="27070" y="86350"/>
                </a:lnTo>
                <a:lnTo>
                  <a:pt x="27060" y="86360"/>
                </a:lnTo>
                <a:lnTo>
                  <a:pt x="27060" y="86370"/>
                </a:lnTo>
                <a:lnTo>
                  <a:pt x="27050" y="86370"/>
                </a:lnTo>
                <a:lnTo>
                  <a:pt x="27050" y="86390"/>
                </a:lnTo>
                <a:lnTo>
                  <a:pt x="27040" y="86410"/>
                </a:lnTo>
                <a:lnTo>
                  <a:pt x="27030" y="86420"/>
                </a:lnTo>
                <a:lnTo>
                  <a:pt x="27020" y="86440"/>
                </a:lnTo>
                <a:lnTo>
                  <a:pt x="27010" y="86450"/>
                </a:lnTo>
                <a:lnTo>
                  <a:pt x="27010" y="86460"/>
                </a:lnTo>
                <a:lnTo>
                  <a:pt x="27000" y="86480"/>
                </a:lnTo>
                <a:lnTo>
                  <a:pt x="26990" y="86500"/>
                </a:lnTo>
                <a:lnTo>
                  <a:pt x="26980" y="86510"/>
                </a:lnTo>
                <a:lnTo>
                  <a:pt x="26980" y="86520"/>
                </a:lnTo>
                <a:lnTo>
                  <a:pt x="26970" y="86530"/>
                </a:lnTo>
                <a:lnTo>
                  <a:pt x="26970" y="86540"/>
                </a:lnTo>
                <a:lnTo>
                  <a:pt x="26970" y="86560"/>
                </a:lnTo>
                <a:lnTo>
                  <a:pt x="26970" y="86570"/>
                </a:lnTo>
                <a:lnTo>
                  <a:pt x="26990" y="86620"/>
                </a:lnTo>
                <a:lnTo>
                  <a:pt x="27020" y="86670"/>
                </a:lnTo>
                <a:lnTo>
                  <a:pt x="27030" y="86680"/>
                </a:lnTo>
                <a:lnTo>
                  <a:pt x="27040" y="86680"/>
                </a:lnTo>
                <a:lnTo>
                  <a:pt x="27040" y="86690"/>
                </a:lnTo>
                <a:lnTo>
                  <a:pt x="27080" y="86720"/>
                </a:lnTo>
                <a:lnTo>
                  <a:pt x="27090" y="86730"/>
                </a:lnTo>
                <a:lnTo>
                  <a:pt x="27130" y="86750"/>
                </a:lnTo>
                <a:lnTo>
                  <a:pt x="27140" y="86760"/>
                </a:lnTo>
                <a:lnTo>
                  <a:pt x="27170" y="86770"/>
                </a:lnTo>
                <a:lnTo>
                  <a:pt x="27190" y="86760"/>
                </a:lnTo>
                <a:lnTo>
                  <a:pt x="27210" y="86760"/>
                </a:lnTo>
                <a:lnTo>
                  <a:pt x="27220" y="86760"/>
                </a:lnTo>
                <a:lnTo>
                  <a:pt x="27230" y="86760"/>
                </a:lnTo>
                <a:lnTo>
                  <a:pt x="27240" y="86750"/>
                </a:lnTo>
                <a:lnTo>
                  <a:pt x="27260" y="86750"/>
                </a:lnTo>
                <a:lnTo>
                  <a:pt x="27270" y="86750"/>
                </a:lnTo>
                <a:lnTo>
                  <a:pt x="27280" y="86750"/>
                </a:lnTo>
                <a:lnTo>
                  <a:pt x="27300" y="86740"/>
                </a:lnTo>
                <a:lnTo>
                  <a:pt x="27310" y="86740"/>
                </a:lnTo>
                <a:lnTo>
                  <a:pt x="27320" y="86740"/>
                </a:lnTo>
                <a:lnTo>
                  <a:pt x="27350" y="86740"/>
                </a:lnTo>
                <a:lnTo>
                  <a:pt x="27360" y="86750"/>
                </a:lnTo>
                <a:lnTo>
                  <a:pt x="27370" y="86750"/>
                </a:lnTo>
                <a:lnTo>
                  <a:pt x="27380" y="86760"/>
                </a:lnTo>
                <a:lnTo>
                  <a:pt x="27390" y="86760"/>
                </a:lnTo>
                <a:lnTo>
                  <a:pt x="27400" y="86770"/>
                </a:lnTo>
                <a:lnTo>
                  <a:pt x="27420" y="86770"/>
                </a:lnTo>
                <a:lnTo>
                  <a:pt x="27430" y="86780"/>
                </a:lnTo>
                <a:lnTo>
                  <a:pt x="27440" y="86780"/>
                </a:lnTo>
                <a:lnTo>
                  <a:pt x="27460" y="86790"/>
                </a:lnTo>
                <a:lnTo>
                  <a:pt x="27480" y="86800"/>
                </a:lnTo>
                <a:lnTo>
                  <a:pt x="27490" y="86800"/>
                </a:lnTo>
                <a:lnTo>
                  <a:pt x="27500" y="86810"/>
                </a:lnTo>
                <a:lnTo>
                  <a:pt x="27510" y="86810"/>
                </a:lnTo>
                <a:lnTo>
                  <a:pt x="27530" y="86820"/>
                </a:lnTo>
                <a:lnTo>
                  <a:pt x="27540" y="86820"/>
                </a:lnTo>
                <a:lnTo>
                  <a:pt x="27550" y="86820"/>
                </a:lnTo>
                <a:lnTo>
                  <a:pt x="27560" y="86820"/>
                </a:lnTo>
                <a:lnTo>
                  <a:pt x="27570" y="86830"/>
                </a:lnTo>
                <a:lnTo>
                  <a:pt x="27580" y="86830"/>
                </a:lnTo>
                <a:lnTo>
                  <a:pt x="27600" y="86840"/>
                </a:lnTo>
                <a:lnTo>
                  <a:pt x="27750" y="86900"/>
                </a:lnTo>
                <a:lnTo>
                  <a:pt x="27770" y="86910"/>
                </a:lnTo>
                <a:lnTo>
                  <a:pt x="27780" y="86920"/>
                </a:lnTo>
                <a:lnTo>
                  <a:pt x="27790" y="86930"/>
                </a:lnTo>
                <a:lnTo>
                  <a:pt x="27800" y="86940"/>
                </a:lnTo>
                <a:lnTo>
                  <a:pt x="27810" y="86940"/>
                </a:lnTo>
                <a:lnTo>
                  <a:pt x="27820" y="86940"/>
                </a:lnTo>
                <a:lnTo>
                  <a:pt x="27830" y="86940"/>
                </a:lnTo>
                <a:lnTo>
                  <a:pt x="27850" y="86950"/>
                </a:lnTo>
                <a:lnTo>
                  <a:pt x="27860" y="86960"/>
                </a:lnTo>
                <a:lnTo>
                  <a:pt x="27900" y="87000"/>
                </a:lnTo>
                <a:lnTo>
                  <a:pt x="27920" y="87030"/>
                </a:lnTo>
                <a:lnTo>
                  <a:pt x="27940" y="87050"/>
                </a:lnTo>
                <a:lnTo>
                  <a:pt x="27960" y="87080"/>
                </a:lnTo>
                <a:lnTo>
                  <a:pt x="27980" y="87110"/>
                </a:lnTo>
                <a:lnTo>
                  <a:pt x="28000" y="87130"/>
                </a:lnTo>
                <a:lnTo>
                  <a:pt x="28000" y="87150"/>
                </a:lnTo>
                <a:lnTo>
                  <a:pt x="27990" y="87170"/>
                </a:lnTo>
                <a:lnTo>
                  <a:pt x="27980" y="87180"/>
                </a:lnTo>
                <a:lnTo>
                  <a:pt x="27970" y="87200"/>
                </a:lnTo>
                <a:lnTo>
                  <a:pt x="27950" y="87210"/>
                </a:lnTo>
                <a:lnTo>
                  <a:pt x="27930" y="87230"/>
                </a:lnTo>
                <a:lnTo>
                  <a:pt x="27910" y="87240"/>
                </a:lnTo>
                <a:lnTo>
                  <a:pt x="27890" y="87250"/>
                </a:lnTo>
                <a:lnTo>
                  <a:pt x="27860" y="87270"/>
                </a:lnTo>
                <a:lnTo>
                  <a:pt x="27840" y="87280"/>
                </a:lnTo>
                <a:lnTo>
                  <a:pt x="27820" y="87290"/>
                </a:lnTo>
                <a:lnTo>
                  <a:pt x="27800" y="87290"/>
                </a:lnTo>
                <a:lnTo>
                  <a:pt x="27760" y="87290"/>
                </a:lnTo>
                <a:lnTo>
                  <a:pt x="27750" y="87290"/>
                </a:lnTo>
                <a:lnTo>
                  <a:pt x="27740" y="87290"/>
                </a:lnTo>
                <a:lnTo>
                  <a:pt x="27730" y="87290"/>
                </a:lnTo>
                <a:lnTo>
                  <a:pt x="27720" y="87280"/>
                </a:lnTo>
                <a:lnTo>
                  <a:pt x="27710" y="87280"/>
                </a:lnTo>
                <a:lnTo>
                  <a:pt x="27700" y="87270"/>
                </a:lnTo>
                <a:lnTo>
                  <a:pt x="27690" y="87260"/>
                </a:lnTo>
                <a:lnTo>
                  <a:pt x="27680" y="87250"/>
                </a:lnTo>
                <a:lnTo>
                  <a:pt x="27670" y="87240"/>
                </a:lnTo>
                <a:lnTo>
                  <a:pt x="27670" y="87230"/>
                </a:lnTo>
                <a:lnTo>
                  <a:pt x="27660" y="87220"/>
                </a:lnTo>
                <a:lnTo>
                  <a:pt x="27660" y="87210"/>
                </a:lnTo>
                <a:lnTo>
                  <a:pt x="27660" y="87200"/>
                </a:lnTo>
                <a:lnTo>
                  <a:pt x="27670" y="87190"/>
                </a:lnTo>
                <a:lnTo>
                  <a:pt x="27680" y="87180"/>
                </a:lnTo>
                <a:lnTo>
                  <a:pt x="27680" y="87170"/>
                </a:lnTo>
                <a:lnTo>
                  <a:pt x="27680" y="87150"/>
                </a:lnTo>
                <a:lnTo>
                  <a:pt x="27680" y="87140"/>
                </a:lnTo>
                <a:lnTo>
                  <a:pt x="27670" y="87130"/>
                </a:lnTo>
                <a:lnTo>
                  <a:pt x="27660" y="87130"/>
                </a:lnTo>
                <a:lnTo>
                  <a:pt x="27650" y="87130"/>
                </a:lnTo>
                <a:lnTo>
                  <a:pt x="27640" y="87120"/>
                </a:lnTo>
                <a:lnTo>
                  <a:pt x="27620" y="87110"/>
                </a:lnTo>
                <a:lnTo>
                  <a:pt x="27610" y="87110"/>
                </a:lnTo>
                <a:lnTo>
                  <a:pt x="27600" y="87110"/>
                </a:lnTo>
                <a:lnTo>
                  <a:pt x="27590" y="87120"/>
                </a:lnTo>
                <a:lnTo>
                  <a:pt x="27580" y="87120"/>
                </a:lnTo>
                <a:lnTo>
                  <a:pt x="27580" y="87130"/>
                </a:lnTo>
                <a:lnTo>
                  <a:pt x="27570" y="87150"/>
                </a:lnTo>
                <a:lnTo>
                  <a:pt x="27570" y="87160"/>
                </a:lnTo>
                <a:lnTo>
                  <a:pt x="27560" y="87180"/>
                </a:lnTo>
                <a:lnTo>
                  <a:pt x="27570" y="87190"/>
                </a:lnTo>
                <a:lnTo>
                  <a:pt x="27570" y="87210"/>
                </a:lnTo>
                <a:lnTo>
                  <a:pt x="27570" y="87220"/>
                </a:lnTo>
                <a:lnTo>
                  <a:pt x="27580" y="87230"/>
                </a:lnTo>
                <a:lnTo>
                  <a:pt x="27580" y="87240"/>
                </a:lnTo>
                <a:lnTo>
                  <a:pt x="27580" y="87250"/>
                </a:lnTo>
                <a:lnTo>
                  <a:pt x="27580" y="87260"/>
                </a:lnTo>
                <a:lnTo>
                  <a:pt x="27570" y="87260"/>
                </a:lnTo>
                <a:lnTo>
                  <a:pt x="27550" y="87270"/>
                </a:lnTo>
                <a:lnTo>
                  <a:pt x="27530" y="87260"/>
                </a:lnTo>
                <a:lnTo>
                  <a:pt x="27520" y="87260"/>
                </a:lnTo>
                <a:lnTo>
                  <a:pt x="27490" y="87260"/>
                </a:lnTo>
                <a:lnTo>
                  <a:pt x="27470" y="87260"/>
                </a:lnTo>
                <a:lnTo>
                  <a:pt x="27470" y="87250"/>
                </a:lnTo>
                <a:lnTo>
                  <a:pt x="27450" y="87250"/>
                </a:lnTo>
                <a:lnTo>
                  <a:pt x="27420" y="87240"/>
                </a:lnTo>
                <a:lnTo>
                  <a:pt x="27400" y="87240"/>
                </a:lnTo>
                <a:lnTo>
                  <a:pt x="27390" y="87230"/>
                </a:lnTo>
                <a:lnTo>
                  <a:pt x="27360" y="87230"/>
                </a:lnTo>
                <a:lnTo>
                  <a:pt x="27340" y="87210"/>
                </a:lnTo>
                <a:lnTo>
                  <a:pt x="27320" y="87210"/>
                </a:lnTo>
                <a:lnTo>
                  <a:pt x="27310" y="87210"/>
                </a:lnTo>
                <a:lnTo>
                  <a:pt x="27290" y="87220"/>
                </a:lnTo>
                <a:lnTo>
                  <a:pt x="27280" y="87220"/>
                </a:lnTo>
                <a:lnTo>
                  <a:pt x="27270" y="87240"/>
                </a:lnTo>
                <a:lnTo>
                  <a:pt x="27260" y="87250"/>
                </a:lnTo>
                <a:lnTo>
                  <a:pt x="27260" y="87260"/>
                </a:lnTo>
                <a:lnTo>
                  <a:pt x="27260" y="87270"/>
                </a:lnTo>
                <a:lnTo>
                  <a:pt x="27260" y="87280"/>
                </a:lnTo>
                <a:lnTo>
                  <a:pt x="27260" y="87290"/>
                </a:lnTo>
                <a:lnTo>
                  <a:pt x="27270" y="87300"/>
                </a:lnTo>
                <a:lnTo>
                  <a:pt x="27270" y="87310"/>
                </a:lnTo>
                <a:lnTo>
                  <a:pt x="27270" y="87320"/>
                </a:lnTo>
                <a:lnTo>
                  <a:pt x="27250" y="87370"/>
                </a:lnTo>
                <a:lnTo>
                  <a:pt x="27250" y="87380"/>
                </a:lnTo>
                <a:lnTo>
                  <a:pt x="27240" y="87400"/>
                </a:lnTo>
                <a:lnTo>
                  <a:pt x="27230" y="87410"/>
                </a:lnTo>
                <a:lnTo>
                  <a:pt x="27230" y="87420"/>
                </a:lnTo>
                <a:lnTo>
                  <a:pt x="27230" y="87430"/>
                </a:lnTo>
                <a:lnTo>
                  <a:pt x="27240" y="87440"/>
                </a:lnTo>
                <a:lnTo>
                  <a:pt x="27250" y="87440"/>
                </a:lnTo>
                <a:lnTo>
                  <a:pt x="27260" y="87450"/>
                </a:lnTo>
                <a:lnTo>
                  <a:pt x="27280" y="87460"/>
                </a:lnTo>
                <a:lnTo>
                  <a:pt x="27290" y="87470"/>
                </a:lnTo>
                <a:lnTo>
                  <a:pt x="27280" y="87480"/>
                </a:lnTo>
                <a:lnTo>
                  <a:pt x="27270" y="87480"/>
                </a:lnTo>
                <a:lnTo>
                  <a:pt x="27260" y="87490"/>
                </a:lnTo>
                <a:lnTo>
                  <a:pt x="27250" y="87500"/>
                </a:lnTo>
                <a:lnTo>
                  <a:pt x="27250" y="87520"/>
                </a:lnTo>
                <a:lnTo>
                  <a:pt x="27240" y="87530"/>
                </a:lnTo>
                <a:lnTo>
                  <a:pt x="27250" y="87550"/>
                </a:lnTo>
                <a:lnTo>
                  <a:pt x="27260" y="87550"/>
                </a:lnTo>
                <a:lnTo>
                  <a:pt x="27260" y="87560"/>
                </a:lnTo>
                <a:lnTo>
                  <a:pt x="27260" y="87570"/>
                </a:lnTo>
                <a:lnTo>
                  <a:pt x="27260" y="87580"/>
                </a:lnTo>
                <a:lnTo>
                  <a:pt x="27270" y="87590"/>
                </a:lnTo>
                <a:lnTo>
                  <a:pt x="27260" y="87600"/>
                </a:lnTo>
                <a:lnTo>
                  <a:pt x="27260" y="87610"/>
                </a:lnTo>
                <a:lnTo>
                  <a:pt x="27250" y="87630"/>
                </a:lnTo>
                <a:lnTo>
                  <a:pt x="27230" y="87620"/>
                </a:lnTo>
                <a:lnTo>
                  <a:pt x="27210" y="87620"/>
                </a:lnTo>
                <a:lnTo>
                  <a:pt x="27200" y="87620"/>
                </a:lnTo>
                <a:lnTo>
                  <a:pt x="27190" y="87620"/>
                </a:lnTo>
                <a:lnTo>
                  <a:pt x="27180" y="87620"/>
                </a:lnTo>
                <a:lnTo>
                  <a:pt x="27150" y="87630"/>
                </a:lnTo>
                <a:lnTo>
                  <a:pt x="27140" y="87640"/>
                </a:lnTo>
                <a:lnTo>
                  <a:pt x="27130" y="87640"/>
                </a:lnTo>
                <a:lnTo>
                  <a:pt x="27110" y="87650"/>
                </a:lnTo>
                <a:lnTo>
                  <a:pt x="27090" y="87650"/>
                </a:lnTo>
                <a:lnTo>
                  <a:pt x="27080" y="87640"/>
                </a:lnTo>
                <a:lnTo>
                  <a:pt x="27070" y="87640"/>
                </a:lnTo>
                <a:lnTo>
                  <a:pt x="27040" y="87650"/>
                </a:lnTo>
                <a:lnTo>
                  <a:pt x="27030" y="87660"/>
                </a:lnTo>
                <a:lnTo>
                  <a:pt x="27000" y="87670"/>
                </a:lnTo>
                <a:lnTo>
                  <a:pt x="26990" y="87680"/>
                </a:lnTo>
                <a:lnTo>
                  <a:pt x="26970" y="87680"/>
                </a:lnTo>
                <a:lnTo>
                  <a:pt x="26950" y="87680"/>
                </a:lnTo>
                <a:lnTo>
                  <a:pt x="26920" y="87690"/>
                </a:lnTo>
                <a:lnTo>
                  <a:pt x="26890" y="87690"/>
                </a:lnTo>
                <a:lnTo>
                  <a:pt x="26870" y="87690"/>
                </a:lnTo>
                <a:lnTo>
                  <a:pt x="26850" y="87690"/>
                </a:lnTo>
                <a:lnTo>
                  <a:pt x="26820" y="87690"/>
                </a:lnTo>
                <a:lnTo>
                  <a:pt x="26790" y="87690"/>
                </a:lnTo>
                <a:lnTo>
                  <a:pt x="26770" y="87680"/>
                </a:lnTo>
                <a:lnTo>
                  <a:pt x="26740" y="87670"/>
                </a:lnTo>
                <a:lnTo>
                  <a:pt x="26710" y="87670"/>
                </a:lnTo>
                <a:lnTo>
                  <a:pt x="26690" y="87670"/>
                </a:lnTo>
                <a:lnTo>
                  <a:pt x="26670" y="87670"/>
                </a:lnTo>
                <a:lnTo>
                  <a:pt x="26650" y="87660"/>
                </a:lnTo>
                <a:lnTo>
                  <a:pt x="26630" y="87660"/>
                </a:lnTo>
                <a:lnTo>
                  <a:pt x="26590" y="87650"/>
                </a:lnTo>
                <a:lnTo>
                  <a:pt x="26570" y="87630"/>
                </a:lnTo>
                <a:lnTo>
                  <a:pt x="26540" y="87630"/>
                </a:lnTo>
                <a:lnTo>
                  <a:pt x="26520" y="87640"/>
                </a:lnTo>
                <a:lnTo>
                  <a:pt x="26500" y="87630"/>
                </a:lnTo>
                <a:lnTo>
                  <a:pt x="26470" y="87630"/>
                </a:lnTo>
                <a:lnTo>
                  <a:pt x="26450" y="87620"/>
                </a:lnTo>
                <a:lnTo>
                  <a:pt x="26430" y="87610"/>
                </a:lnTo>
                <a:lnTo>
                  <a:pt x="26420" y="87600"/>
                </a:lnTo>
                <a:lnTo>
                  <a:pt x="26410" y="87580"/>
                </a:lnTo>
                <a:lnTo>
                  <a:pt x="26400" y="87570"/>
                </a:lnTo>
                <a:lnTo>
                  <a:pt x="26380" y="87560"/>
                </a:lnTo>
                <a:lnTo>
                  <a:pt x="26370" y="87550"/>
                </a:lnTo>
                <a:lnTo>
                  <a:pt x="26330" y="87540"/>
                </a:lnTo>
                <a:lnTo>
                  <a:pt x="26300" y="87550"/>
                </a:lnTo>
                <a:lnTo>
                  <a:pt x="26290" y="87560"/>
                </a:lnTo>
                <a:lnTo>
                  <a:pt x="26270" y="87560"/>
                </a:lnTo>
                <a:lnTo>
                  <a:pt x="26260" y="87570"/>
                </a:lnTo>
                <a:lnTo>
                  <a:pt x="26250" y="87580"/>
                </a:lnTo>
                <a:lnTo>
                  <a:pt x="26250" y="87590"/>
                </a:lnTo>
                <a:lnTo>
                  <a:pt x="26250" y="87600"/>
                </a:lnTo>
                <a:lnTo>
                  <a:pt x="26240" y="87620"/>
                </a:lnTo>
                <a:lnTo>
                  <a:pt x="26240" y="87630"/>
                </a:lnTo>
                <a:lnTo>
                  <a:pt x="26250" y="87660"/>
                </a:lnTo>
                <a:lnTo>
                  <a:pt x="26250" y="87670"/>
                </a:lnTo>
                <a:lnTo>
                  <a:pt x="26250" y="87690"/>
                </a:lnTo>
                <a:lnTo>
                  <a:pt x="26260" y="87710"/>
                </a:lnTo>
                <a:lnTo>
                  <a:pt x="26270" y="87720"/>
                </a:lnTo>
                <a:lnTo>
                  <a:pt x="26280" y="87730"/>
                </a:lnTo>
                <a:lnTo>
                  <a:pt x="26290" y="87730"/>
                </a:lnTo>
                <a:lnTo>
                  <a:pt x="26310" y="87740"/>
                </a:lnTo>
                <a:lnTo>
                  <a:pt x="26330" y="87750"/>
                </a:lnTo>
                <a:lnTo>
                  <a:pt x="26350" y="87760"/>
                </a:lnTo>
                <a:lnTo>
                  <a:pt x="26360" y="87760"/>
                </a:lnTo>
                <a:lnTo>
                  <a:pt x="26390" y="87770"/>
                </a:lnTo>
                <a:lnTo>
                  <a:pt x="26400" y="87780"/>
                </a:lnTo>
                <a:lnTo>
                  <a:pt x="26430" y="87790"/>
                </a:lnTo>
                <a:lnTo>
                  <a:pt x="26440" y="87790"/>
                </a:lnTo>
                <a:lnTo>
                  <a:pt x="26460" y="87800"/>
                </a:lnTo>
                <a:lnTo>
                  <a:pt x="26470" y="87810"/>
                </a:lnTo>
                <a:lnTo>
                  <a:pt x="26480" y="87820"/>
                </a:lnTo>
                <a:lnTo>
                  <a:pt x="26510" y="87850"/>
                </a:lnTo>
                <a:lnTo>
                  <a:pt x="26530" y="87870"/>
                </a:lnTo>
                <a:lnTo>
                  <a:pt x="26540" y="87890"/>
                </a:lnTo>
                <a:lnTo>
                  <a:pt x="26550" y="87910"/>
                </a:lnTo>
                <a:lnTo>
                  <a:pt x="26560" y="87920"/>
                </a:lnTo>
                <a:lnTo>
                  <a:pt x="26570" y="87950"/>
                </a:lnTo>
                <a:lnTo>
                  <a:pt x="26570" y="87960"/>
                </a:lnTo>
                <a:lnTo>
                  <a:pt x="26580" y="87990"/>
                </a:lnTo>
                <a:lnTo>
                  <a:pt x="26580" y="88010"/>
                </a:lnTo>
                <a:lnTo>
                  <a:pt x="26590" y="88040"/>
                </a:lnTo>
                <a:lnTo>
                  <a:pt x="26580" y="88110"/>
                </a:lnTo>
                <a:lnTo>
                  <a:pt x="26580" y="88130"/>
                </a:lnTo>
                <a:lnTo>
                  <a:pt x="26570" y="88140"/>
                </a:lnTo>
                <a:lnTo>
                  <a:pt x="26570" y="88160"/>
                </a:lnTo>
                <a:lnTo>
                  <a:pt x="26560" y="88180"/>
                </a:lnTo>
                <a:lnTo>
                  <a:pt x="26550" y="88210"/>
                </a:lnTo>
                <a:lnTo>
                  <a:pt x="26550" y="88220"/>
                </a:lnTo>
                <a:lnTo>
                  <a:pt x="26540" y="88230"/>
                </a:lnTo>
                <a:lnTo>
                  <a:pt x="26540" y="88260"/>
                </a:lnTo>
                <a:lnTo>
                  <a:pt x="26530" y="88280"/>
                </a:lnTo>
                <a:lnTo>
                  <a:pt x="26510" y="88310"/>
                </a:lnTo>
                <a:lnTo>
                  <a:pt x="26500" y="88330"/>
                </a:lnTo>
                <a:lnTo>
                  <a:pt x="26490" y="88340"/>
                </a:lnTo>
                <a:lnTo>
                  <a:pt x="26480" y="88360"/>
                </a:lnTo>
                <a:lnTo>
                  <a:pt x="26470" y="88370"/>
                </a:lnTo>
                <a:lnTo>
                  <a:pt x="26460" y="88390"/>
                </a:lnTo>
                <a:lnTo>
                  <a:pt x="26440" y="88420"/>
                </a:lnTo>
                <a:lnTo>
                  <a:pt x="26370" y="88490"/>
                </a:lnTo>
                <a:lnTo>
                  <a:pt x="26360" y="88510"/>
                </a:lnTo>
                <a:lnTo>
                  <a:pt x="26330" y="88540"/>
                </a:lnTo>
                <a:lnTo>
                  <a:pt x="26310" y="88560"/>
                </a:lnTo>
                <a:lnTo>
                  <a:pt x="26110" y="88780"/>
                </a:lnTo>
                <a:lnTo>
                  <a:pt x="26100" y="88800"/>
                </a:lnTo>
                <a:lnTo>
                  <a:pt x="26080" y="88810"/>
                </a:lnTo>
                <a:lnTo>
                  <a:pt x="26070" y="88820"/>
                </a:lnTo>
                <a:lnTo>
                  <a:pt x="25970" y="88920"/>
                </a:lnTo>
                <a:lnTo>
                  <a:pt x="25940" y="88960"/>
                </a:lnTo>
                <a:lnTo>
                  <a:pt x="25840" y="89100"/>
                </a:lnTo>
                <a:lnTo>
                  <a:pt x="25830" y="89130"/>
                </a:lnTo>
                <a:lnTo>
                  <a:pt x="25830" y="89140"/>
                </a:lnTo>
                <a:lnTo>
                  <a:pt x="25820" y="89150"/>
                </a:lnTo>
                <a:lnTo>
                  <a:pt x="25810" y="89160"/>
                </a:lnTo>
                <a:lnTo>
                  <a:pt x="25800" y="89160"/>
                </a:lnTo>
                <a:lnTo>
                  <a:pt x="25780" y="89160"/>
                </a:lnTo>
                <a:lnTo>
                  <a:pt x="25770" y="89170"/>
                </a:lnTo>
                <a:lnTo>
                  <a:pt x="25760" y="89170"/>
                </a:lnTo>
                <a:lnTo>
                  <a:pt x="25750" y="89180"/>
                </a:lnTo>
                <a:lnTo>
                  <a:pt x="25730" y="89180"/>
                </a:lnTo>
                <a:lnTo>
                  <a:pt x="25720" y="89180"/>
                </a:lnTo>
                <a:lnTo>
                  <a:pt x="25710" y="89180"/>
                </a:lnTo>
                <a:lnTo>
                  <a:pt x="25680" y="89170"/>
                </a:lnTo>
                <a:lnTo>
                  <a:pt x="25670" y="89160"/>
                </a:lnTo>
                <a:lnTo>
                  <a:pt x="25660" y="89150"/>
                </a:lnTo>
                <a:lnTo>
                  <a:pt x="25650" y="89150"/>
                </a:lnTo>
                <a:lnTo>
                  <a:pt x="25650" y="89140"/>
                </a:lnTo>
                <a:lnTo>
                  <a:pt x="25640" y="89130"/>
                </a:lnTo>
                <a:lnTo>
                  <a:pt x="25630" y="89120"/>
                </a:lnTo>
                <a:lnTo>
                  <a:pt x="25620" y="89110"/>
                </a:lnTo>
                <a:lnTo>
                  <a:pt x="25600" y="89100"/>
                </a:lnTo>
                <a:lnTo>
                  <a:pt x="25590" y="89080"/>
                </a:lnTo>
                <a:lnTo>
                  <a:pt x="25570" y="89060"/>
                </a:lnTo>
                <a:lnTo>
                  <a:pt x="25560" y="89050"/>
                </a:lnTo>
                <a:lnTo>
                  <a:pt x="25540" y="89030"/>
                </a:lnTo>
                <a:lnTo>
                  <a:pt x="25510" y="89000"/>
                </a:lnTo>
                <a:lnTo>
                  <a:pt x="25480" y="88980"/>
                </a:lnTo>
                <a:lnTo>
                  <a:pt x="25470" y="88970"/>
                </a:lnTo>
                <a:lnTo>
                  <a:pt x="25450" y="88960"/>
                </a:lnTo>
                <a:lnTo>
                  <a:pt x="25400" y="88940"/>
                </a:lnTo>
                <a:lnTo>
                  <a:pt x="25370" y="88930"/>
                </a:lnTo>
                <a:lnTo>
                  <a:pt x="25350" y="88940"/>
                </a:lnTo>
                <a:lnTo>
                  <a:pt x="25340" y="88940"/>
                </a:lnTo>
                <a:lnTo>
                  <a:pt x="25310" y="88940"/>
                </a:lnTo>
                <a:lnTo>
                  <a:pt x="25280" y="88940"/>
                </a:lnTo>
                <a:lnTo>
                  <a:pt x="25270" y="88930"/>
                </a:lnTo>
                <a:lnTo>
                  <a:pt x="25260" y="88930"/>
                </a:lnTo>
                <a:lnTo>
                  <a:pt x="25240" y="88920"/>
                </a:lnTo>
                <a:lnTo>
                  <a:pt x="25230" y="88920"/>
                </a:lnTo>
                <a:lnTo>
                  <a:pt x="25210" y="88910"/>
                </a:lnTo>
                <a:lnTo>
                  <a:pt x="25200" y="88900"/>
                </a:lnTo>
                <a:lnTo>
                  <a:pt x="25190" y="88890"/>
                </a:lnTo>
                <a:lnTo>
                  <a:pt x="25170" y="88880"/>
                </a:lnTo>
                <a:lnTo>
                  <a:pt x="25160" y="88880"/>
                </a:lnTo>
                <a:lnTo>
                  <a:pt x="25140" y="88870"/>
                </a:lnTo>
                <a:lnTo>
                  <a:pt x="25130" y="88850"/>
                </a:lnTo>
                <a:lnTo>
                  <a:pt x="25100" y="88830"/>
                </a:lnTo>
                <a:lnTo>
                  <a:pt x="25080" y="88820"/>
                </a:lnTo>
                <a:lnTo>
                  <a:pt x="25070" y="88810"/>
                </a:lnTo>
                <a:lnTo>
                  <a:pt x="25060" y="88800"/>
                </a:lnTo>
                <a:lnTo>
                  <a:pt x="25020" y="88780"/>
                </a:lnTo>
                <a:lnTo>
                  <a:pt x="25010" y="88770"/>
                </a:lnTo>
                <a:lnTo>
                  <a:pt x="25000" y="88760"/>
                </a:lnTo>
                <a:lnTo>
                  <a:pt x="24990" y="88760"/>
                </a:lnTo>
                <a:lnTo>
                  <a:pt x="24980" y="88750"/>
                </a:lnTo>
                <a:lnTo>
                  <a:pt x="24970" y="88750"/>
                </a:lnTo>
                <a:lnTo>
                  <a:pt x="24960" y="88750"/>
                </a:lnTo>
                <a:lnTo>
                  <a:pt x="24940" y="88750"/>
                </a:lnTo>
                <a:lnTo>
                  <a:pt x="24930" y="88760"/>
                </a:lnTo>
                <a:lnTo>
                  <a:pt x="24910" y="88770"/>
                </a:lnTo>
                <a:lnTo>
                  <a:pt x="24900" y="88780"/>
                </a:lnTo>
                <a:lnTo>
                  <a:pt x="24900" y="88790"/>
                </a:lnTo>
                <a:lnTo>
                  <a:pt x="24890" y="88800"/>
                </a:lnTo>
                <a:lnTo>
                  <a:pt x="24890" y="88810"/>
                </a:lnTo>
                <a:lnTo>
                  <a:pt x="24890" y="88820"/>
                </a:lnTo>
                <a:lnTo>
                  <a:pt x="24890" y="88830"/>
                </a:lnTo>
                <a:lnTo>
                  <a:pt x="24890" y="88840"/>
                </a:lnTo>
                <a:lnTo>
                  <a:pt x="24900" y="88860"/>
                </a:lnTo>
                <a:lnTo>
                  <a:pt x="24900" y="88880"/>
                </a:lnTo>
                <a:lnTo>
                  <a:pt x="24910" y="88880"/>
                </a:lnTo>
                <a:lnTo>
                  <a:pt x="24910" y="88890"/>
                </a:lnTo>
                <a:lnTo>
                  <a:pt x="24920" y="88930"/>
                </a:lnTo>
                <a:lnTo>
                  <a:pt x="24930" y="88950"/>
                </a:lnTo>
                <a:lnTo>
                  <a:pt x="24940" y="88960"/>
                </a:lnTo>
                <a:lnTo>
                  <a:pt x="24940" y="88980"/>
                </a:lnTo>
                <a:lnTo>
                  <a:pt x="24940" y="88990"/>
                </a:lnTo>
                <a:lnTo>
                  <a:pt x="24950" y="89010"/>
                </a:lnTo>
                <a:lnTo>
                  <a:pt x="24950" y="89020"/>
                </a:lnTo>
                <a:lnTo>
                  <a:pt x="24960" y="89040"/>
                </a:lnTo>
                <a:lnTo>
                  <a:pt x="24960" y="89050"/>
                </a:lnTo>
                <a:lnTo>
                  <a:pt x="24970" y="89070"/>
                </a:lnTo>
                <a:lnTo>
                  <a:pt x="24970" y="89080"/>
                </a:lnTo>
                <a:lnTo>
                  <a:pt x="24980" y="89090"/>
                </a:lnTo>
                <a:lnTo>
                  <a:pt x="24980" y="89100"/>
                </a:lnTo>
                <a:lnTo>
                  <a:pt x="24990" y="89120"/>
                </a:lnTo>
                <a:lnTo>
                  <a:pt x="24990" y="89130"/>
                </a:lnTo>
                <a:lnTo>
                  <a:pt x="25000" y="89150"/>
                </a:lnTo>
                <a:lnTo>
                  <a:pt x="25000" y="89160"/>
                </a:lnTo>
                <a:lnTo>
                  <a:pt x="25010" y="89170"/>
                </a:lnTo>
                <a:lnTo>
                  <a:pt x="25020" y="89180"/>
                </a:lnTo>
                <a:lnTo>
                  <a:pt x="25040" y="89210"/>
                </a:lnTo>
                <a:lnTo>
                  <a:pt x="25060" y="89230"/>
                </a:lnTo>
                <a:lnTo>
                  <a:pt x="25070" y="89230"/>
                </a:lnTo>
                <a:lnTo>
                  <a:pt x="25080" y="89240"/>
                </a:lnTo>
                <a:lnTo>
                  <a:pt x="25090" y="89250"/>
                </a:lnTo>
                <a:lnTo>
                  <a:pt x="25100" y="89260"/>
                </a:lnTo>
                <a:lnTo>
                  <a:pt x="25110" y="89260"/>
                </a:lnTo>
                <a:lnTo>
                  <a:pt x="25130" y="89280"/>
                </a:lnTo>
                <a:lnTo>
                  <a:pt x="25140" y="89280"/>
                </a:lnTo>
                <a:lnTo>
                  <a:pt x="25170" y="89290"/>
                </a:lnTo>
                <a:lnTo>
                  <a:pt x="25180" y="89300"/>
                </a:lnTo>
                <a:lnTo>
                  <a:pt x="25190" y="89310"/>
                </a:lnTo>
                <a:lnTo>
                  <a:pt x="25210" y="89320"/>
                </a:lnTo>
                <a:lnTo>
                  <a:pt x="25220" y="89320"/>
                </a:lnTo>
                <a:lnTo>
                  <a:pt x="25230" y="89330"/>
                </a:lnTo>
                <a:lnTo>
                  <a:pt x="25250" y="89350"/>
                </a:lnTo>
                <a:lnTo>
                  <a:pt x="25260" y="89350"/>
                </a:lnTo>
                <a:lnTo>
                  <a:pt x="25270" y="89360"/>
                </a:lnTo>
                <a:lnTo>
                  <a:pt x="25280" y="89380"/>
                </a:lnTo>
                <a:lnTo>
                  <a:pt x="25290" y="89390"/>
                </a:lnTo>
                <a:lnTo>
                  <a:pt x="25310" y="89420"/>
                </a:lnTo>
                <a:lnTo>
                  <a:pt x="25340" y="89450"/>
                </a:lnTo>
                <a:lnTo>
                  <a:pt x="25340" y="89460"/>
                </a:lnTo>
                <a:lnTo>
                  <a:pt x="25350" y="89480"/>
                </a:lnTo>
                <a:lnTo>
                  <a:pt x="25350" y="89490"/>
                </a:lnTo>
                <a:lnTo>
                  <a:pt x="25340" y="89510"/>
                </a:lnTo>
                <a:lnTo>
                  <a:pt x="25340" y="89530"/>
                </a:lnTo>
                <a:lnTo>
                  <a:pt x="25320" y="89540"/>
                </a:lnTo>
                <a:lnTo>
                  <a:pt x="25310" y="89550"/>
                </a:lnTo>
                <a:lnTo>
                  <a:pt x="25290" y="89560"/>
                </a:lnTo>
                <a:lnTo>
                  <a:pt x="25280" y="89570"/>
                </a:lnTo>
                <a:lnTo>
                  <a:pt x="25250" y="89580"/>
                </a:lnTo>
                <a:lnTo>
                  <a:pt x="25220" y="89600"/>
                </a:lnTo>
                <a:lnTo>
                  <a:pt x="25190" y="89610"/>
                </a:lnTo>
                <a:lnTo>
                  <a:pt x="25150" y="89630"/>
                </a:lnTo>
                <a:lnTo>
                  <a:pt x="25130" y="89640"/>
                </a:lnTo>
                <a:lnTo>
                  <a:pt x="25120" y="89640"/>
                </a:lnTo>
                <a:lnTo>
                  <a:pt x="25090" y="89650"/>
                </a:lnTo>
                <a:lnTo>
                  <a:pt x="25070" y="89650"/>
                </a:lnTo>
                <a:lnTo>
                  <a:pt x="25040" y="89660"/>
                </a:lnTo>
                <a:lnTo>
                  <a:pt x="25010" y="89660"/>
                </a:lnTo>
                <a:lnTo>
                  <a:pt x="25000" y="89670"/>
                </a:lnTo>
                <a:lnTo>
                  <a:pt x="24980" y="89670"/>
                </a:lnTo>
                <a:lnTo>
                  <a:pt x="24960" y="89670"/>
                </a:lnTo>
                <a:lnTo>
                  <a:pt x="24920" y="89670"/>
                </a:lnTo>
                <a:lnTo>
                  <a:pt x="24790" y="89690"/>
                </a:lnTo>
                <a:lnTo>
                  <a:pt x="24800" y="89730"/>
                </a:lnTo>
                <a:lnTo>
                  <a:pt x="24800" y="89750"/>
                </a:lnTo>
                <a:lnTo>
                  <a:pt x="24800" y="89780"/>
                </a:lnTo>
                <a:lnTo>
                  <a:pt x="24810" y="89800"/>
                </a:lnTo>
                <a:lnTo>
                  <a:pt x="24810" y="89820"/>
                </a:lnTo>
                <a:lnTo>
                  <a:pt x="24800" y="89850"/>
                </a:lnTo>
                <a:lnTo>
                  <a:pt x="24800" y="89870"/>
                </a:lnTo>
                <a:lnTo>
                  <a:pt x="24800" y="89900"/>
                </a:lnTo>
                <a:lnTo>
                  <a:pt x="24790" y="89940"/>
                </a:lnTo>
                <a:lnTo>
                  <a:pt x="24790" y="89960"/>
                </a:lnTo>
                <a:lnTo>
                  <a:pt x="24790" y="89980"/>
                </a:lnTo>
                <a:lnTo>
                  <a:pt x="24780" y="90000"/>
                </a:lnTo>
                <a:lnTo>
                  <a:pt x="24780" y="90020"/>
                </a:lnTo>
                <a:lnTo>
                  <a:pt x="24770" y="90040"/>
                </a:lnTo>
                <a:lnTo>
                  <a:pt x="24760" y="90060"/>
                </a:lnTo>
                <a:lnTo>
                  <a:pt x="24750" y="90080"/>
                </a:lnTo>
                <a:lnTo>
                  <a:pt x="24740" y="90110"/>
                </a:lnTo>
                <a:lnTo>
                  <a:pt x="24730" y="90130"/>
                </a:lnTo>
                <a:lnTo>
                  <a:pt x="24720" y="90140"/>
                </a:lnTo>
                <a:lnTo>
                  <a:pt x="24700" y="90170"/>
                </a:lnTo>
                <a:lnTo>
                  <a:pt x="24680" y="90200"/>
                </a:lnTo>
                <a:lnTo>
                  <a:pt x="24660" y="90220"/>
                </a:lnTo>
                <a:lnTo>
                  <a:pt x="24640" y="90250"/>
                </a:lnTo>
                <a:lnTo>
                  <a:pt x="24620" y="90280"/>
                </a:lnTo>
                <a:lnTo>
                  <a:pt x="24610" y="90300"/>
                </a:lnTo>
                <a:lnTo>
                  <a:pt x="24590" y="90330"/>
                </a:lnTo>
                <a:lnTo>
                  <a:pt x="24580" y="90360"/>
                </a:lnTo>
                <a:lnTo>
                  <a:pt x="24560" y="90390"/>
                </a:lnTo>
                <a:lnTo>
                  <a:pt x="24540" y="90420"/>
                </a:lnTo>
                <a:lnTo>
                  <a:pt x="24530" y="90450"/>
                </a:lnTo>
                <a:lnTo>
                  <a:pt x="24510" y="90470"/>
                </a:lnTo>
                <a:lnTo>
                  <a:pt x="24490" y="90510"/>
                </a:lnTo>
                <a:lnTo>
                  <a:pt x="24480" y="90540"/>
                </a:lnTo>
                <a:lnTo>
                  <a:pt x="24460" y="90570"/>
                </a:lnTo>
                <a:lnTo>
                  <a:pt x="24440" y="90590"/>
                </a:lnTo>
                <a:lnTo>
                  <a:pt x="24430" y="90620"/>
                </a:lnTo>
                <a:lnTo>
                  <a:pt x="24410" y="90650"/>
                </a:lnTo>
                <a:lnTo>
                  <a:pt x="24400" y="90690"/>
                </a:lnTo>
                <a:lnTo>
                  <a:pt x="24390" y="90720"/>
                </a:lnTo>
                <a:lnTo>
                  <a:pt x="24380" y="90760"/>
                </a:lnTo>
                <a:lnTo>
                  <a:pt x="24370" y="90780"/>
                </a:lnTo>
                <a:lnTo>
                  <a:pt x="24360" y="90820"/>
                </a:lnTo>
                <a:lnTo>
                  <a:pt x="24360" y="90830"/>
                </a:lnTo>
                <a:lnTo>
                  <a:pt x="24350" y="90850"/>
                </a:lnTo>
                <a:lnTo>
                  <a:pt x="24350" y="90880"/>
                </a:lnTo>
                <a:lnTo>
                  <a:pt x="24340" y="90920"/>
                </a:lnTo>
                <a:lnTo>
                  <a:pt x="24340" y="90950"/>
                </a:lnTo>
                <a:lnTo>
                  <a:pt x="24340" y="90990"/>
                </a:lnTo>
                <a:lnTo>
                  <a:pt x="24340" y="91010"/>
                </a:lnTo>
                <a:lnTo>
                  <a:pt x="24340" y="91050"/>
                </a:lnTo>
                <a:lnTo>
                  <a:pt x="24330" y="91080"/>
                </a:lnTo>
                <a:lnTo>
                  <a:pt x="24330" y="91120"/>
                </a:lnTo>
                <a:lnTo>
                  <a:pt x="24330" y="91140"/>
                </a:lnTo>
                <a:lnTo>
                  <a:pt x="24330" y="91160"/>
                </a:lnTo>
                <a:lnTo>
                  <a:pt x="24320" y="91190"/>
                </a:lnTo>
                <a:lnTo>
                  <a:pt x="24320" y="91210"/>
                </a:lnTo>
                <a:lnTo>
                  <a:pt x="24310" y="91240"/>
                </a:lnTo>
                <a:lnTo>
                  <a:pt x="24300" y="91270"/>
                </a:lnTo>
                <a:lnTo>
                  <a:pt x="24290" y="91290"/>
                </a:lnTo>
                <a:lnTo>
                  <a:pt x="24280" y="91320"/>
                </a:lnTo>
                <a:lnTo>
                  <a:pt x="24270" y="91340"/>
                </a:lnTo>
                <a:lnTo>
                  <a:pt x="24260" y="91360"/>
                </a:lnTo>
                <a:lnTo>
                  <a:pt x="24250" y="91400"/>
                </a:lnTo>
                <a:lnTo>
                  <a:pt x="24250" y="91420"/>
                </a:lnTo>
                <a:lnTo>
                  <a:pt x="24240" y="91440"/>
                </a:lnTo>
                <a:lnTo>
                  <a:pt x="24240" y="91460"/>
                </a:lnTo>
                <a:lnTo>
                  <a:pt x="24240" y="91480"/>
                </a:lnTo>
                <a:lnTo>
                  <a:pt x="24240" y="91510"/>
                </a:lnTo>
                <a:lnTo>
                  <a:pt x="24250" y="91550"/>
                </a:lnTo>
                <a:lnTo>
                  <a:pt x="24250" y="91560"/>
                </a:lnTo>
                <a:lnTo>
                  <a:pt x="24260" y="91590"/>
                </a:lnTo>
                <a:lnTo>
                  <a:pt x="24270" y="91620"/>
                </a:lnTo>
                <a:lnTo>
                  <a:pt x="24280" y="91650"/>
                </a:lnTo>
                <a:lnTo>
                  <a:pt x="24280" y="91680"/>
                </a:lnTo>
                <a:lnTo>
                  <a:pt x="24290" y="91700"/>
                </a:lnTo>
                <a:lnTo>
                  <a:pt x="24300" y="91720"/>
                </a:lnTo>
                <a:lnTo>
                  <a:pt x="24300" y="91740"/>
                </a:lnTo>
                <a:lnTo>
                  <a:pt x="24320" y="91790"/>
                </a:lnTo>
                <a:lnTo>
                  <a:pt x="24330" y="91820"/>
                </a:lnTo>
                <a:lnTo>
                  <a:pt x="24330" y="91850"/>
                </a:lnTo>
                <a:lnTo>
                  <a:pt x="24350" y="91900"/>
                </a:lnTo>
                <a:lnTo>
                  <a:pt x="24360" y="91950"/>
                </a:lnTo>
                <a:lnTo>
                  <a:pt x="24370" y="91990"/>
                </a:lnTo>
                <a:lnTo>
                  <a:pt x="24370" y="92040"/>
                </a:lnTo>
                <a:lnTo>
                  <a:pt x="24380" y="92070"/>
                </a:lnTo>
                <a:lnTo>
                  <a:pt x="24390" y="92120"/>
                </a:lnTo>
                <a:lnTo>
                  <a:pt x="24400" y="92160"/>
                </a:lnTo>
                <a:lnTo>
                  <a:pt x="24410" y="92180"/>
                </a:lnTo>
                <a:lnTo>
                  <a:pt x="24410" y="92210"/>
                </a:lnTo>
                <a:lnTo>
                  <a:pt x="24420" y="92250"/>
                </a:lnTo>
                <a:lnTo>
                  <a:pt x="24430" y="92280"/>
                </a:lnTo>
                <a:lnTo>
                  <a:pt x="24430" y="92320"/>
                </a:lnTo>
                <a:lnTo>
                  <a:pt x="24440" y="92330"/>
                </a:lnTo>
                <a:lnTo>
                  <a:pt x="24440" y="92360"/>
                </a:lnTo>
                <a:lnTo>
                  <a:pt x="24440" y="92390"/>
                </a:lnTo>
                <a:lnTo>
                  <a:pt x="24440" y="92400"/>
                </a:lnTo>
                <a:lnTo>
                  <a:pt x="24440" y="92410"/>
                </a:lnTo>
                <a:lnTo>
                  <a:pt x="24450" y="92440"/>
                </a:lnTo>
                <a:lnTo>
                  <a:pt x="24450" y="92450"/>
                </a:lnTo>
                <a:lnTo>
                  <a:pt x="24450" y="92490"/>
                </a:lnTo>
                <a:lnTo>
                  <a:pt x="24410" y="92550"/>
                </a:lnTo>
                <a:lnTo>
                  <a:pt x="24340" y="92590"/>
                </a:lnTo>
                <a:lnTo>
                  <a:pt x="24210" y="92660"/>
                </a:lnTo>
                <a:lnTo>
                  <a:pt x="24120" y="92720"/>
                </a:lnTo>
                <a:lnTo>
                  <a:pt x="24040" y="92670"/>
                </a:lnTo>
                <a:lnTo>
                  <a:pt x="23950" y="92700"/>
                </a:lnTo>
                <a:lnTo>
                  <a:pt x="23860" y="92740"/>
                </a:lnTo>
                <a:lnTo>
                  <a:pt x="23790" y="92770"/>
                </a:lnTo>
                <a:lnTo>
                  <a:pt x="23740" y="92790"/>
                </a:lnTo>
                <a:lnTo>
                  <a:pt x="23690" y="92830"/>
                </a:lnTo>
                <a:lnTo>
                  <a:pt x="23630" y="92880"/>
                </a:lnTo>
                <a:lnTo>
                  <a:pt x="23530" y="92960"/>
                </a:lnTo>
                <a:lnTo>
                  <a:pt x="23460" y="93020"/>
                </a:lnTo>
                <a:lnTo>
                  <a:pt x="23430" y="93040"/>
                </a:lnTo>
                <a:lnTo>
                  <a:pt x="23430" y="93050"/>
                </a:lnTo>
                <a:lnTo>
                  <a:pt x="23410" y="93050"/>
                </a:lnTo>
                <a:lnTo>
                  <a:pt x="22970" y="93050"/>
                </a:lnTo>
                <a:lnTo>
                  <a:pt x="22040" y="93350"/>
                </a:lnTo>
                <a:lnTo>
                  <a:pt x="21640" y="93480"/>
                </a:lnTo>
                <a:lnTo>
                  <a:pt x="21480" y="93540"/>
                </a:lnTo>
                <a:lnTo>
                  <a:pt x="21250" y="93610"/>
                </a:lnTo>
                <a:lnTo>
                  <a:pt x="20920" y="93590"/>
                </a:lnTo>
                <a:lnTo>
                  <a:pt x="20260" y="93420"/>
                </a:lnTo>
                <a:lnTo>
                  <a:pt x="19980" y="93400"/>
                </a:lnTo>
                <a:lnTo>
                  <a:pt x="19680" y="93510"/>
                </a:lnTo>
                <a:lnTo>
                  <a:pt x="19270" y="93840"/>
                </a:lnTo>
                <a:lnTo>
                  <a:pt x="19260" y="93830"/>
                </a:lnTo>
                <a:lnTo>
                  <a:pt x="19240" y="93800"/>
                </a:lnTo>
                <a:lnTo>
                  <a:pt x="19240" y="93790"/>
                </a:lnTo>
                <a:lnTo>
                  <a:pt x="19230" y="93770"/>
                </a:lnTo>
                <a:lnTo>
                  <a:pt x="19200" y="93730"/>
                </a:lnTo>
                <a:lnTo>
                  <a:pt x="19190" y="93720"/>
                </a:lnTo>
                <a:lnTo>
                  <a:pt x="19190" y="93710"/>
                </a:lnTo>
                <a:lnTo>
                  <a:pt x="19130" y="93700"/>
                </a:lnTo>
                <a:lnTo>
                  <a:pt x="19100" y="93700"/>
                </a:lnTo>
                <a:lnTo>
                  <a:pt x="19020" y="93700"/>
                </a:lnTo>
                <a:lnTo>
                  <a:pt x="19000" y="93690"/>
                </a:lnTo>
                <a:lnTo>
                  <a:pt x="18980" y="93690"/>
                </a:lnTo>
                <a:lnTo>
                  <a:pt x="18960" y="93680"/>
                </a:lnTo>
                <a:lnTo>
                  <a:pt x="18750" y="93520"/>
                </a:lnTo>
                <a:lnTo>
                  <a:pt x="18700" y="93480"/>
                </a:lnTo>
                <a:lnTo>
                  <a:pt x="18670" y="93470"/>
                </a:lnTo>
                <a:lnTo>
                  <a:pt x="18650" y="93460"/>
                </a:lnTo>
                <a:lnTo>
                  <a:pt x="18630" y="93450"/>
                </a:lnTo>
                <a:lnTo>
                  <a:pt x="18610" y="93450"/>
                </a:lnTo>
                <a:lnTo>
                  <a:pt x="18580" y="93460"/>
                </a:lnTo>
                <a:lnTo>
                  <a:pt x="18560" y="93460"/>
                </a:lnTo>
                <a:lnTo>
                  <a:pt x="18520" y="93450"/>
                </a:lnTo>
                <a:lnTo>
                  <a:pt x="18480" y="93460"/>
                </a:lnTo>
                <a:lnTo>
                  <a:pt x="18450" y="93460"/>
                </a:lnTo>
                <a:lnTo>
                  <a:pt x="18430" y="93460"/>
                </a:lnTo>
                <a:lnTo>
                  <a:pt x="18410" y="93460"/>
                </a:lnTo>
                <a:lnTo>
                  <a:pt x="18390" y="93460"/>
                </a:lnTo>
                <a:lnTo>
                  <a:pt x="18370" y="93470"/>
                </a:lnTo>
                <a:lnTo>
                  <a:pt x="18350" y="93480"/>
                </a:lnTo>
                <a:lnTo>
                  <a:pt x="18340" y="93500"/>
                </a:lnTo>
                <a:lnTo>
                  <a:pt x="18330" y="93520"/>
                </a:lnTo>
                <a:lnTo>
                  <a:pt x="18320" y="93540"/>
                </a:lnTo>
                <a:lnTo>
                  <a:pt x="18300" y="93570"/>
                </a:lnTo>
                <a:lnTo>
                  <a:pt x="18280" y="93590"/>
                </a:lnTo>
                <a:lnTo>
                  <a:pt x="18260" y="93600"/>
                </a:lnTo>
                <a:lnTo>
                  <a:pt x="18240" y="93610"/>
                </a:lnTo>
                <a:lnTo>
                  <a:pt x="18210" y="93620"/>
                </a:lnTo>
                <a:lnTo>
                  <a:pt x="18190" y="93620"/>
                </a:lnTo>
                <a:lnTo>
                  <a:pt x="18160" y="93630"/>
                </a:lnTo>
                <a:lnTo>
                  <a:pt x="18140" y="93630"/>
                </a:lnTo>
                <a:lnTo>
                  <a:pt x="18120" y="93640"/>
                </a:lnTo>
                <a:lnTo>
                  <a:pt x="18120" y="93650"/>
                </a:lnTo>
                <a:lnTo>
                  <a:pt x="18110" y="93650"/>
                </a:lnTo>
                <a:lnTo>
                  <a:pt x="18100" y="93660"/>
                </a:lnTo>
                <a:lnTo>
                  <a:pt x="18090" y="93670"/>
                </a:lnTo>
                <a:lnTo>
                  <a:pt x="18070" y="93680"/>
                </a:lnTo>
                <a:lnTo>
                  <a:pt x="18050" y="93700"/>
                </a:lnTo>
                <a:lnTo>
                  <a:pt x="18020" y="93720"/>
                </a:lnTo>
                <a:lnTo>
                  <a:pt x="18000" y="93730"/>
                </a:lnTo>
                <a:lnTo>
                  <a:pt x="17980" y="93730"/>
                </a:lnTo>
                <a:lnTo>
                  <a:pt x="17970" y="93730"/>
                </a:lnTo>
                <a:lnTo>
                  <a:pt x="17950" y="93730"/>
                </a:lnTo>
                <a:lnTo>
                  <a:pt x="17930" y="93740"/>
                </a:lnTo>
                <a:lnTo>
                  <a:pt x="17900" y="93750"/>
                </a:lnTo>
                <a:lnTo>
                  <a:pt x="17890" y="93760"/>
                </a:lnTo>
                <a:lnTo>
                  <a:pt x="17880" y="93770"/>
                </a:lnTo>
                <a:lnTo>
                  <a:pt x="17870" y="93770"/>
                </a:lnTo>
                <a:lnTo>
                  <a:pt x="17850" y="93780"/>
                </a:lnTo>
                <a:lnTo>
                  <a:pt x="17810" y="93790"/>
                </a:lnTo>
                <a:lnTo>
                  <a:pt x="17790" y="93800"/>
                </a:lnTo>
                <a:lnTo>
                  <a:pt x="17760" y="93810"/>
                </a:lnTo>
                <a:lnTo>
                  <a:pt x="17750" y="93820"/>
                </a:lnTo>
                <a:lnTo>
                  <a:pt x="17740" y="93830"/>
                </a:lnTo>
                <a:lnTo>
                  <a:pt x="17730" y="93840"/>
                </a:lnTo>
                <a:lnTo>
                  <a:pt x="17710" y="93860"/>
                </a:lnTo>
                <a:lnTo>
                  <a:pt x="17700" y="93870"/>
                </a:lnTo>
                <a:lnTo>
                  <a:pt x="17680" y="93880"/>
                </a:lnTo>
                <a:lnTo>
                  <a:pt x="17610" y="93890"/>
                </a:lnTo>
                <a:lnTo>
                  <a:pt x="17580" y="93890"/>
                </a:lnTo>
                <a:lnTo>
                  <a:pt x="17590" y="93740"/>
                </a:lnTo>
                <a:lnTo>
                  <a:pt x="17600" y="93590"/>
                </a:lnTo>
                <a:lnTo>
                  <a:pt x="17360" y="93600"/>
                </a:lnTo>
                <a:lnTo>
                  <a:pt x="17350" y="93610"/>
                </a:lnTo>
                <a:lnTo>
                  <a:pt x="17350" y="93620"/>
                </a:lnTo>
                <a:lnTo>
                  <a:pt x="17280" y="93610"/>
                </a:lnTo>
                <a:lnTo>
                  <a:pt x="17240" y="93610"/>
                </a:lnTo>
                <a:lnTo>
                  <a:pt x="17220" y="93600"/>
                </a:lnTo>
                <a:lnTo>
                  <a:pt x="17110" y="93570"/>
                </a:lnTo>
                <a:lnTo>
                  <a:pt x="17100" y="93570"/>
                </a:lnTo>
                <a:lnTo>
                  <a:pt x="17030" y="93560"/>
                </a:lnTo>
                <a:lnTo>
                  <a:pt x="16880" y="93560"/>
                </a:lnTo>
                <a:lnTo>
                  <a:pt x="16640" y="93610"/>
                </a:lnTo>
                <a:lnTo>
                  <a:pt x="16580" y="93600"/>
                </a:lnTo>
                <a:lnTo>
                  <a:pt x="16500" y="93580"/>
                </a:lnTo>
                <a:lnTo>
                  <a:pt x="16310" y="93550"/>
                </a:lnTo>
                <a:lnTo>
                  <a:pt x="16220" y="93530"/>
                </a:lnTo>
                <a:lnTo>
                  <a:pt x="16200" y="93530"/>
                </a:lnTo>
                <a:lnTo>
                  <a:pt x="15880" y="93530"/>
                </a:lnTo>
                <a:lnTo>
                  <a:pt x="15740" y="93530"/>
                </a:lnTo>
                <a:lnTo>
                  <a:pt x="15570" y="93470"/>
                </a:lnTo>
                <a:lnTo>
                  <a:pt x="15550" y="93470"/>
                </a:lnTo>
                <a:lnTo>
                  <a:pt x="15420" y="93440"/>
                </a:lnTo>
                <a:lnTo>
                  <a:pt x="15400" y="93440"/>
                </a:lnTo>
                <a:lnTo>
                  <a:pt x="15390" y="93430"/>
                </a:lnTo>
                <a:lnTo>
                  <a:pt x="15370" y="93430"/>
                </a:lnTo>
                <a:lnTo>
                  <a:pt x="15290" y="93440"/>
                </a:lnTo>
                <a:lnTo>
                  <a:pt x="15180" y="93440"/>
                </a:lnTo>
                <a:lnTo>
                  <a:pt x="15180" y="93430"/>
                </a:lnTo>
                <a:lnTo>
                  <a:pt x="15180" y="93420"/>
                </a:lnTo>
                <a:lnTo>
                  <a:pt x="15170" y="93420"/>
                </a:lnTo>
                <a:lnTo>
                  <a:pt x="15170" y="93410"/>
                </a:lnTo>
                <a:lnTo>
                  <a:pt x="15170" y="93390"/>
                </a:lnTo>
                <a:lnTo>
                  <a:pt x="15170" y="93370"/>
                </a:lnTo>
                <a:lnTo>
                  <a:pt x="15180" y="93360"/>
                </a:lnTo>
                <a:lnTo>
                  <a:pt x="15190" y="93340"/>
                </a:lnTo>
                <a:lnTo>
                  <a:pt x="15200" y="93320"/>
                </a:lnTo>
                <a:lnTo>
                  <a:pt x="15200" y="93280"/>
                </a:lnTo>
                <a:lnTo>
                  <a:pt x="15210" y="93250"/>
                </a:lnTo>
                <a:lnTo>
                  <a:pt x="15220" y="93230"/>
                </a:lnTo>
                <a:lnTo>
                  <a:pt x="15230" y="93210"/>
                </a:lnTo>
                <a:lnTo>
                  <a:pt x="15230" y="93200"/>
                </a:lnTo>
                <a:lnTo>
                  <a:pt x="15230" y="93180"/>
                </a:lnTo>
                <a:lnTo>
                  <a:pt x="15240" y="93170"/>
                </a:lnTo>
                <a:lnTo>
                  <a:pt x="15260" y="93160"/>
                </a:lnTo>
                <a:lnTo>
                  <a:pt x="15260" y="93140"/>
                </a:lnTo>
                <a:lnTo>
                  <a:pt x="15270" y="93120"/>
                </a:lnTo>
                <a:lnTo>
                  <a:pt x="15270" y="93110"/>
                </a:lnTo>
                <a:lnTo>
                  <a:pt x="15270" y="93090"/>
                </a:lnTo>
                <a:lnTo>
                  <a:pt x="15270" y="93080"/>
                </a:lnTo>
                <a:lnTo>
                  <a:pt x="15280" y="93060"/>
                </a:lnTo>
                <a:lnTo>
                  <a:pt x="15280" y="93040"/>
                </a:lnTo>
                <a:lnTo>
                  <a:pt x="15270" y="93020"/>
                </a:lnTo>
                <a:lnTo>
                  <a:pt x="15270" y="93000"/>
                </a:lnTo>
                <a:lnTo>
                  <a:pt x="15280" y="92970"/>
                </a:lnTo>
                <a:lnTo>
                  <a:pt x="15300" y="92940"/>
                </a:lnTo>
                <a:lnTo>
                  <a:pt x="15310" y="92920"/>
                </a:lnTo>
                <a:lnTo>
                  <a:pt x="15320" y="92910"/>
                </a:lnTo>
                <a:lnTo>
                  <a:pt x="15330" y="92900"/>
                </a:lnTo>
                <a:lnTo>
                  <a:pt x="15340" y="92890"/>
                </a:lnTo>
                <a:lnTo>
                  <a:pt x="15340" y="92880"/>
                </a:lnTo>
                <a:lnTo>
                  <a:pt x="15330" y="92870"/>
                </a:lnTo>
                <a:lnTo>
                  <a:pt x="15330" y="92860"/>
                </a:lnTo>
                <a:lnTo>
                  <a:pt x="15330" y="92850"/>
                </a:lnTo>
                <a:lnTo>
                  <a:pt x="15340" y="92840"/>
                </a:lnTo>
                <a:lnTo>
                  <a:pt x="15350" y="92830"/>
                </a:lnTo>
                <a:lnTo>
                  <a:pt x="15360" y="92810"/>
                </a:lnTo>
                <a:lnTo>
                  <a:pt x="15370" y="92800"/>
                </a:lnTo>
                <a:lnTo>
                  <a:pt x="15380" y="92780"/>
                </a:lnTo>
                <a:lnTo>
                  <a:pt x="15380" y="92760"/>
                </a:lnTo>
                <a:lnTo>
                  <a:pt x="15390" y="92750"/>
                </a:lnTo>
                <a:lnTo>
                  <a:pt x="15400" y="92730"/>
                </a:lnTo>
                <a:lnTo>
                  <a:pt x="15410" y="92730"/>
                </a:lnTo>
                <a:lnTo>
                  <a:pt x="15420" y="92720"/>
                </a:lnTo>
                <a:lnTo>
                  <a:pt x="15440" y="92710"/>
                </a:lnTo>
                <a:lnTo>
                  <a:pt x="15450" y="92690"/>
                </a:lnTo>
                <a:lnTo>
                  <a:pt x="15450" y="92670"/>
                </a:lnTo>
                <a:lnTo>
                  <a:pt x="15440" y="92660"/>
                </a:lnTo>
                <a:lnTo>
                  <a:pt x="15440" y="92650"/>
                </a:lnTo>
                <a:lnTo>
                  <a:pt x="15440" y="92640"/>
                </a:lnTo>
                <a:lnTo>
                  <a:pt x="15450" y="92640"/>
                </a:lnTo>
                <a:lnTo>
                  <a:pt x="15460" y="92630"/>
                </a:lnTo>
                <a:lnTo>
                  <a:pt x="15470" y="92610"/>
                </a:lnTo>
                <a:lnTo>
                  <a:pt x="15480" y="92610"/>
                </a:lnTo>
                <a:lnTo>
                  <a:pt x="15500" y="92590"/>
                </a:lnTo>
                <a:lnTo>
                  <a:pt x="15520" y="92580"/>
                </a:lnTo>
                <a:lnTo>
                  <a:pt x="15530" y="92580"/>
                </a:lnTo>
                <a:lnTo>
                  <a:pt x="15540" y="92580"/>
                </a:lnTo>
                <a:lnTo>
                  <a:pt x="15540" y="92570"/>
                </a:lnTo>
                <a:lnTo>
                  <a:pt x="15540" y="92560"/>
                </a:lnTo>
                <a:lnTo>
                  <a:pt x="15530" y="92550"/>
                </a:lnTo>
                <a:lnTo>
                  <a:pt x="15540" y="92540"/>
                </a:lnTo>
                <a:lnTo>
                  <a:pt x="15540" y="92530"/>
                </a:lnTo>
                <a:lnTo>
                  <a:pt x="15550" y="92520"/>
                </a:lnTo>
                <a:lnTo>
                  <a:pt x="15560" y="92510"/>
                </a:lnTo>
                <a:lnTo>
                  <a:pt x="15560" y="92500"/>
                </a:lnTo>
                <a:lnTo>
                  <a:pt x="15570" y="92500"/>
                </a:lnTo>
                <a:lnTo>
                  <a:pt x="15580" y="92490"/>
                </a:lnTo>
                <a:lnTo>
                  <a:pt x="15580" y="92480"/>
                </a:lnTo>
                <a:lnTo>
                  <a:pt x="15570" y="92470"/>
                </a:lnTo>
                <a:lnTo>
                  <a:pt x="15570" y="92450"/>
                </a:lnTo>
                <a:lnTo>
                  <a:pt x="15580" y="92430"/>
                </a:lnTo>
                <a:lnTo>
                  <a:pt x="15590" y="92420"/>
                </a:lnTo>
                <a:lnTo>
                  <a:pt x="15600" y="92400"/>
                </a:lnTo>
                <a:lnTo>
                  <a:pt x="15600" y="92390"/>
                </a:lnTo>
                <a:lnTo>
                  <a:pt x="15620" y="92380"/>
                </a:lnTo>
                <a:lnTo>
                  <a:pt x="15630" y="92380"/>
                </a:lnTo>
                <a:lnTo>
                  <a:pt x="15640" y="92370"/>
                </a:lnTo>
                <a:lnTo>
                  <a:pt x="15650" y="92360"/>
                </a:lnTo>
                <a:lnTo>
                  <a:pt x="15660" y="92350"/>
                </a:lnTo>
                <a:lnTo>
                  <a:pt x="15670" y="92350"/>
                </a:lnTo>
                <a:lnTo>
                  <a:pt x="15690" y="92330"/>
                </a:lnTo>
                <a:lnTo>
                  <a:pt x="15700" y="92320"/>
                </a:lnTo>
                <a:lnTo>
                  <a:pt x="15710" y="92300"/>
                </a:lnTo>
                <a:lnTo>
                  <a:pt x="15720" y="92290"/>
                </a:lnTo>
                <a:lnTo>
                  <a:pt x="15730" y="92280"/>
                </a:lnTo>
                <a:lnTo>
                  <a:pt x="15740" y="92270"/>
                </a:lnTo>
                <a:lnTo>
                  <a:pt x="15750" y="92260"/>
                </a:lnTo>
                <a:lnTo>
                  <a:pt x="15760" y="92250"/>
                </a:lnTo>
                <a:lnTo>
                  <a:pt x="15770" y="92250"/>
                </a:lnTo>
                <a:lnTo>
                  <a:pt x="15780" y="92240"/>
                </a:lnTo>
                <a:lnTo>
                  <a:pt x="15790" y="92240"/>
                </a:lnTo>
                <a:lnTo>
                  <a:pt x="15800" y="92240"/>
                </a:lnTo>
                <a:lnTo>
                  <a:pt x="15810" y="92250"/>
                </a:lnTo>
                <a:lnTo>
                  <a:pt x="15820" y="92250"/>
                </a:lnTo>
                <a:lnTo>
                  <a:pt x="15830" y="92250"/>
                </a:lnTo>
                <a:lnTo>
                  <a:pt x="15840" y="92250"/>
                </a:lnTo>
                <a:lnTo>
                  <a:pt x="15860" y="92240"/>
                </a:lnTo>
                <a:lnTo>
                  <a:pt x="15870" y="92240"/>
                </a:lnTo>
                <a:lnTo>
                  <a:pt x="15890" y="92230"/>
                </a:lnTo>
                <a:lnTo>
                  <a:pt x="15900" y="92220"/>
                </a:lnTo>
                <a:lnTo>
                  <a:pt x="15920" y="92220"/>
                </a:lnTo>
                <a:lnTo>
                  <a:pt x="15930" y="92220"/>
                </a:lnTo>
                <a:lnTo>
                  <a:pt x="15940" y="92220"/>
                </a:lnTo>
                <a:lnTo>
                  <a:pt x="15960" y="92200"/>
                </a:lnTo>
                <a:lnTo>
                  <a:pt x="15960" y="92190"/>
                </a:lnTo>
                <a:lnTo>
                  <a:pt x="15960" y="92180"/>
                </a:lnTo>
                <a:lnTo>
                  <a:pt x="15970" y="92180"/>
                </a:lnTo>
                <a:lnTo>
                  <a:pt x="15980" y="92190"/>
                </a:lnTo>
                <a:lnTo>
                  <a:pt x="16000" y="92180"/>
                </a:lnTo>
                <a:lnTo>
                  <a:pt x="16010" y="92170"/>
                </a:lnTo>
                <a:lnTo>
                  <a:pt x="16020" y="92160"/>
                </a:lnTo>
                <a:lnTo>
                  <a:pt x="16030" y="92150"/>
                </a:lnTo>
                <a:lnTo>
                  <a:pt x="16050" y="92140"/>
                </a:lnTo>
                <a:lnTo>
                  <a:pt x="16060" y="92130"/>
                </a:lnTo>
                <a:lnTo>
                  <a:pt x="16080" y="92120"/>
                </a:lnTo>
                <a:lnTo>
                  <a:pt x="16090" y="92110"/>
                </a:lnTo>
                <a:lnTo>
                  <a:pt x="16110" y="92100"/>
                </a:lnTo>
                <a:lnTo>
                  <a:pt x="16120" y="92100"/>
                </a:lnTo>
                <a:lnTo>
                  <a:pt x="16130" y="92080"/>
                </a:lnTo>
                <a:lnTo>
                  <a:pt x="16140" y="92070"/>
                </a:lnTo>
                <a:lnTo>
                  <a:pt x="16150" y="92070"/>
                </a:lnTo>
                <a:lnTo>
                  <a:pt x="16160" y="92060"/>
                </a:lnTo>
                <a:lnTo>
                  <a:pt x="16180" y="92060"/>
                </a:lnTo>
                <a:lnTo>
                  <a:pt x="16200" y="92060"/>
                </a:lnTo>
                <a:lnTo>
                  <a:pt x="16210" y="92060"/>
                </a:lnTo>
                <a:lnTo>
                  <a:pt x="16220" y="92050"/>
                </a:lnTo>
                <a:lnTo>
                  <a:pt x="16230" y="92040"/>
                </a:lnTo>
                <a:lnTo>
                  <a:pt x="16240" y="92030"/>
                </a:lnTo>
                <a:lnTo>
                  <a:pt x="16250" y="92030"/>
                </a:lnTo>
                <a:lnTo>
                  <a:pt x="16260" y="92030"/>
                </a:lnTo>
                <a:lnTo>
                  <a:pt x="16270" y="92020"/>
                </a:lnTo>
                <a:lnTo>
                  <a:pt x="16280" y="92010"/>
                </a:lnTo>
                <a:lnTo>
                  <a:pt x="16300" y="92000"/>
                </a:lnTo>
                <a:lnTo>
                  <a:pt x="16310" y="92000"/>
                </a:lnTo>
                <a:lnTo>
                  <a:pt x="16320" y="92000"/>
                </a:lnTo>
                <a:lnTo>
                  <a:pt x="16340" y="92000"/>
                </a:lnTo>
                <a:lnTo>
                  <a:pt x="16360" y="92000"/>
                </a:lnTo>
                <a:lnTo>
                  <a:pt x="16370" y="91990"/>
                </a:lnTo>
                <a:lnTo>
                  <a:pt x="16390" y="91990"/>
                </a:lnTo>
                <a:lnTo>
                  <a:pt x="16410" y="91970"/>
                </a:lnTo>
                <a:lnTo>
                  <a:pt x="16430" y="91960"/>
                </a:lnTo>
                <a:lnTo>
                  <a:pt x="16430" y="91940"/>
                </a:lnTo>
                <a:lnTo>
                  <a:pt x="16440" y="91930"/>
                </a:lnTo>
                <a:lnTo>
                  <a:pt x="16450" y="91930"/>
                </a:lnTo>
                <a:lnTo>
                  <a:pt x="16470" y="91920"/>
                </a:lnTo>
                <a:lnTo>
                  <a:pt x="16480" y="91910"/>
                </a:lnTo>
                <a:lnTo>
                  <a:pt x="16490" y="91900"/>
                </a:lnTo>
                <a:lnTo>
                  <a:pt x="16500" y="91890"/>
                </a:lnTo>
                <a:lnTo>
                  <a:pt x="16510" y="91880"/>
                </a:lnTo>
                <a:lnTo>
                  <a:pt x="16520" y="91870"/>
                </a:lnTo>
                <a:lnTo>
                  <a:pt x="16520" y="91860"/>
                </a:lnTo>
                <a:lnTo>
                  <a:pt x="16530" y="91840"/>
                </a:lnTo>
                <a:lnTo>
                  <a:pt x="16540" y="91830"/>
                </a:lnTo>
                <a:lnTo>
                  <a:pt x="16550" y="91820"/>
                </a:lnTo>
                <a:lnTo>
                  <a:pt x="16550" y="91810"/>
                </a:lnTo>
                <a:lnTo>
                  <a:pt x="16550" y="91800"/>
                </a:lnTo>
                <a:lnTo>
                  <a:pt x="16560" y="91790"/>
                </a:lnTo>
                <a:lnTo>
                  <a:pt x="16580" y="91790"/>
                </a:lnTo>
                <a:lnTo>
                  <a:pt x="16600" y="91780"/>
                </a:lnTo>
                <a:lnTo>
                  <a:pt x="16610" y="91770"/>
                </a:lnTo>
                <a:lnTo>
                  <a:pt x="16640" y="91760"/>
                </a:lnTo>
                <a:lnTo>
                  <a:pt x="16660" y="91740"/>
                </a:lnTo>
                <a:lnTo>
                  <a:pt x="16660" y="91730"/>
                </a:lnTo>
                <a:lnTo>
                  <a:pt x="16660" y="91720"/>
                </a:lnTo>
                <a:lnTo>
                  <a:pt x="16670" y="91720"/>
                </a:lnTo>
                <a:lnTo>
                  <a:pt x="16680" y="91710"/>
                </a:lnTo>
                <a:lnTo>
                  <a:pt x="16690" y="91710"/>
                </a:lnTo>
                <a:lnTo>
                  <a:pt x="16700" y="91700"/>
                </a:lnTo>
                <a:lnTo>
                  <a:pt x="16710" y="91700"/>
                </a:lnTo>
                <a:lnTo>
                  <a:pt x="16730" y="91700"/>
                </a:lnTo>
                <a:lnTo>
                  <a:pt x="16750" y="91690"/>
                </a:lnTo>
                <a:lnTo>
                  <a:pt x="16760" y="91690"/>
                </a:lnTo>
                <a:lnTo>
                  <a:pt x="16770" y="91690"/>
                </a:lnTo>
                <a:lnTo>
                  <a:pt x="16780" y="91690"/>
                </a:lnTo>
                <a:lnTo>
                  <a:pt x="16800" y="91680"/>
                </a:lnTo>
                <a:lnTo>
                  <a:pt x="16820" y="91670"/>
                </a:lnTo>
                <a:lnTo>
                  <a:pt x="16820" y="91660"/>
                </a:lnTo>
                <a:lnTo>
                  <a:pt x="16830" y="91660"/>
                </a:lnTo>
                <a:lnTo>
                  <a:pt x="16850" y="91660"/>
                </a:lnTo>
                <a:lnTo>
                  <a:pt x="16870" y="91650"/>
                </a:lnTo>
                <a:lnTo>
                  <a:pt x="16890" y="91650"/>
                </a:lnTo>
                <a:lnTo>
                  <a:pt x="16910" y="91660"/>
                </a:lnTo>
                <a:lnTo>
                  <a:pt x="16920" y="91660"/>
                </a:lnTo>
                <a:lnTo>
                  <a:pt x="16940" y="91660"/>
                </a:lnTo>
                <a:lnTo>
                  <a:pt x="16960" y="91660"/>
                </a:lnTo>
                <a:lnTo>
                  <a:pt x="16970" y="91660"/>
                </a:lnTo>
                <a:lnTo>
                  <a:pt x="16990" y="91660"/>
                </a:lnTo>
                <a:lnTo>
                  <a:pt x="17000" y="91660"/>
                </a:lnTo>
                <a:lnTo>
                  <a:pt x="17000" y="91650"/>
                </a:lnTo>
                <a:lnTo>
                  <a:pt x="17000" y="91620"/>
                </a:lnTo>
                <a:lnTo>
                  <a:pt x="17000" y="91600"/>
                </a:lnTo>
                <a:lnTo>
                  <a:pt x="16990" y="91570"/>
                </a:lnTo>
                <a:lnTo>
                  <a:pt x="16990" y="91560"/>
                </a:lnTo>
                <a:lnTo>
                  <a:pt x="17000" y="91560"/>
                </a:lnTo>
                <a:lnTo>
                  <a:pt x="17050" y="91640"/>
                </a:lnTo>
                <a:lnTo>
                  <a:pt x="17070" y="91620"/>
                </a:lnTo>
                <a:lnTo>
                  <a:pt x="17090" y="91640"/>
                </a:lnTo>
                <a:lnTo>
                  <a:pt x="17100" y="91630"/>
                </a:lnTo>
                <a:lnTo>
                  <a:pt x="17100" y="91620"/>
                </a:lnTo>
                <a:lnTo>
                  <a:pt x="17100" y="91610"/>
                </a:lnTo>
                <a:lnTo>
                  <a:pt x="17090" y="91590"/>
                </a:lnTo>
                <a:lnTo>
                  <a:pt x="17110" y="91570"/>
                </a:lnTo>
                <a:lnTo>
                  <a:pt x="17120" y="91550"/>
                </a:lnTo>
                <a:lnTo>
                  <a:pt x="17130" y="91540"/>
                </a:lnTo>
                <a:lnTo>
                  <a:pt x="17140" y="91520"/>
                </a:lnTo>
                <a:lnTo>
                  <a:pt x="17160" y="91500"/>
                </a:lnTo>
                <a:lnTo>
                  <a:pt x="17170" y="91490"/>
                </a:lnTo>
                <a:lnTo>
                  <a:pt x="17170" y="91470"/>
                </a:lnTo>
                <a:lnTo>
                  <a:pt x="17160" y="91460"/>
                </a:lnTo>
                <a:lnTo>
                  <a:pt x="17160" y="91450"/>
                </a:lnTo>
                <a:lnTo>
                  <a:pt x="17170" y="91450"/>
                </a:lnTo>
                <a:lnTo>
                  <a:pt x="17180" y="91460"/>
                </a:lnTo>
                <a:lnTo>
                  <a:pt x="17190" y="91460"/>
                </a:lnTo>
                <a:lnTo>
                  <a:pt x="17200" y="91450"/>
                </a:lnTo>
                <a:lnTo>
                  <a:pt x="17200" y="91430"/>
                </a:lnTo>
                <a:lnTo>
                  <a:pt x="17210" y="91420"/>
                </a:lnTo>
                <a:lnTo>
                  <a:pt x="17200" y="91410"/>
                </a:lnTo>
                <a:lnTo>
                  <a:pt x="17200" y="91400"/>
                </a:lnTo>
                <a:lnTo>
                  <a:pt x="17210" y="91400"/>
                </a:lnTo>
                <a:lnTo>
                  <a:pt x="17220" y="91400"/>
                </a:lnTo>
                <a:lnTo>
                  <a:pt x="17240" y="91410"/>
                </a:lnTo>
                <a:lnTo>
                  <a:pt x="17250" y="91410"/>
                </a:lnTo>
                <a:lnTo>
                  <a:pt x="17260" y="91410"/>
                </a:lnTo>
                <a:lnTo>
                  <a:pt x="17280" y="91400"/>
                </a:lnTo>
                <a:lnTo>
                  <a:pt x="17290" y="91400"/>
                </a:lnTo>
                <a:lnTo>
                  <a:pt x="17300" y="91380"/>
                </a:lnTo>
                <a:lnTo>
                  <a:pt x="17310" y="91370"/>
                </a:lnTo>
                <a:lnTo>
                  <a:pt x="17320" y="91350"/>
                </a:lnTo>
                <a:lnTo>
                  <a:pt x="17330" y="91330"/>
                </a:lnTo>
                <a:lnTo>
                  <a:pt x="17350" y="91300"/>
                </a:lnTo>
                <a:lnTo>
                  <a:pt x="17360" y="91260"/>
                </a:lnTo>
                <a:lnTo>
                  <a:pt x="17360" y="91230"/>
                </a:lnTo>
                <a:lnTo>
                  <a:pt x="17370" y="91210"/>
                </a:lnTo>
                <a:lnTo>
                  <a:pt x="17370" y="91200"/>
                </a:lnTo>
                <a:lnTo>
                  <a:pt x="17390" y="91190"/>
                </a:lnTo>
                <a:lnTo>
                  <a:pt x="17400" y="91180"/>
                </a:lnTo>
                <a:lnTo>
                  <a:pt x="17410" y="91160"/>
                </a:lnTo>
                <a:lnTo>
                  <a:pt x="17410" y="91140"/>
                </a:lnTo>
                <a:lnTo>
                  <a:pt x="17430" y="91120"/>
                </a:lnTo>
                <a:lnTo>
                  <a:pt x="17430" y="91110"/>
                </a:lnTo>
                <a:lnTo>
                  <a:pt x="17420" y="91100"/>
                </a:lnTo>
                <a:lnTo>
                  <a:pt x="17420" y="91090"/>
                </a:lnTo>
                <a:lnTo>
                  <a:pt x="17420" y="91080"/>
                </a:lnTo>
                <a:lnTo>
                  <a:pt x="17430" y="91080"/>
                </a:lnTo>
                <a:lnTo>
                  <a:pt x="17450" y="91080"/>
                </a:lnTo>
                <a:lnTo>
                  <a:pt x="17460" y="91070"/>
                </a:lnTo>
                <a:lnTo>
                  <a:pt x="17480" y="91030"/>
                </a:lnTo>
                <a:lnTo>
                  <a:pt x="17490" y="91010"/>
                </a:lnTo>
                <a:lnTo>
                  <a:pt x="17490" y="90980"/>
                </a:lnTo>
                <a:lnTo>
                  <a:pt x="17500" y="90970"/>
                </a:lnTo>
                <a:lnTo>
                  <a:pt x="17510" y="90950"/>
                </a:lnTo>
                <a:lnTo>
                  <a:pt x="17500" y="90930"/>
                </a:lnTo>
                <a:lnTo>
                  <a:pt x="17510" y="90910"/>
                </a:lnTo>
                <a:lnTo>
                  <a:pt x="17510" y="90890"/>
                </a:lnTo>
                <a:lnTo>
                  <a:pt x="17510" y="90880"/>
                </a:lnTo>
                <a:lnTo>
                  <a:pt x="17520" y="90860"/>
                </a:lnTo>
                <a:lnTo>
                  <a:pt x="17530" y="90850"/>
                </a:lnTo>
                <a:lnTo>
                  <a:pt x="17540" y="90840"/>
                </a:lnTo>
                <a:lnTo>
                  <a:pt x="17540" y="90820"/>
                </a:lnTo>
                <a:lnTo>
                  <a:pt x="17530" y="90810"/>
                </a:lnTo>
                <a:lnTo>
                  <a:pt x="17530" y="90800"/>
                </a:lnTo>
                <a:lnTo>
                  <a:pt x="17540" y="90790"/>
                </a:lnTo>
                <a:lnTo>
                  <a:pt x="17550" y="90770"/>
                </a:lnTo>
                <a:lnTo>
                  <a:pt x="17560" y="90750"/>
                </a:lnTo>
                <a:lnTo>
                  <a:pt x="17560" y="90740"/>
                </a:lnTo>
                <a:lnTo>
                  <a:pt x="17570" y="90720"/>
                </a:lnTo>
                <a:lnTo>
                  <a:pt x="17570" y="90690"/>
                </a:lnTo>
                <a:lnTo>
                  <a:pt x="17570" y="90680"/>
                </a:lnTo>
                <a:lnTo>
                  <a:pt x="17560" y="90670"/>
                </a:lnTo>
                <a:lnTo>
                  <a:pt x="17570" y="90660"/>
                </a:lnTo>
                <a:lnTo>
                  <a:pt x="17580" y="90660"/>
                </a:lnTo>
                <a:lnTo>
                  <a:pt x="17590" y="90660"/>
                </a:lnTo>
                <a:lnTo>
                  <a:pt x="17610" y="90660"/>
                </a:lnTo>
                <a:lnTo>
                  <a:pt x="17620" y="90650"/>
                </a:lnTo>
                <a:lnTo>
                  <a:pt x="17630" y="90630"/>
                </a:lnTo>
                <a:lnTo>
                  <a:pt x="17650" y="90630"/>
                </a:lnTo>
                <a:lnTo>
                  <a:pt x="17650" y="90640"/>
                </a:lnTo>
                <a:lnTo>
                  <a:pt x="17640" y="90650"/>
                </a:lnTo>
                <a:lnTo>
                  <a:pt x="17640" y="90660"/>
                </a:lnTo>
                <a:lnTo>
                  <a:pt x="17660" y="90650"/>
                </a:lnTo>
                <a:lnTo>
                  <a:pt x="17670" y="90650"/>
                </a:lnTo>
                <a:lnTo>
                  <a:pt x="17690" y="90640"/>
                </a:lnTo>
                <a:lnTo>
                  <a:pt x="17700" y="90620"/>
                </a:lnTo>
                <a:lnTo>
                  <a:pt x="17710" y="90600"/>
                </a:lnTo>
                <a:lnTo>
                  <a:pt x="17710" y="90590"/>
                </a:lnTo>
                <a:lnTo>
                  <a:pt x="17720" y="90570"/>
                </a:lnTo>
                <a:lnTo>
                  <a:pt x="17720" y="90540"/>
                </a:lnTo>
                <a:lnTo>
                  <a:pt x="17710" y="90530"/>
                </a:lnTo>
                <a:lnTo>
                  <a:pt x="17700" y="90530"/>
                </a:lnTo>
                <a:lnTo>
                  <a:pt x="17690" y="90530"/>
                </a:lnTo>
                <a:lnTo>
                  <a:pt x="17680" y="90520"/>
                </a:lnTo>
                <a:lnTo>
                  <a:pt x="17680" y="90510"/>
                </a:lnTo>
                <a:lnTo>
                  <a:pt x="17680" y="90500"/>
                </a:lnTo>
                <a:lnTo>
                  <a:pt x="17680" y="90490"/>
                </a:lnTo>
                <a:lnTo>
                  <a:pt x="17680" y="90480"/>
                </a:lnTo>
                <a:lnTo>
                  <a:pt x="17680" y="90470"/>
                </a:lnTo>
                <a:lnTo>
                  <a:pt x="17690" y="90470"/>
                </a:lnTo>
                <a:lnTo>
                  <a:pt x="17690" y="90460"/>
                </a:lnTo>
                <a:lnTo>
                  <a:pt x="17690" y="90450"/>
                </a:lnTo>
                <a:lnTo>
                  <a:pt x="17690" y="90440"/>
                </a:lnTo>
                <a:lnTo>
                  <a:pt x="17700" y="90430"/>
                </a:lnTo>
                <a:lnTo>
                  <a:pt x="17710" y="90430"/>
                </a:lnTo>
                <a:lnTo>
                  <a:pt x="17710" y="90420"/>
                </a:lnTo>
                <a:lnTo>
                  <a:pt x="17710" y="90410"/>
                </a:lnTo>
                <a:lnTo>
                  <a:pt x="17700" y="90400"/>
                </a:lnTo>
                <a:lnTo>
                  <a:pt x="17700" y="90390"/>
                </a:lnTo>
                <a:lnTo>
                  <a:pt x="17710" y="90380"/>
                </a:lnTo>
                <a:lnTo>
                  <a:pt x="17720" y="90380"/>
                </a:lnTo>
                <a:lnTo>
                  <a:pt x="17730" y="90370"/>
                </a:lnTo>
                <a:lnTo>
                  <a:pt x="17740" y="90360"/>
                </a:lnTo>
                <a:lnTo>
                  <a:pt x="17740" y="90340"/>
                </a:lnTo>
                <a:lnTo>
                  <a:pt x="17730" y="90320"/>
                </a:lnTo>
                <a:lnTo>
                  <a:pt x="17730" y="90300"/>
                </a:lnTo>
                <a:lnTo>
                  <a:pt x="17730" y="90280"/>
                </a:lnTo>
                <a:lnTo>
                  <a:pt x="17730" y="90270"/>
                </a:lnTo>
                <a:lnTo>
                  <a:pt x="17730" y="90260"/>
                </a:lnTo>
                <a:lnTo>
                  <a:pt x="17740" y="90240"/>
                </a:lnTo>
                <a:lnTo>
                  <a:pt x="17750" y="90230"/>
                </a:lnTo>
                <a:lnTo>
                  <a:pt x="17750" y="90220"/>
                </a:lnTo>
                <a:lnTo>
                  <a:pt x="17750" y="90210"/>
                </a:lnTo>
                <a:lnTo>
                  <a:pt x="17760" y="90200"/>
                </a:lnTo>
                <a:lnTo>
                  <a:pt x="17780" y="90190"/>
                </a:lnTo>
                <a:lnTo>
                  <a:pt x="17780" y="90170"/>
                </a:lnTo>
                <a:lnTo>
                  <a:pt x="17780" y="90160"/>
                </a:lnTo>
                <a:lnTo>
                  <a:pt x="17790" y="90150"/>
                </a:lnTo>
                <a:lnTo>
                  <a:pt x="17790" y="90140"/>
                </a:lnTo>
                <a:lnTo>
                  <a:pt x="17810" y="90130"/>
                </a:lnTo>
                <a:lnTo>
                  <a:pt x="17820" y="90120"/>
                </a:lnTo>
                <a:lnTo>
                  <a:pt x="17830" y="90110"/>
                </a:lnTo>
                <a:lnTo>
                  <a:pt x="17830" y="90100"/>
                </a:lnTo>
                <a:lnTo>
                  <a:pt x="17820" y="90080"/>
                </a:lnTo>
                <a:lnTo>
                  <a:pt x="17830" y="90070"/>
                </a:lnTo>
                <a:lnTo>
                  <a:pt x="17830" y="90060"/>
                </a:lnTo>
                <a:lnTo>
                  <a:pt x="17840" y="90060"/>
                </a:lnTo>
                <a:lnTo>
                  <a:pt x="17850" y="90040"/>
                </a:lnTo>
                <a:lnTo>
                  <a:pt x="17860" y="90040"/>
                </a:lnTo>
                <a:lnTo>
                  <a:pt x="17880" y="90030"/>
                </a:lnTo>
                <a:lnTo>
                  <a:pt x="17910" y="90030"/>
                </a:lnTo>
                <a:lnTo>
                  <a:pt x="17920" y="90020"/>
                </a:lnTo>
                <a:lnTo>
                  <a:pt x="17920" y="90000"/>
                </a:lnTo>
                <a:lnTo>
                  <a:pt x="17930" y="89990"/>
                </a:lnTo>
                <a:lnTo>
                  <a:pt x="17930" y="89980"/>
                </a:lnTo>
                <a:lnTo>
                  <a:pt x="17940" y="89960"/>
                </a:lnTo>
                <a:lnTo>
                  <a:pt x="17950" y="89940"/>
                </a:lnTo>
                <a:lnTo>
                  <a:pt x="17960" y="89930"/>
                </a:lnTo>
                <a:lnTo>
                  <a:pt x="17970" y="89920"/>
                </a:lnTo>
                <a:lnTo>
                  <a:pt x="17980" y="89900"/>
                </a:lnTo>
                <a:lnTo>
                  <a:pt x="17990" y="89880"/>
                </a:lnTo>
                <a:lnTo>
                  <a:pt x="18000" y="89860"/>
                </a:lnTo>
                <a:lnTo>
                  <a:pt x="18020" y="89850"/>
                </a:lnTo>
                <a:lnTo>
                  <a:pt x="18030" y="89830"/>
                </a:lnTo>
                <a:lnTo>
                  <a:pt x="18030" y="89810"/>
                </a:lnTo>
                <a:lnTo>
                  <a:pt x="18040" y="89790"/>
                </a:lnTo>
                <a:lnTo>
                  <a:pt x="18050" y="89780"/>
                </a:lnTo>
                <a:lnTo>
                  <a:pt x="18060" y="89760"/>
                </a:lnTo>
                <a:lnTo>
                  <a:pt x="18070" y="89740"/>
                </a:lnTo>
                <a:lnTo>
                  <a:pt x="18070" y="89730"/>
                </a:lnTo>
                <a:lnTo>
                  <a:pt x="18070" y="89720"/>
                </a:lnTo>
                <a:lnTo>
                  <a:pt x="18070" y="89700"/>
                </a:lnTo>
                <a:lnTo>
                  <a:pt x="18070" y="89680"/>
                </a:lnTo>
                <a:lnTo>
                  <a:pt x="18070" y="89670"/>
                </a:lnTo>
                <a:lnTo>
                  <a:pt x="18070" y="89640"/>
                </a:lnTo>
                <a:lnTo>
                  <a:pt x="18080" y="89620"/>
                </a:lnTo>
                <a:lnTo>
                  <a:pt x="18090" y="89600"/>
                </a:lnTo>
                <a:lnTo>
                  <a:pt x="18100" y="89580"/>
                </a:lnTo>
                <a:lnTo>
                  <a:pt x="18110" y="89560"/>
                </a:lnTo>
                <a:lnTo>
                  <a:pt x="18130" y="89540"/>
                </a:lnTo>
                <a:lnTo>
                  <a:pt x="18150" y="89520"/>
                </a:lnTo>
                <a:lnTo>
                  <a:pt x="18170" y="89500"/>
                </a:lnTo>
                <a:lnTo>
                  <a:pt x="18190" y="89500"/>
                </a:lnTo>
                <a:lnTo>
                  <a:pt x="18210" y="89500"/>
                </a:lnTo>
                <a:lnTo>
                  <a:pt x="18240" y="89500"/>
                </a:lnTo>
                <a:lnTo>
                  <a:pt x="18320" y="89520"/>
                </a:lnTo>
                <a:lnTo>
                  <a:pt x="18330" y="89530"/>
                </a:lnTo>
                <a:lnTo>
                  <a:pt x="18350" y="89540"/>
                </a:lnTo>
                <a:lnTo>
                  <a:pt x="18380" y="89550"/>
                </a:lnTo>
                <a:lnTo>
                  <a:pt x="18400" y="89550"/>
                </a:lnTo>
                <a:lnTo>
                  <a:pt x="18440" y="89550"/>
                </a:lnTo>
                <a:lnTo>
                  <a:pt x="18470" y="89550"/>
                </a:lnTo>
                <a:lnTo>
                  <a:pt x="18500" y="89550"/>
                </a:lnTo>
                <a:lnTo>
                  <a:pt x="18530" y="89540"/>
                </a:lnTo>
                <a:lnTo>
                  <a:pt x="18610" y="89530"/>
                </a:lnTo>
                <a:lnTo>
                  <a:pt x="18630" y="89520"/>
                </a:lnTo>
                <a:lnTo>
                  <a:pt x="18650" y="89510"/>
                </a:lnTo>
                <a:lnTo>
                  <a:pt x="18660" y="89500"/>
                </a:lnTo>
                <a:lnTo>
                  <a:pt x="18680" y="89490"/>
                </a:lnTo>
                <a:lnTo>
                  <a:pt x="18700" y="89480"/>
                </a:lnTo>
                <a:lnTo>
                  <a:pt x="18710" y="89470"/>
                </a:lnTo>
                <a:lnTo>
                  <a:pt x="18730" y="89460"/>
                </a:lnTo>
                <a:lnTo>
                  <a:pt x="18740" y="89450"/>
                </a:lnTo>
                <a:lnTo>
                  <a:pt x="18750" y="89430"/>
                </a:lnTo>
                <a:lnTo>
                  <a:pt x="18760" y="89430"/>
                </a:lnTo>
                <a:lnTo>
                  <a:pt x="18780" y="89410"/>
                </a:lnTo>
                <a:lnTo>
                  <a:pt x="18790" y="89400"/>
                </a:lnTo>
                <a:lnTo>
                  <a:pt x="18810" y="89400"/>
                </a:lnTo>
                <a:lnTo>
                  <a:pt x="18820" y="89390"/>
                </a:lnTo>
                <a:lnTo>
                  <a:pt x="18830" y="89370"/>
                </a:lnTo>
                <a:lnTo>
                  <a:pt x="18830" y="89350"/>
                </a:lnTo>
                <a:lnTo>
                  <a:pt x="18830" y="89340"/>
                </a:lnTo>
                <a:lnTo>
                  <a:pt x="18840" y="89320"/>
                </a:lnTo>
                <a:lnTo>
                  <a:pt x="18850" y="89310"/>
                </a:lnTo>
                <a:lnTo>
                  <a:pt x="18860" y="89300"/>
                </a:lnTo>
                <a:lnTo>
                  <a:pt x="18870" y="89290"/>
                </a:lnTo>
                <a:lnTo>
                  <a:pt x="18880" y="89280"/>
                </a:lnTo>
                <a:lnTo>
                  <a:pt x="18890" y="89280"/>
                </a:lnTo>
                <a:lnTo>
                  <a:pt x="18920" y="89270"/>
                </a:lnTo>
                <a:lnTo>
                  <a:pt x="18930" y="89260"/>
                </a:lnTo>
                <a:lnTo>
                  <a:pt x="18940" y="89240"/>
                </a:lnTo>
                <a:lnTo>
                  <a:pt x="18950" y="89220"/>
                </a:lnTo>
                <a:lnTo>
                  <a:pt x="18970" y="89210"/>
                </a:lnTo>
                <a:lnTo>
                  <a:pt x="18980" y="89190"/>
                </a:lnTo>
                <a:lnTo>
                  <a:pt x="19000" y="89180"/>
                </a:lnTo>
                <a:lnTo>
                  <a:pt x="19010" y="89180"/>
                </a:lnTo>
                <a:lnTo>
                  <a:pt x="19020" y="89170"/>
                </a:lnTo>
                <a:lnTo>
                  <a:pt x="19030" y="89160"/>
                </a:lnTo>
                <a:lnTo>
                  <a:pt x="19040" y="89150"/>
                </a:lnTo>
                <a:lnTo>
                  <a:pt x="19050" y="89140"/>
                </a:lnTo>
                <a:lnTo>
                  <a:pt x="19060" y="89110"/>
                </a:lnTo>
                <a:lnTo>
                  <a:pt x="19060" y="89090"/>
                </a:lnTo>
                <a:lnTo>
                  <a:pt x="19070" y="89070"/>
                </a:lnTo>
                <a:lnTo>
                  <a:pt x="19080" y="89050"/>
                </a:lnTo>
                <a:lnTo>
                  <a:pt x="19090" y="89020"/>
                </a:lnTo>
                <a:lnTo>
                  <a:pt x="19100" y="89010"/>
                </a:lnTo>
                <a:lnTo>
                  <a:pt x="19110" y="88990"/>
                </a:lnTo>
                <a:lnTo>
                  <a:pt x="19110" y="88970"/>
                </a:lnTo>
                <a:lnTo>
                  <a:pt x="19120" y="88950"/>
                </a:lnTo>
                <a:lnTo>
                  <a:pt x="19120" y="88940"/>
                </a:lnTo>
                <a:lnTo>
                  <a:pt x="19130" y="88920"/>
                </a:lnTo>
                <a:lnTo>
                  <a:pt x="19140" y="88900"/>
                </a:lnTo>
                <a:lnTo>
                  <a:pt x="19150" y="88870"/>
                </a:lnTo>
                <a:lnTo>
                  <a:pt x="19150" y="88850"/>
                </a:lnTo>
                <a:lnTo>
                  <a:pt x="19160" y="88840"/>
                </a:lnTo>
                <a:lnTo>
                  <a:pt x="19170" y="88830"/>
                </a:lnTo>
                <a:lnTo>
                  <a:pt x="19180" y="88820"/>
                </a:lnTo>
                <a:lnTo>
                  <a:pt x="19190" y="88800"/>
                </a:lnTo>
                <a:lnTo>
                  <a:pt x="19190" y="88770"/>
                </a:lnTo>
                <a:lnTo>
                  <a:pt x="19190" y="88760"/>
                </a:lnTo>
                <a:lnTo>
                  <a:pt x="19200" y="88740"/>
                </a:lnTo>
                <a:lnTo>
                  <a:pt x="19220" y="88730"/>
                </a:lnTo>
                <a:lnTo>
                  <a:pt x="19230" y="88730"/>
                </a:lnTo>
                <a:lnTo>
                  <a:pt x="19250" y="88720"/>
                </a:lnTo>
                <a:lnTo>
                  <a:pt x="19260" y="88720"/>
                </a:lnTo>
                <a:lnTo>
                  <a:pt x="19270" y="88710"/>
                </a:lnTo>
                <a:lnTo>
                  <a:pt x="19270" y="88700"/>
                </a:lnTo>
                <a:lnTo>
                  <a:pt x="19270" y="88680"/>
                </a:lnTo>
                <a:lnTo>
                  <a:pt x="19270" y="88670"/>
                </a:lnTo>
                <a:lnTo>
                  <a:pt x="19270" y="88650"/>
                </a:lnTo>
                <a:lnTo>
                  <a:pt x="19270" y="88640"/>
                </a:lnTo>
                <a:lnTo>
                  <a:pt x="19270" y="88630"/>
                </a:lnTo>
                <a:lnTo>
                  <a:pt x="19280" y="88620"/>
                </a:lnTo>
                <a:lnTo>
                  <a:pt x="19280" y="88600"/>
                </a:lnTo>
                <a:lnTo>
                  <a:pt x="19280" y="88570"/>
                </a:lnTo>
                <a:lnTo>
                  <a:pt x="19300" y="88560"/>
                </a:lnTo>
                <a:lnTo>
                  <a:pt x="19300" y="88540"/>
                </a:lnTo>
                <a:lnTo>
                  <a:pt x="19320" y="88500"/>
                </a:lnTo>
                <a:lnTo>
                  <a:pt x="19330" y="88480"/>
                </a:lnTo>
                <a:lnTo>
                  <a:pt x="19340" y="88460"/>
                </a:lnTo>
                <a:lnTo>
                  <a:pt x="19340" y="88440"/>
                </a:lnTo>
                <a:lnTo>
                  <a:pt x="19340" y="88420"/>
                </a:lnTo>
                <a:lnTo>
                  <a:pt x="19340" y="88410"/>
                </a:lnTo>
                <a:lnTo>
                  <a:pt x="19340" y="88390"/>
                </a:lnTo>
                <a:lnTo>
                  <a:pt x="19340" y="88380"/>
                </a:lnTo>
                <a:lnTo>
                  <a:pt x="19360" y="88360"/>
                </a:lnTo>
                <a:lnTo>
                  <a:pt x="19370" y="88350"/>
                </a:lnTo>
                <a:lnTo>
                  <a:pt x="19370" y="88330"/>
                </a:lnTo>
                <a:lnTo>
                  <a:pt x="19370" y="88310"/>
                </a:lnTo>
                <a:lnTo>
                  <a:pt x="19380" y="88300"/>
                </a:lnTo>
                <a:lnTo>
                  <a:pt x="19380" y="88280"/>
                </a:lnTo>
                <a:lnTo>
                  <a:pt x="19390" y="88250"/>
                </a:lnTo>
                <a:lnTo>
                  <a:pt x="19400" y="88230"/>
                </a:lnTo>
                <a:lnTo>
                  <a:pt x="19400" y="88210"/>
                </a:lnTo>
                <a:lnTo>
                  <a:pt x="19400" y="88190"/>
                </a:lnTo>
                <a:lnTo>
                  <a:pt x="19400" y="88180"/>
                </a:lnTo>
                <a:lnTo>
                  <a:pt x="19400" y="88170"/>
                </a:lnTo>
                <a:lnTo>
                  <a:pt x="19400" y="88150"/>
                </a:lnTo>
                <a:lnTo>
                  <a:pt x="19400" y="88140"/>
                </a:lnTo>
                <a:lnTo>
                  <a:pt x="19410" y="88130"/>
                </a:lnTo>
                <a:lnTo>
                  <a:pt x="19410" y="88120"/>
                </a:lnTo>
                <a:lnTo>
                  <a:pt x="19420" y="88100"/>
                </a:lnTo>
                <a:lnTo>
                  <a:pt x="19420" y="88090"/>
                </a:lnTo>
                <a:lnTo>
                  <a:pt x="19410" y="88070"/>
                </a:lnTo>
                <a:lnTo>
                  <a:pt x="19400" y="88060"/>
                </a:lnTo>
                <a:lnTo>
                  <a:pt x="19400" y="88050"/>
                </a:lnTo>
                <a:lnTo>
                  <a:pt x="19400" y="88030"/>
                </a:lnTo>
                <a:lnTo>
                  <a:pt x="19400" y="87980"/>
                </a:lnTo>
                <a:lnTo>
                  <a:pt x="19400" y="87970"/>
                </a:lnTo>
                <a:lnTo>
                  <a:pt x="19410" y="87960"/>
                </a:lnTo>
                <a:lnTo>
                  <a:pt x="19410" y="87940"/>
                </a:lnTo>
                <a:lnTo>
                  <a:pt x="19420" y="87930"/>
                </a:lnTo>
                <a:lnTo>
                  <a:pt x="19420" y="87910"/>
                </a:lnTo>
                <a:lnTo>
                  <a:pt x="19440" y="87880"/>
                </a:lnTo>
                <a:lnTo>
                  <a:pt x="19450" y="87880"/>
                </a:lnTo>
                <a:lnTo>
                  <a:pt x="19470" y="87870"/>
                </a:lnTo>
                <a:lnTo>
                  <a:pt x="19470" y="87860"/>
                </a:lnTo>
                <a:lnTo>
                  <a:pt x="19460" y="87850"/>
                </a:lnTo>
                <a:lnTo>
                  <a:pt x="19450" y="87850"/>
                </a:lnTo>
                <a:lnTo>
                  <a:pt x="19450" y="87840"/>
                </a:lnTo>
                <a:lnTo>
                  <a:pt x="19450" y="87820"/>
                </a:lnTo>
                <a:lnTo>
                  <a:pt x="19450" y="87810"/>
                </a:lnTo>
                <a:lnTo>
                  <a:pt x="19440" y="87790"/>
                </a:lnTo>
                <a:lnTo>
                  <a:pt x="19450" y="87790"/>
                </a:lnTo>
                <a:lnTo>
                  <a:pt x="19460" y="87770"/>
                </a:lnTo>
                <a:lnTo>
                  <a:pt x="19460" y="87760"/>
                </a:lnTo>
                <a:lnTo>
                  <a:pt x="19450" y="87760"/>
                </a:lnTo>
                <a:lnTo>
                  <a:pt x="19450" y="87740"/>
                </a:lnTo>
                <a:lnTo>
                  <a:pt x="19460" y="87730"/>
                </a:lnTo>
                <a:lnTo>
                  <a:pt x="19480" y="87710"/>
                </a:lnTo>
                <a:lnTo>
                  <a:pt x="19500" y="87700"/>
                </a:lnTo>
                <a:lnTo>
                  <a:pt x="19520" y="87680"/>
                </a:lnTo>
                <a:lnTo>
                  <a:pt x="19550" y="87670"/>
                </a:lnTo>
                <a:lnTo>
                  <a:pt x="19560" y="87660"/>
                </a:lnTo>
                <a:lnTo>
                  <a:pt x="19580" y="87650"/>
                </a:lnTo>
                <a:lnTo>
                  <a:pt x="19590" y="87640"/>
                </a:lnTo>
                <a:lnTo>
                  <a:pt x="19620" y="87630"/>
                </a:lnTo>
                <a:lnTo>
                  <a:pt x="19640" y="87620"/>
                </a:lnTo>
                <a:lnTo>
                  <a:pt x="19660" y="87610"/>
                </a:lnTo>
                <a:lnTo>
                  <a:pt x="19670" y="87600"/>
                </a:lnTo>
                <a:lnTo>
                  <a:pt x="19690" y="87590"/>
                </a:lnTo>
                <a:lnTo>
                  <a:pt x="19700" y="87600"/>
                </a:lnTo>
                <a:lnTo>
                  <a:pt x="19710" y="87600"/>
                </a:lnTo>
                <a:lnTo>
                  <a:pt x="19720" y="87600"/>
                </a:lnTo>
                <a:lnTo>
                  <a:pt x="19740" y="87590"/>
                </a:lnTo>
                <a:lnTo>
                  <a:pt x="19750" y="87590"/>
                </a:lnTo>
                <a:lnTo>
                  <a:pt x="19780" y="87570"/>
                </a:lnTo>
                <a:lnTo>
                  <a:pt x="19800" y="87540"/>
                </a:lnTo>
                <a:lnTo>
                  <a:pt x="19820" y="87500"/>
                </a:lnTo>
                <a:lnTo>
                  <a:pt x="19830" y="87470"/>
                </a:lnTo>
                <a:lnTo>
                  <a:pt x="19840" y="87440"/>
                </a:lnTo>
                <a:lnTo>
                  <a:pt x="19850" y="87420"/>
                </a:lnTo>
                <a:lnTo>
                  <a:pt x="19850" y="87390"/>
                </a:lnTo>
                <a:lnTo>
                  <a:pt x="19860" y="87370"/>
                </a:lnTo>
                <a:lnTo>
                  <a:pt x="19850" y="87350"/>
                </a:lnTo>
                <a:lnTo>
                  <a:pt x="19860" y="87330"/>
                </a:lnTo>
                <a:lnTo>
                  <a:pt x="19870" y="87310"/>
                </a:lnTo>
                <a:lnTo>
                  <a:pt x="19880" y="87290"/>
                </a:lnTo>
                <a:lnTo>
                  <a:pt x="19910" y="87230"/>
                </a:lnTo>
                <a:lnTo>
                  <a:pt x="19910" y="87220"/>
                </a:lnTo>
                <a:lnTo>
                  <a:pt x="19910" y="87210"/>
                </a:lnTo>
                <a:lnTo>
                  <a:pt x="19920" y="87190"/>
                </a:lnTo>
                <a:lnTo>
                  <a:pt x="19930" y="87170"/>
                </a:lnTo>
                <a:lnTo>
                  <a:pt x="19930" y="87150"/>
                </a:lnTo>
                <a:lnTo>
                  <a:pt x="19940" y="87120"/>
                </a:lnTo>
                <a:lnTo>
                  <a:pt x="19940" y="87090"/>
                </a:lnTo>
                <a:lnTo>
                  <a:pt x="19950" y="87050"/>
                </a:lnTo>
                <a:lnTo>
                  <a:pt x="19960" y="87010"/>
                </a:lnTo>
                <a:lnTo>
                  <a:pt x="19960" y="86960"/>
                </a:lnTo>
                <a:lnTo>
                  <a:pt x="19960" y="86930"/>
                </a:lnTo>
                <a:lnTo>
                  <a:pt x="19960" y="86920"/>
                </a:lnTo>
                <a:lnTo>
                  <a:pt x="19970" y="86900"/>
                </a:lnTo>
                <a:lnTo>
                  <a:pt x="19970" y="86890"/>
                </a:lnTo>
                <a:lnTo>
                  <a:pt x="19970" y="86870"/>
                </a:lnTo>
                <a:lnTo>
                  <a:pt x="19980" y="86860"/>
                </a:lnTo>
                <a:lnTo>
                  <a:pt x="19980" y="86850"/>
                </a:lnTo>
                <a:lnTo>
                  <a:pt x="19980" y="86840"/>
                </a:lnTo>
                <a:lnTo>
                  <a:pt x="19990" y="86830"/>
                </a:lnTo>
                <a:lnTo>
                  <a:pt x="19990" y="86810"/>
                </a:lnTo>
                <a:lnTo>
                  <a:pt x="19990" y="86800"/>
                </a:lnTo>
                <a:lnTo>
                  <a:pt x="20000" y="86780"/>
                </a:lnTo>
                <a:lnTo>
                  <a:pt x="20000" y="86760"/>
                </a:lnTo>
                <a:lnTo>
                  <a:pt x="20000" y="86700"/>
                </a:lnTo>
                <a:lnTo>
                  <a:pt x="20010" y="86690"/>
                </a:lnTo>
                <a:lnTo>
                  <a:pt x="20010" y="86670"/>
                </a:lnTo>
                <a:lnTo>
                  <a:pt x="20020" y="86650"/>
                </a:lnTo>
                <a:lnTo>
                  <a:pt x="20030" y="86620"/>
                </a:lnTo>
                <a:lnTo>
                  <a:pt x="20040" y="86590"/>
                </a:lnTo>
                <a:lnTo>
                  <a:pt x="20040" y="86570"/>
                </a:lnTo>
                <a:lnTo>
                  <a:pt x="20050" y="86550"/>
                </a:lnTo>
                <a:lnTo>
                  <a:pt x="20050" y="86520"/>
                </a:lnTo>
                <a:lnTo>
                  <a:pt x="20050" y="86510"/>
                </a:lnTo>
                <a:lnTo>
                  <a:pt x="20050" y="86490"/>
                </a:lnTo>
                <a:lnTo>
                  <a:pt x="20080" y="86430"/>
                </a:lnTo>
                <a:lnTo>
                  <a:pt x="20090" y="86400"/>
                </a:lnTo>
                <a:lnTo>
                  <a:pt x="20090" y="86380"/>
                </a:lnTo>
                <a:lnTo>
                  <a:pt x="20100" y="86370"/>
                </a:lnTo>
                <a:lnTo>
                  <a:pt x="20100" y="86350"/>
                </a:lnTo>
                <a:lnTo>
                  <a:pt x="20120" y="86330"/>
                </a:lnTo>
                <a:lnTo>
                  <a:pt x="20130" y="86300"/>
                </a:lnTo>
                <a:lnTo>
                  <a:pt x="20130" y="86250"/>
                </a:lnTo>
                <a:lnTo>
                  <a:pt x="20140" y="86220"/>
                </a:lnTo>
                <a:lnTo>
                  <a:pt x="20130" y="86200"/>
                </a:lnTo>
                <a:lnTo>
                  <a:pt x="20130" y="86180"/>
                </a:lnTo>
                <a:lnTo>
                  <a:pt x="20130" y="86170"/>
                </a:lnTo>
                <a:lnTo>
                  <a:pt x="20140" y="86150"/>
                </a:lnTo>
                <a:lnTo>
                  <a:pt x="20130" y="86140"/>
                </a:lnTo>
                <a:lnTo>
                  <a:pt x="20130" y="86110"/>
                </a:lnTo>
                <a:lnTo>
                  <a:pt x="20130" y="86090"/>
                </a:lnTo>
                <a:lnTo>
                  <a:pt x="20130" y="86080"/>
                </a:lnTo>
                <a:lnTo>
                  <a:pt x="20130" y="86060"/>
                </a:lnTo>
                <a:lnTo>
                  <a:pt x="20140" y="86050"/>
                </a:lnTo>
                <a:lnTo>
                  <a:pt x="20140" y="86030"/>
                </a:lnTo>
                <a:lnTo>
                  <a:pt x="20140" y="86010"/>
                </a:lnTo>
                <a:lnTo>
                  <a:pt x="20150" y="86000"/>
                </a:lnTo>
                <a:lnTo>
                  <a:pt x="20170" y="85970"/>
                </a:lnTo>
                <a:lnTo>
                  <a:pt x="20190" y="85910"/>
                </a:lnTo>
                <a:lnTo>
                  <a:pt x="20190" y="85890"/>
                </a:lnTo>
                <a:lnTo>
                  <a:pt x="20190" y="85870"/>
                </a:lnTo>
                <a:lnTo>
                  <a:pt x="20180" y="85850"/>
                </a:lnTo>
                <a:lnTo>
                  <a:pt x="20170" y="85820"/>
                </a:lnTo>
                <a:lnTo>
                  <a:pt x="20160" y="85810"/>
                </a:lnTo>
                <a:lnTo>
                  <a:pt x="20150" y="85790"/>
                </a:lnTo>
                <a:lnTo>
                  <a:pt x="20160" y="85770"/>
                </a:lnTo>
                <a:lnTo>
                  <a:pt x="20170" y="85760"/>
                </a:lnTo>
                <a:lnTo>
                  <a:pt x="20170" y="85720"/>
                </a:lnTo>
                <a:lnTo>
                  <a:pt x="20190" y="85660"/>
                </a:lnTo>
                <a:lnTo>
                  <a:pt x="20190" y="85650"/>
                </a:lnTo>
                <a:lnTo>
                  <a:pt x="20200" y="85640"/>
                </a:lnTo>
                <a:lnTo>
                  <a:pt x="20200" y="85610"/>
                </a:lnTo>
                <a:lnTo>
                  <a:pt x="20200" y="85590"/>
                </a:lnTo>
                <a:lnTo>
                  <a:pt x="20190" y="85580"/>
                </a:lnTo>
                <a:lnTo>
                  <a:pt x="20180" y="85560"/>
                </a:lnTo>
                <a:lnTo>
                  <a:pt x="20190" y="85550"/>
                </a:lnTo>
                <a:lnTo>
                  <a:pt x="20190" y="85530"/>
                </a:lnTo>
                <a:lnTo>
                  <a:pt x="20190" y="85520"/>
                </a:lnTo>
                <a:lnTo>
                  <a:pt x="20200" y="85490"/>
                </a:lnTo>
                <a:lnTo>
                  <a:pt x="20210" y="85460"/>
                </a:lnTo>
                <a:lnTo>
                  <a:pt x="20210" y="85410"/>
                </a:lnTo>
                <a:lnTo>
                  <a:pt x="20210" y="85390"/>
                </a:lnTo>
                <a:lnTo>
                  <a:pt x="20210" y="85380"/>
                </a:lnTo>
                <a:lnTo>
                  <a:pt x="20210" y="85330"/>
                </a:lnTo>
                <a:lnTo>
                  <a:pt x="20220" y="85320"/>
                </a:lnTo>
                <a:lnTo>
                  <a:pt x="20220" y="85260"/>
                </a:lnTo>
                <a:lnTo>
                  <a:pt x="20230" y="85170"/>
                </a:lnTo>
                <a:lnTo>
                  <a:pt x="20220" y="85150"/>
                </a:lnTo>
                <a:lnTo>
                  <a:pt x="20220" y="85140"/>
                </a:lnTo>
                <a:lnTo>
                  <a:pt x="20200" y="85130"/>
                </a:lnTo>
                <a:lnTo>
                  <a:pt x="20200" y="85120"/>
                </a:lnTo>
                <a:lnTo>
                  <a:pt x="20210" y="85100"/>
                </a:lnTo>
                <a:lnTo>
                  <a:pt x="20210" y="85090"/>
                </a:lnTo>
                <a:lnTo>
                  <a:pt x="20210" y="85080"/>
                </a:lnTo>
                <a:lnTo>
                  <a:pt x="20220" y="85060"/>
                </a:lnTo>
                <a:lnTo>
                  <a:pt x="20210" y="85030"/>
                </a:lnTo>
                <a:lnTo>
                  <a:pt x="20210" y="84910"/>
                </a:lnTo>
                <a:lnTo>
                  <a:pt x="20210" y="84890"/>
                </a:lnTo>
                <a:lnTo>
                  <a:pt x="20210" y="84880"/>
                </a:lnTo>
                <a:lnTo>
                  <a:pt x="20210" y="84860"/>
                </a:lnTo>
                <a:lnTo>
                  <a:pt x="20210" y="84840"/>
                </a:lnTo>
                <a:lnTo>
                  <a:pt x="20210" y="84820"/>
                </a:lnTo>
                <a:lnTo>
                  <a:pt x="20210" y="84800"/>
                </a:lnTo>
                <a:lnTo>
                  <a:pt x="20210" y="84780"/>
                </a:lnTo>
                <a:lnTo>
                  <a:pt x="20200" y="84750"/>
                </a:lnTo>
                <a:lnTo>
                  <a:pt x="20200" y="84730"/>
                </a:lnTo>
                <a:lnTo>
                  <a:pt x="20200" y="84680"/>
                </a:lnTo>
                <a:lnTo>
                  <a:pt x="20200" y="84660"/>
                </a:lnTo>
                <a:lnTo>
                  <a:pt x="20190" y="84650"/>
                </a:lnTo>
                <a:lnTo>
                  <a:pt x="20190" y="84630"/>
                </a:lnTo>
                <a:lnTo>
                  <a:pt x="20190" y="84620"/>
                </a:lnTo>
                <a:lnTo>
                  <a:pt x="20190" y="84600"/>
                </a:lnTo>
                <a:lnTo>
                  <a:pt x="20190" y="84590"/>
                </a:lnTo>
                <a:lnTo>
                  <a:pt x="20180" y="84570"/>
                </a:lnTo>
                <a:lnTo>
                  <a:pt x="20180" y="84550"/>
                </a:lnTo>
                <a:lnTo>
                  <a:pt x="20180" y="84530"/>
                </a:lnTo>
                <a:lnTo>
                  <a:pt x="20170" y="84520"/>
                </a:lnTo>
                <a:lnTo>
                  <a:pt x="20170" y="84510"/>
                </a:lnTo>
                <a:lnTo>
                  <a:pt x="20160" y="84500"/>
                </a:lnTo>
                <a:lnTo>
                  <a:pt x="20160" y="84480"/>
                </a:lnTo>
                <a:lnTo>
                  <a:pt x="20160" y="84470"/>
                </a:lnTo>
                <a:lnTo>
                  <a:pt x="20150" y="84440"/>
                </a:lnTo>
                <a:lnTo>
                  <a:pt x="20150" y="84420"/>
                </a:lnTo>
                <a:lnTo>
                  <a:pt x="20140" y="84420"/>
                </a:lnTo>
                <a:lnTo>
                  <a:pt x="20130" y="84410"/>
                </a:lnTo>
                <a:lnTo>
                  <a:pt x="20130" y="84390"/>
                </a:lnTo>
                <a:lnTo>
                  <a:pt x="20130" y="84380"/>
                </a:lnTo>
                <a:lnTo>
                  <a:pt x="20120" y="84360"/>
                </a:lnTo>
                <a:lnTo>
                  <a:pt x="20110" y="84330"/>
                </a:lnTo>
                <a:lnTo>
                  <a:pt x="20090" y="84320"/>
                </a:lnTo>
                <a:lnTo>
                  <a:pt x="20090" y="84300"/>
                </a:lnTo>
                <a:lnTo>
                  <a:pt x="20090" y="84280"/>
                </a:lnTo>
                <a:lnTo>
                  <a:pt x="20090" y="84270"/>
                </a:lnTo>
                <a:lnTo>
                  <a:pt x="20060" y="84200"/>
                </a:lnTo>
                <a:lnTo>
                  <a:pt x="20030" y="84170"/>
                </a:lnTo>
                <a:lnTo>
                  <a:pt x="20010" y="84140"/>
                </a:lnTo>
                <a:lnTo>
                  <a:pt x="19990" y="84130"/>
                </a:lnTo>
                <a:lnTo>
                  <a:pt x="19980" y="84120"/>
                </a:lnTo>
                <a:lnTo>
                  <a:pt x="19930" y="84150"/>
                </a:lnTo>
                <a:lnTo>
                  <a:pt x="19940" y="84180"/>
                </a:lnTo>
                <a:lnTo>
                  <a:pt x="19930" y="84180"/>
                </a:lnTo>
                <a:lnTo>
                  <a:pt x="19900" y="84140"/>
                </a:lnTo>
                <a:lnTo>
                  <a:pt x="19910" y="84130"/>
                </a:lnTo>
                <a:lnTo>
                  <a:pt x="19920" y="84150"/>
                </a:lnTo>
                <a:lnTo>
                  <a:pt x="19960" y="84120"/>
                </a:lnTo>
                <a:lnTo>
                  <a:pt x="19960" y="84110"/>
                </a:lnTo>
                <a:lnTo>
                  <a:pt x="19960" y="84100"/>
                </a:lnTo>
                <a:lnTo>
                  <a:pt x="19950" y="84080"/>
                </a:lnTo>
                <a:lnTo>
                  <a:pt x="19940" y="84080"/>
                </a:lnTo>
                <a:lnTo>
                  <a:pt x="19930" y="84080"/>
                </a:lnTo>
                <a:lnTo>
                  <a:pt x="19930" y="84090"/>
                </a:lnTo>
                <a:lnTo>
                  <a:pt x="19930" y="84100"/>
                </a:lnTo>
                <a:lnTo>
                  <a:pt x="19910" y="84060"/>
                </a:lnTo>
                <a:lnTo>
                  <a:pt x="19910" y="84050"/>
                </a:lnTo>
                <a:lnTo>
                  <a:pt x="19920" y="84060"/>
                </a:lnTo>
                <a:lnTo>
                  <a:pt x="19930" y="84050"/>
                </a:lnTo>
                <a:lnTo>
                  <a:pt x="19910" y="84020"/>
                </a:lnTo>
                <a:lnTo>
                  <a:pt x="19860" y="84050"/>
                </a:lnTo>
                <a:lnTo>
                  <a:pt x="19870" y="84070"/>
                </a:lnTo>
                <a:lnTo>
                  <a:pt x="19860" y="84070"/>
                </a:lnTo>
                <a:lnTo>
                  <a:pt x="19830" y="84020"/>
                </a:lnTo>
                <a:lnTo>
                  <a:pt x="19840" y="84020"/>
                </a:lnTo>
                <a:lnTo>
                  <a:pt x="19850" y="84030"/>
                </a:lnTo>
                <a:lnTo>
                  <a:pt x="19850" y="84020"/>
                </a:lnTo>
                <a:lnTo>
                  <a:pt x="19860" y="84010"/>
                </a:lnTo>
                <a:lnTo>
                  <a:pt x="19850" y="83970"/>
                </a:lnTo>
                <a:lnTo>
                  <a:pt x="19810" y="83910"/>
                </a:lnTo>
                <a:lnTo>
                  <a:pt x="19730" y="83860"/>
                </a:lnTo>
                <a:lnTo>
                  <a:pt x="19680" y="83830"/>
                </a:lnTo>
                <a:lnTo>
                  <a:pt x="19610" y="83800"/>
                </a:lnTo>
                <a:lnTo>
                  <a:pt x="19570" y="83790"/>
                </a:lnTo>
                <a:lnTo>
                  <a:pt x="19520" y="83790"/>
                </a:lnTo>
                <a:lnTo>
                  <a:pt x="19490" y="83790"/>
                </a:lnTo>
                <a:lnTo>
                  <a:pt x="19470" y="83800"/>
                </a:lnTo>
                <a:lnTo>
                  <a:pt x="19450" y="83800"/>
                </a:lnTo>
                <a:lnTo>
                  <a:pt x="19430" y="83800"/>
                </a:lnTo>
                <a:lnTo>
                  <a:pt x="19410" y="83800"/>
                </a:lnTo>
                <a:lnTo>
                  <a:pt x="19390" y="83810"/>
                </a:lnTo>
                <a:lnTo>
                  <a:pt x="19370" y="83810"/>
                </a:lnTo>
                <a:lnTo>
                  <a:pt x="19360" y="83810"/>
                </a:lnTo>
                <a:lnTo>
                  <a:pt x="19330" y="83830"/>
                </a:lnTo>
                <a:lnTo>
                  <a:pt x="19330" y="83850"/>
                </a:lnTo>
                <a:lnTo>
                  <a:pt x="19320" y="83860"/>
                </a:lnTo>
                <a:lnTo>
                  <a:pt x="19310" y="83860"/>
                </a:lnTo>
                <a:lnTo>
                  <a:pt x="19300" y="83860"/>
                </a:lnTo>
                <a:lnTo>
                  <a:pt x="19290" y="83850"/>
                </a:lnTo>
                <a:lnTo>
                  <a:pt x="19280" y="83850"/>
                </a:lnTo>
                <a:lnTo>
                  <a:pt x="19270" y="83850"/>
                </a:lnTo>
                <a:lnTo>
                  <a:pt x="19260" y="83850"/>
                </a:lnTo>
                <a:lnTo>
                  <a:pt x="19250" y="83860"/>
                </a:lnTo>
                <a:lnTo>
                  <a:pt x="19240" y="83860"/>
                </a:lnTo>
                <a:lnTo>
                  <a:pt x="19230" y="83860"/>
                </a:lnTo>
                <a:lnTo>
                  <a:pt x="19220" y="83850"/>
                </a:lnTo>
                <a:lnTo>
                  <a:pt x="19220" y="83830"/>
                </a:lnTo>
                <a:lnTo>
                  <a:pt x="19230" y="83820"/>
                </a:lnTo>
                <a:lnTo>
                  <a:pt x="19240" y="83800"/>
                </a:lnTo>
                <a:lnTo>
                  <a:pt x="19240" y="83790"/>
                </a:lnTo>
                <a:lnTo>
                  <a:pt x="19260" y="83780"/>
                </a:lnTo>
                <a:lnTo>
                  <a:pt x="19270" y="83770"/>
                </a:lnTo>
                <a:lnTo>
                  <a:pt x="19270" y="83750"/>
                </a:lnTo>
                <a:lnTo>
                  <a:pt x="19260" y="83730"/>
                </a:lnTo>
                <a:lnTo>
                  <a:pt x="19260" y="83720"/>
                </a:lnTo>
                <a:lnTo>
                  <a:pt x="19270" y="83710"/>
                </a:lnTo>
                <a:lnTo>
                  <a:pt x="19270" y="83690"/>
                </a:lnTo>
                <a:lnTo>
                  <a:pt x="19260" y="83680"/>
                </a:lnTo>
                <a:lnTo>
                  <a:pt x="19250" y="83660"/>
                </a:lnTo>
                <a:lnTo>
                  <a:pt x="19240" y="83660"/>
                </a:lnTo>
                <a:lnTo>
                  <a:pt x="19230" y="83630"/>
                </a:lnTo>
                <a:lnTo>
                  <a:pt x="19220" y="83610"/>
                </a:lnTo>
                <a:lnTo>
                  <a:pt x="19210" y="83600"/>
                </a:lnTo>
                <a:lnTo>
                  <a:pt x="19200" y="83600"/>
                </a:lnTo>
                <a:lnTo>
                  <a:pt x="19200" y="83580"/>
                </a:lnTo>
                <a:lnTo>
                  <a:pt x="19230" y="83570"/>
                </a:lnTo>
                <a:lnTo>
                  <a:pt x="19240" y="83560"/>
                </a:lnTo>
                <a:lnTo>
                  <a:pt x="19250" y="83550"/>
                </a:lnTo>
                <a:lnTo>
                  <a:pt x="19250" y="83530"/>
                </a:lnTo>
                <a:lnTo>
                  <a:pt x="19240" y="83520"/>
                </a:lnTo>
                <a:lnTo>
                  <a:pt x="19230" y="83510"/>
                </a:lnTo>
                <a:lnTo>
                  <a:pt x="19220" y="83500"/>
                </a:lnTo>
                <a:lnTo>
                  <a:pt x="19220" y="83480"/>
                </a:lnTo>
                <a:lnTo>
                  <a:pt x="19230" y="83470"/>
                </a:lnTo>
                <a:lnTo>
                  <a:pt x="19230" y="83460"/>
                </a:lnTo>
                <a:lnTo>
                  <a:pt x="19240" y="83440"/>
                </a:lnTo>
                <a:lnTo>
                  <a:pt x="19260" y="83440"/>
                </a:lnTo>
                <a:lnTo>
                  <a:pt x="19270" y="83430"/>
                </a:lnTo>
                <a:lnTo>
                  <a:pt x="19280" y="83420"/>
                </a:lnTo>
                <a:lnTo>
                  <a:pt x="19280" y="83410"/>
                </a:lnTo>
                <a:lnTo>
                  <a:pt x="19270" y="83390"/>
                </a:lnTo>
                <a:lnTo>
                  <a:pt x="19200" y="83400"/>
                </a:lnTo>
                <a:lnTo>
                  <a:pt x="19200" y="83390"/>
                </a:lnTo>
                <a:lnTo>
                  <a:pt x="19220" y="83380"/>
                </a:lnTo>
                <a:lnTo>
                  <a:pt x="19230" y="83360"/>
                </a:lnTo>
                <a:lnTo>
                  <a:pt x="19240" y="83360"/>
                </a:lnTo>
                <a:lnTo>
                  <a:pt x="19250" y="83350"/>
                </a:lnTo>
                <a:lnTo>
                  <a:pt x="19270" y="83350"/>
                </a:lnTo>
                <a:lnTo>
                  <a:pt x="19280" y="83340"/>
                </a:lnTo>
                <a:lnTo>
                  <a:pt x="19290" y="83340"/>
                </a:lnTo>
                <a:lnTo>
                  <a:pt x="19320" y="83330"/>
                </a:lnTo>
                <a:lnTo>
                  <a:pt x="19340" y="83330"/>
                </a:lnTo>
                <a:lnTo>
                  <a:pt x="19350" y="83330"/>
                </a:lnTo>
                <a:lnTo>
                  <a:pt x="19370" y="83340"/>
                </a:lnTo>
                <a:lnTo>
                  <a:pt x="19380" y="83350"/>
                </a:lnTo>
                <a:lnTo>
                  <a:pt x="19400" y="83360"/>
                </a:lnTo>
                <a:lnTo>
                  <a:pt x="19410" y="83380"/>
                </a:lnTo>
                <a:lnTo>
                  <a:pt x="19430" y="83380"/>
                </a:lnTo>
                <a:lnTo>
                  <a:pt x="19520" y="83400"/>
                </a:lnTo>
                <a:lnTo>
                  <a:pt x="19560" y="83390"/>
                </a:lnTo>
                <a:lnTo>
                  <a:pt x="19560" y="83400"/>
                </a:lnTo>
                <a:lnTo>
                  <a:pt x="19550" y="83400"/>
                </a:lnTo>
                <a:lnTo>
                  <a:pt x="19500" y="83410"/>
                </a:lnTo>
                <a:lnTo>
                  <a:pt x="19410" y="83390"/>
                </a:lnTo>
                <a:lnTo>
                  <a:pt x="19480" y="83460"/>
                </a:lnTo>
                <a:lnTo>
                  <a:pt x="19500" y="83460"/>
                </a:lnTo>
                <a:lnTo>
                  <a:pt x="19500" y="83450"/>
                </a:lnTo>
                <a:lnTo>
                  <a:pt x="19500" y="83430"/>
                </a:lnTo>
                <a:lnTo>
                  <a:pt x="19550" y="83410"/>
                </a:lnTo>
                <a:lnTo>
                  <a:pt x="19550" y="83430"/>
                </a:lnTo>
                <a:lnTo>
                  <a:pt x="19530" y="83440"/>
                </a:lnTo>
                <a:lnTo>
                  <a:pt x="19540" y="83450"/>
                </a:lnTo>
                <a:lnTo>
                  <a:pt x="19550" y="83460"/>
                </a:lnTo>
                <a:lnTo>
                  <a:pt x="19600" y="83460"/>
                </a:lnTo>
                <a:lnTo>
                  <a:pt x="19600" y="83490"/>
                </a:lnTo>
                <a:lnTo>
                  <a:pt x="19580" y="83490"/>
                </a:lnTo>
                <a:lnTo>
                  <a:pt x="19610" y="83520"/>
                </a:lnTo>
                <a:lnTo>
                  <a:pt x="19640" y="83530"/>
                </a:lnTo>
                <a:lnTo>
                  <a:pt x="19700" y="83530"/>
                </a:lnTo>
                <a:lnTo>
                  <a:pt x="19730" y="83530"/>
                </a:lnTo>
                <a:lnTo>
                  <a:pt x="19770" y="83520"/>
                </a:lnTo>
                <a:lnTo>
                  <a:pt x="19830" y="83500"/>
                </a:lnTo>
                <a:lnTo>
                  <a:pt x="19850" y="83490"/>
                </a:lnTo>
                <a:lnTo>
                  <a:pt x="19870" y="83480"/>
                </a:lnTo>
                <a:lnTo>
                  <a:pt x="19890" y="83470"/>
                </a:lnTo>
                <a:lnTo>
                  <a:pt x="19910" y="83450"/>
                </a:lnTo>
                <a:lnTo>
                  <a:pt x="19930" y="83440"/>
                </a:lnTo>
                <a:lnTo>
                  <a:pt x="19970" y="83420"/>
                </a:lnTo>
                <a:lnTo>
                  <a:pt x="20020" y="83400"/>
                </a:lnTo>
                <a:lnTo>
                  <a:pt x="20030" y="83380"/>
                </a:lnTo>
                <a:lnTo>
                  <a:pt x="20050" y="83360"/>
                </a:lnTo>
                <a:lnTo>
                  <a:pt x="20090" y="83330"/>
                </a:lnTo>
                <a:lnTo>
                  <a:pt x="20090" y="83320"/>
                </a:lnTo>
                <a:lnTo>
                  <a:pt x="20110" y="83300"/>
                </a:lnTo>
                <a:lnTo>
                  <a:pt x="20160" y="83240"/>
                </a:lnTo>
                <a:lnTo>
                  <a:pt x="20250" y="83120"/>
                </a:lnTo>
                <a:lnTo>
                  <a:pt x="20270" y="83090"/>
                </a:lnTo>
                <a:lnTo>
                  <a:pt x="20290" y="83070"/>
                </a:lnTo>
                <a:lnTo>
                  <a:pt x="20310" y="83040"/>
                </a:lnTo>
                <a:lnTo>
                  <a:pt x="20320" y="83010"/>
                </a:lnTo>
                <a:lnTo>
                  <a:pt x="20340" y="82990"/>
                </a:lnTo>
                <a:lnTo>
                  <a:pt x="20350" y="82950"/>
                </a:lnTo>
                <a:lnTo>
                  <a:pt x="20390" y="82880"/>
                </a:lnTo>
                <a:lnTo>
                  <a:pt x="20400" y="82860"/>
                </a:lnTo>
                <a:lnTo>
                  <a:pt x="20410" y="82840"/>
                </a:lnTo>
                <a:lnTo>
                  <a:pt x="20410" y="82830"/>
                </a:lnTo>
                <a:lnTo>
                  <a:pt x="20420" y="82820"/>
                </a:lnTo>
                <a:lnTo>
                  <a:pt x="20430" y="82810"/>
                </a:lnTo>
                <a:lnTo>
                  <a:pt x="20440" y="82790"/>
                </a:lnTo>
                <a:lnTo>
                  <a:pt x="20440" y="82770"/>
                </a:lnTo>
                <a:lnTo>
                  <a:pt x="20450" y="82750"/>
                </a:lnTo>
                <a:lnTo>
                  <a:pt x="20460" y="82740"/>
                </a:lnTo>
                <a:lnTo>
                  <a:pt x="20470" y="82740"/>
                </a:lnTo>
                <a:lnTo>
                  <a:pt x="20470" y="82730"/>
                </a:lnTo>
                <a:lnTo>
                  <a:pt x="20480" y="82710"/>
                </a:lnTo>
                <a:lnTo>
                  <a:pt x="20480" y="82690"/>
                </a:lnTo>
                <a:lnTo>
                  <a:pt x="20490" y="82660"/>
                </a:lnTo>
                <a:lnTo>
                  <a:pt x="20490" y="82640"/>
                </a:lnTo>
                <a:lnTo>
                  <a:pt x="20490" y="82600"/>
                </a:lnTo>
                <a:lnTo>
                  <a:pt x="20490" y="82590"/>
                </a:lnTo>
                <a:lnTo>
                  <a:pt x="20480" y="82570"/>
                </a:lnTo>
                <a:lnTo>
                  <a:pt x="20480" y="82550"/>
                </a:lnTo>
                <a:lnTo>
                  <a:pt x="20480" y="82530"/>
                </a:lnTo>
                <a:lnTo>
                  <a:pt x="20470" y="82510"/>
                </a:lnTo>
                <a:lnTo>
                  <a:pt x="20470" y="82490"/>
                </a:lnTo>
                <a:lnTo>
                  <a:pt x="20480" y="82470"/>
                </a:lnTo>
                <a:lnTo>
                  <a:pt x="20480" y="82460"/>
                </a:lnTo>
                <a:lnTo>
                  <a:pt x="20480" y="82440"/>
                </a:lnTo>
                <a:lnTo>
                  <a:pt x="20480" y="82420"/>
                </a:lnTo>
                <a:lnTo>
                  <a:pt x="20480" y="82410"/>
                </a:lnTo>
                <a:lnTo>
                  <a:pt x="20480" y="82390"/>
                </a:lnTo>
                <a:lnTo>
                  <a:pt x="20480" y="82370"/>
                </a:lnTo>
                <a:lnTo>
                  <a:pt x="20500" y="82340"/>
                </a:lnTo>
                <a:lnTo>
                  <a:pt x="20500" y="82330"/>
                </a:lnTo>
                <a:lnTo>
                  <a:pt x="20510" y="82310"/>
                </a:lnTo>
                <a:lnTo>
                  <a:pt x="20510" y="82300"/>
                </a:lnTo>
                <a:lnTo>
                  <a:pt x="20520" y="82290"/>
                </a:lnTo>
                <a:lnTo>
                  <a:pt x="20520" y="82270"/>
                </a:lnTo>
                <a:lnTo>
                  <a:pt x="20520" y="82250"/>
                </a:lnTo>
                <a:lnTo>
                  <a:pt x="20530" y="82240"/>
                </a:lnTo>
                <a:lnTo>
                  <a:pt x="20540" y="82220"/>
                </a:lnTo>
                <a:lnTo>
                  <a:pt x="20540" y="82210"/>
                </a:lnTo>
                <a:lnTo>
                  <a:pt x="20540" y="82190"/>
                </a:lnTo>
                <a:lnTo>
                  <a:pt x="20540" y="82170"/>
                </a:lnTo>
                <a:lnTo>
                  <a:pt x="20540" y="82140"/>
                </a:lnTo>
                <a:lnTo>
                  <a:pt x="20550" y="82130"/>
                </a:lnTo>
                <a:lnTo>
                  <a:pt x="20560" y="82140"/>
                </a:lnTo>
                <a:lnTo>
                  <a:pt x="20560" y="82150"/>
                </a:lnTo>
                <a:lnTo>
                  <a:pt x="20570" y="82160"/>
                </a:lnTo>
                <a:lnTo>
                  <a:pt x="20580" y="82150"/>
                </a:lnTo>
                <a:lnTo>
                  <a:pt x="20590" y="82130"/>
                </a:lnTo>
                <a:lnTo>
                  <a:pt x="20590" y="82110"/>
                </a:lnTo>
                <a:lnTo>
                  <a:pt x="20600" y="82100"/>
                </a:lnTo>
                <a:lnTo>
                  <a:pt x="20600" y="82080"/>
                </a:lnTo>
                <a:lnTo>
                  <a:pt x="20600" y="82070"/>
                </a:lnTo>
                <a:lnTo>
                  <a:pt x="20610" y="82050"/>
                </a:lnTo>
                <a:lnTo>
                  <a:pt x="20610" y="82030"/>
                </a:lnTo>
                <a:lnTo>
                  <a:pt x="20610" y="82020"/>
                </a:lnTo>
                <a:lnTo>
                  <a:pt x="20620" y="82000"/>
                </a:lnTo>
                <a:lnTo>
                  <a:pt x="20620" y="81980"/>
                </a:lnTo>
                <a:lnTo>
                  <a:pt x="20620" y="81960"/>
                </a:lnTo>
                <a:lnTo>
                  <a:pt x="20620" y="81940"/>
                </a:lnTo>
                <a:lnTo>
                  <a:pt x="20630" y="81920"/>
                </a:lnTo>
                <a:lnTo>
                  <a:pt x="20630" y="81910"/>
                </a:lnTo>
                <a:lnTo>
                  <a:pt x="20640" y="81900"/>
                </a:lnTo>
                <a:lnTo>
                  <a:pt x="20640" y="81880"/>
                </a:lnTo>
                <a:lnTo>
                  <a:pt x="20640" y="81860"/>
                </a:lnTo>
                <a:lnTo>
                  <a:pt x="20640" y="81850"/>
                </a:lnTo>
                <a:lnTo>
                  <a:pt x="20640" y="81840"/>
                </a:lnTo>
                <a:lnTo>
                  <a:pt x="20640" y="81820"/>
                </a:lnTo>
                <a:lnTo>
                  <a:pt x="20640" y="81810"/>
                </a:lnTo>
                <a:lnTo>
                  <a:pt x="20630" y="81800"/>
                </a:lnTo>
                <a:lnTo>
                  <a:pt x="20640" y="81790"/>
                </a:lnTo>
                <a:lnTo>
                  <a:pt x="20640" y="81770"/>
                </a:lnTo>
                <a:lnTo>
                  <a:pt x="20650" y="81760"/>
                </a:lnTo>
                <a:lnTo>
                  <a:pt x="20660" y="81760"/>
                </a:lnTo>
                <a:lnTo>
                  <a:pt x="20670" y="81740"/>
                </a:lnTo>
                <a:lnTo>
                  <a:pt x="20670" y="81730"/>
                </a:lnTo>
                <a:lnTo>
                  <a:pt x="20670" y="81710"/>
                </a:lnTo>
                <a:lnTo>
                  <a:pt x="20680" y="81700"/>
                </a:lnTo>
                <a:lnTo>
                  <a:pt x="20680" y="81680"/>
                </a:lnTo>
                <a:lnTo>
                  <a:pt x="20680" y="81670"/>
                </a:lnTo>
                <a:lnTo>
                  <a:pt x="20670" y="81660"/>
                </a:lnTo>
                <a:lnTo>
                  <a:pt x="20670" y="81640"/>
                </a:lnTo>
                <a:lnTo>
                  <a:pt x="20680" y="81620"/>
                </a:lnTo>
                <a:lnTo>
                  <a:pt x="20690" y="81590"/>
                </a:lnTo>
                <a:lnTo>
                  <a:pt x="20700" y="81580"/>
                </a:lnTo>
                <a:lnTo>
                  <a:pt x="20710" y="81570"/>
                </a:lnTo>
                <a:lnTo>
                  <a:pt x="20710" y="81560"/>
                </a:lnTo>
                <a:lnTo>
                  <a:pt x="20710" y="81550"/>
                </a:lnTo>
                <a:lnTo>
                  <a:pt x="20710" y="81530"/>
                </a:lnTo>
                <a:lnTo>
                  <a:pt x="20710" y="81520"/>
                </a:lnTo>
                <a:lnTo>
                  <a:pt x="20720" y="81500"/>
                </a:lnTo>
                <a:lnTo>
                  <a:pt x="20720" y="81490"/>
                </a:lnTo>
                <a:lnTo>
                  <a:pt x="20720" y="81470"/>
                </a:lnTo>
                <a:lnTo>
                  <a:pt x="20730" y="81470"/>
                </a:lnTo>
                <a:lnTo>
                  <a:pt x="20740" y="81460"/>
                </a:lnTo>
                <a:lnTo>
                  <a:pt x="20740" y="81450"/>
                </a:lnTo>
                <a:lnTo>
                  <a:pt x="20760" y="81460"/>
                </a:lnTo>
                <a:lnTo>
                  <a:pt x="20770" y="81460"/>
                </a:lnTo>
                <a:lnTo>
                  <a:pt x="20780" y="81460"/>
                </a:lnTo>
                <a:lnTo>
                  <a:pt x="20790" y="81450"/>
                </a:lnTo>
                <a:lnTo>
                  <a:pt x="20790" y="81440"/>
                </a:lnTo>
                <a:lnTo>
                  <a:pt x="20780" y="81430"/>
                </a:lnTo>
                <a:lnTo>
                  <a:pt x="20770" y="81430"/>
                </a:lnTo>
                <a:lnTo>
                  <a:pt x="20770" y="81420"/>
                </a:lnTo>
                <a:lnTo>
                  <a:pt x="20770" y="81410"/>
                </a:lnTo>
                <a:lnTo>
                  <a:pt x="20790" y="81410"/>
                </a:lnTo>
                <a:lnTo>
                  <a:pt x="20800" y="81400"/>
                </a:lnTo>
                <a:lnTo>
                  <a:pt x="20800" y="81390"/>
                </a:lnTo>
                <a:lnTo>
                  <a:pt x="20820" y="81390"/>
                </a:lnTo>
                <a:lnTo>
                  <a:pt x="20830" y="81390"/>
                </a:lnTo>
                <a:lnTo>
                  <a:pt x="20840" y="81380"/>
                </a:lnTo>
                <a:lnTo>
                  <a:pt x="20850" y="81370"/>
                </a:lnTo>
                <a:lnTo>
                  <a:pt x="20860" y="81370"/>
                </a:lnTo>
                <a:lnTo>
                  <a:pt x="20870" y="81380"/>
                </a:lnTo>
                <a:lnTo>
                  <a:pt x="20880" y="81390"/>
                </a:lnTo>
                <a:lnTo>
                  <a:pt x="20870" y="81400"/>
                </a:lnTo>
                <a:lnTo>
                  <a:pt x="20870" y="81420"/>
                </a:lnTo>
                <a:lnTo>
                  <a:pt x="20880" y="81430"/>
                </a:lnTo>
                <a:lnTo>
                  <a:pt x="20890" y="81430"/>
                </a:lnTo>
                <a:lnTo>
                  <a:pt x="20910" y="81430"/>
                </a:lnTo>
                <a:lnTo>
                  <a:pt x="20920" y="81420"/>
                </a:lnTo>
                <a:lnTo>
                  <a:pt x="20930" y="81420"/>
                </a:lnTo>
                <a:lnTo>
                  <a:pt x="20940" y="81410"/>
                </a:lnTo>
                <a:lnTo>
                  <a:pt x="20950" y="81400"/>
                </a:lnTo>
                <a:lnTo>
                  <a:pt x="20960" y="81380"/>
                </a:lnTo>
                <a:lnTo>
                  <a:pt x="20960" y="81370"/>
                </a:lnTo>
                <a:lnTo>
                  <a:pt x="20960" y="81360"/>
                </a:lnTo>
                <a:lnTo>
                  <a:pt x="20960" y="81350"/>
                </a:lnTo>
                <a:lnTo>
                  <a:pt x="20970" y="81350"/>
                </a:lnTo>
                <a:lnTo>
                  <a:pt x="20980" y="81340"/>
                </a:lnTo>
                <a:lnTo>
                  <a:pt x="20990" y="81320"/>
                </a:lnTo>
                <a:lnTo>
                  <a:pt x="21000" y="81310"/>
                </a:lnTo>
                <a:lnTo>
                  <a:pt x="21000" y="81290"/>
                </a:lnTo>
                <a:lnTo>
                  <a:pt x="20990" y="81270"/>
                </a:lnTo>
                <a:lnTo>
                  <a:pt x="20980" y="81260"/>
                </a:lnTo>
                <a:lnTo>
                  <a:pt x="20970" y="81260"/>
                </a:lnTo>
                <a:lnTo>
                  <a:pt x="20950" y="81260"/>
                </a:lnTo>
                <a:lnTo>
                  <a:pt x="20930" y="81260"/>
                </a:lnTo>
                <a:lnTo>
                  <a:pt x="20920" y="81260"/>
                </a:lnTo>
                <a:lnTo>
                  <a:pt x="20910" y="81250"/>
                </a:lnTo>
                <a:lnTo>
                  <a:pt x="20920" y="81230"/>
                </a:lnTo>
                <a:lnTo>
                  <a:pt x="20930" y="81230"/>
                </a:lnTo>
                <a:lnTo>
                  <a:pt x="20940" y="81230"/>
                </a:lnTo>
                <a:lnTo>
                  <a:pt x="20950" y="81230"/>
                </a:lnTo>
                <a:lnTo>
                  <a:pt x="20960" y="81220"/>
                </a:lnTo>
                <a:lnTo>
                  <a:pt x="20970" y="81230"/>
                </a:lnTo>
                <a:lnTo>
                  <a:pt x="20980" y="81230"/>
                </a:lnTo>
                <a:lnTo>
                  <a:pt x="21000" y="81230"/>
                </a:lnTo>
                <a:lnTo>
                  <a:pt x="21010" y="81230"/>
                </a:lnTo>
                <a:lnTo>
                  <a:pt x="21020" y="81220"/>
                </a:lnTo>
                <a:lnTo>
                  <a:pt x="21040" y="81230"/>
                </a:lnTo>
                <a:lnTo>
                  <a:pt x="21050" y="81220"/>
                </a:lnTo>
                <a:lnTo>
                  <a:pt x="21070" y="81210"/>
                </a:lnTo>
                <a:lnTo>
                  <a:pt x="21110" y="81180"/>
                </a:lnTo>
                <a:lnTo>
                  <a:pt x="21110" y="81170"/>
                </a:lnTo>
                <a:lnTo>
                  <a:pt x="21130" y="81160"/>
                </a:lnTo>
                <a:lnTo>
                  <a:pt x="21140" y="81150"/>
                </a:lnTo>
                <a:lnTo>
                  <a:pt x="21140" y="81120"/>
                </a:lnTo>
                <a:lnTo>
                  <a:pt x="21150" y="81100"/>
                </a:lnTo>
                <a:lnTo>
                  <a:pt x="21160" y="81090"/>
                </a:lnTo>
                <a:lnTo>
                  <a:pt x="21170" y="81070"/>
                </a:lnTo>
                <a:lnTo>
                  <a:pt x="21180" y="81050"/>
                </a:lnTo>
                <a:lnTo>
                  <a:pt x="21190" y="81020"/>
                </a:lnTo>
                <a:lnTo>
                  <a:pt x="21180" y="81010"/>
                </a:lnTo>
                <a:lnTo>
                  <a:pt x="21170" y="81000"/>
                </a:lnTo>
                <a:lnTo>
                  <a:pt x="21170" y="80980"/>
                </a:lnTo>
                <a:lnTo>
                  <a:pt x="21170" y="80970"/>
                </a:lnTo>
                <a:lnTo>
                  <a:pt x="21180" y="80960"/>
                </a:lnTo>
                <a:lnTo>
                  <a:pt x="21170" y="80950"/>
                </a:lnTo>
                <a:lnTo>
                  <a:pt x="21160" y="80930"/>
                </a:lnTo>
                <a:lnTo>
                  <a:pt x="21160" y="80920"/>
                </a:lnTo>
                <a:lnTo>
                  <a:pt x="21160" y="80900"/>
                </a:lnTo>
                <a:lnTo>
                  <a:pt x="21150" y="80900"/>
                </a:lnTo>
                <a:lnTo>
                  <a:pt x="21140" y="80900"/>
                </a:lnTo>
                <a:lnTo>
                  <a:pt x="21150" y="80890"/>
                </a:lnTo>
                <a:lnTo>
                  <a:pt x="21150" y="80870"/>
                </a:lnTo>
                <a:lnTo>
                  <a:pt x="21150" y="80860"/>
                </a:lnTo>
                <a:lnTo>
                  <a:pt x="21150" y="80840"/>
                </a:lnTo>
                <a:lnTo>
                  <a:pt x="21160" y="80840"/>
                </a:lnTo>
                <a:lnTo>
                  <a:pt x="21170" y="80830"/>
                </a:lnTo>
                <a:lnTo>
                  <a:pt x="21170" y="80820"/>
                </a:lnTo>
                <a:lnTo>
                  <a:pt x="21170" y="80810"/>
                </a:lnTo>
                <a:lnTo>
                  <a:pt x="21160" y="80800"/>
                </a:lnTo>
                <a:lnTo>
                  <a:pt x="21160" y="80780"/>
                </a:lnTo>
                <a:lnTo>
                  <a:pt x="21160" y="80770"/>
                </a:lnTo>
                <a:lnTo>
                  <a:pt x="21160" y="80740"/>
                </a:lnTo>
                <a:lnTo>
                  <a:pt x="21170" y="80730"/>
                </a:lnTo>
                <a:lnTo>
                  <a:pt x="21180" y="80720"/>
                </a:lnTo>
                <a:lnTo>
                  <a:pt x="21190" y="80710"/>
                </a:lnTo>
                <a:lnTo>
                  <a:pt x="21200" y="80710"/>
                </a:lnTo>
                <a:lnTo>
                  <a:pt x="21210" y="80700"/>
                </a:lnTo>
                <a:lnTo>
                  <a:pt x="21220" y="80700"/>
                </a:lnTo>
                <a:lnTo>
                  <a:pt x="21250" y="80690"/>
                </a:lnTo>
                <a:lnTo>
                  <a:pt x="21260" y="80690"/>
                </a:lnTo>
                <a:lnTo>
                  <a:pt x="21270" y="80690"/>
                </a:lnTo>
                <a:lnTo>
                  <a:pt x="21280" y="80690"/>
                </a:lnTo>
                <a:lnTo>
                  <a:pt x="21300" y="80680"/>
                </a:lnTo>
                <a:lnTo>
                  <a:pt x="21360" y="80660"/>
                </a:lnTo>
                <a:lnTo>
                  <a:pt x="21370" y="80650"/>
                </a:lnTo>
                <a:lnTo>
                  <a:pt x="21380" y="80640"/>
                </a:lnTo>
                <a:lnTo>
                  <a:pt x="21390" y="80630"/>
                </a:lnTo>
                <a:lnTo>
                  <a:pt x="21400" y="80620"/>
                </a:lnTo>
                <a:lnTo>
                  <a:pt x="21410" y="80600"/>
                </a:lnTo>
                <a:lnTo>
                  <a:pt x="21420" y="80580"/>
                </a:lnTo>
                <a:lnTo>
                  <a:pt x="21430" y="80570"/>
                </a:lnTo>
                <a:lnTo>
                  <a:pt x="21430" y="80560"/>
                </a:lnTo>
                <a:lnTo>
                  <a:pt x="21430" y="80540"/>
                </a:lnTo>
                <a:lnTo>
                  <a:pt x="21440" y="80530"/>
                </a:lnTo>
                <a:lnTo>
                  <a:pt x="21460" y="80530"/>
                </a:lnTo>
                <a:lnTo>
                  <a:pt x="21470" y="80520"/>
                </a:lnTo>
                <a:lnTo>
                  <a:pt x="21480" y="80500"/>
                </a:lnTo>
                <a:lnTo>
                  <a:pt x="21490" y="80500"/>
                </a:lnTo>
                <a:lnTo>
                  <a:pt x="21500" y="80500"/>
                </a:lnTo>
                <a:lnTo>
                  <a:pt x="21520" y="80490"/>
                </a:lnTo>
                <a:lnTo>
                  <a:pt x="21520" y="80480"/>
                </a:lnTo>
                <a:lnTo>
                  <a:pt x="21530" y="80470"/>
                </a:lnTo>
                <a:lnTo>
                  <a:pt x="21540" y="80470"/>
                </a:lnTo>
                <a:lnTo>
                  <a:pt x="21550" y="80460"/>
                </a:lnTo>
                <a:lnTo>
                  <a:pt x="21560" y="80450"/>
                </a:lnTo>
                <a:lnTo>
                  <a:pt x="21550" y="80440"/>
                </a:lnTo>
                <a:lnTo>
                  <a:pt x="21550" y="80420"/>
                </a:lnTo>
                <a:lnTo>
                  <a:pt x="21560" y="80430"/>
                </a:lnTo>
                <a:lnTo>
                  <a:pt x="21570" y="80430"/>
                </a:lnTo>
                <a:lnTo>
                  <a:pt x="21580" y="80430"/>
                </a:lnTo>
                <a:lnTo>
                  <a:pt x="21580" y="80420"/>
                </a:lnTo>
                <a:lnTo>
                  <a:pt x="21590" y="80400"/>
                </a:lnTo>
                <a:lnTo>
                  <a:pt x="21600" y="80380"/>
                </a:lnTo>
                <a:lnTo>
                  <a:pt x="21610" y="80350"/>
                </a:lnTo>
                <a:lnTo>
                  <a:pt x="21610" y="80330"/>
                </a:lnTo>
                <a:lnTo>
                  <a:pt x="21610" y="80320"/>
                </a:lnTo>
                <a:lnTo>
                  <a:pt x="21600" y="80310"/>
                </a:lnTo>
                <a:lnTo>
                  <a:pt x="21600" y="80300"/>
                </a:lnTo>
                <a:lnTo>
                  <a:pt x="21610" y="80270"/>
                </a:lnTo>
                <a:lnTo>
                  <a:pt x="21610" y="80260"/>
                </a:lnTo>
                <a:lnTo>
                  <a:pt x="21620" y="80260"/>
                </a:lnTo>
                <a:lnTo>
                  <a:pt x="21620" y="80250"/>
                </a:lnTo>
                <a:lnTo>
                  <a:pt x="21620" y="80240"/>
                </a:lnTo>
                <a:lnTo>
                  <a:pt x="21620" y="80230"/>
                </a:lnTo>
                <a:lnTo>
                  <a:pt x="21630" y="80230"/>
                </a:lnTo>
                <a:lnTo>
                  <a:pt x="21640" y="80230"/>
                </a:lnTo>
                <a:lnTo>
                  <a:pt x="21640" y="80220"/>
                </a:lnTo>
                <a:lnTo>
                  <a:pt x="21650" y="80220"/>
                </a:lnTo>
                <a:lnTo>
                  <a:pt x="21660" y="80200"/>
                </a:lnTo>
                <a:lnTo>
                  <a:pt x="21670" y="80180"/>
                </a:lnTo>
                <a:lnTo>
                  <a:pt x="21670" y="80100"/>
                </a:lnTo>
                <a:lnTo>
                  <a:pt x="21680" y="80100"/>
                </a:lnTo>
                <a:lnTo>
                  <a:pt x="21680" y="80140"/>
                </a:lnTo>
                <a:lnTo>
                  <a:pt x="21690" y="80140"/>
                </a:lnTo>
                <a:lnTo>
                  <a:pt x="21700" y="80140"/>
                </a:lnTo>
                <a:lnTo>
                  <a:pt x="21710" y="80140"/>
                </a:lnTo>
                <a:lnTo>
                  <a:pt x="21720" y="80130"/>
                </a:lnTo>
                <a:lnTo>
                  <a:pt x="21730" y="80120"/>
                </a:lnTo>
                <a:lnTo>
                  <a:pt x="21740" y="80110"/>
                </a:lnTo>
                <a:lnTo>
                  <a:pt x="21740" y="80100"/>
                </a:lnTo>
                <a:lnTo>
                  <a:pt x="21740" y="80090"/>
                </a:lnTo>
                <a:lnTo>
                  <a:pt x="21730" y="80080"/>
                </a:lnTo>
                <a:lnTo>
                  <a:pt x="21730" y="80070"/>
                </a:lnTo>
                <a:lnTo>
                  <a:pt x="21720" y="80050"/>
                </a:lnTo>
                <a:lnTo>
                  <a:pt x="21720" y="80040"/>
                </a:lnTo>
                <a:lnTo>
                  <a:pt x="21710" y="80030"/>
                </a:lnTo>
                <a:lnTo>
                  <a:pt x="21700" y="80050"/>
                </a:lnTo>
                <a:lnTo>
                  <a:pt x="21690" y="80060"/>
                </a:lnTo>
                <a:lnTo>
                  <a:pt x="21690" y="80080"/>
                </a:lnTo>
                <a:lnTo>
                  <a:pt x="21680" y="80080"/>
                </a:lnTo>
                <a:lnTo>
                  <a:pt x="21690" y="80050"/>
                </a:lnTo>
                <a:lnTo>
                  <a:pt x="21690" y="80030"/>
                </a:lnTo>
                <a:lnTo>
                  <a:pt x="21700" y="80020"/>
                </a:lnTo>
                <a:lnTo>
                  <a:pt x="21710" y="80020"/>
                </a:lnTo>
                <a:lnTo>
                  <a:pt x="21730" y="80020"/>
                </a:lnTo>
                <a:lnTo>
                  <a:pt x="21730" y="80010"/>
                </a:lnTo>
                <a:lnTo>
                  <a:pt x="21720" y="79990"/>
                </a:lnTo>
                <a:lnTo>
                  <a:pt x="21730" y="79970"/>
                </a:lnTo>
                <a:lnTo>
                  <a:pt x="21730" y="79960"/>
                </a:lnTo>
                <a:lnTo>
                  <a:pt x="21730" y="79930"/>
                </a:lnTo>
                <a:lnTo>
                  <a:pt x="21720" y="79890"/>
                </a:lnTo>
                <a:lnTo>
                  <a:pt x="21730" y="79870"/>
                </a:lnTo>
                <a:lnTo>
                  <a:pt x="21730" y="79850"/>
                </a:lnTo>
                <a:lnTo>
                  <a:pt x="21730" y="79830"/>
                </a:lnTo>
                <a:lnTo>
                  <a:pt x="21730" y="79810"/>
                </a:lnTo>
                <a:lnTo>
                  <a:pt x="21720" y="79750"/>
                </a:lnTo>
                <a:lnTo>
                  <a:pt x="21710" y="79710"/>
                </a:lnTo>
                <a:lnTo>
                  <a:pt x="21710" y="79690"/>
                </a:lnTo>
                <a:lnTo>
                  <a:pt x="21710" y="79670"/>
                </a:lnTo>
                <a:lnTo>
                  <a:pt x="21720" y="79630"/>
                </a:lnTo>
                <a:lnTo>
                  <a:pt x="21730" y="79580"/>
                </a:lnTo>
                <a:lnTo>
                  <a:pt x="21750" y="79540"/>
                </a:lnTo>
                <a:lnTo>
                  <a:pt x="21750" y="79510"/>
                </a:lnTo>
                <a:lnTo>
                  <a:pt x="21740" y="79500"/>
                </a:lnTo>
                <a:lnTo>
                  <a:pt x="21720" y="79500"/>
                </a:lnTo>
                <a:lnTo>
                  <a:pt x="21700" y="79490"/>
                </a:lnTo>
                <a:lnTo>
                  <a:pt x="21700" y="79470"/>
                </a:lnTo>
                <a:lnTo>
                  <a:pt x="21710" y="79480"/>
                </a:lnTo>
                <a:lnTo>
                  <a:pt x="21720" y="79480"/>
                </a:lnTo>
                <a:lnTo>
                  <a:pt x="21730" y="79490"/>
                </a:lnTo>
                <a:lnTo>
                  <a:pt x="21740" y="79490"/>
                </a:lnTo>
                <a:lnTo>
                  <a:pt x="21760" y="79490"/>
                </a:lnTo>
                <a:lnTo>
                  <a:pt x="21770" y="79470"/>
                </a:lnTo>
                <a:lnTo>
                  <a:pt x="21780" y="79450"/>
                </a:lnTo>
                <a:lnTo>
                  <a:pt x="21790" y="79400"/>
                </a:lnTo>
                <a:lnTo>
                  <a:pt x="21810" y="79360"/>
                </a:lnTo>
                <a:lnTo>
                  <a:pt x="21800" y="79330"/>
                </a:lnTo>
                <a:lnTo>
                  <a:pt x="21800" y="79320"/>
                </a:lnTo>
                <a:lnTo>
                  <a:pt x="21800" y="79300"/>
                </a:lnTo>
                <a:lnTo>
                  <a:pt x="21800" y="79290"/>
                </a:lnTo>
                <a:lnTo>
                  <a:pt x="21800" y="79270"/>
                </a:lnTo>
                <a:lnTo>
                  <a:pt x="21790" y="79260"/>
                </a:lnTo>
                <a:lnTo>
                  <a:pt x="21790" y="79250"/>
                </a:lnTo>
                <a:lnTo>
                  <a:pt x="21790" y="79240"/>
                </a:lnTo>
                <a:lnTo>
                  <a:pt x="21790" y="79220"/>
                </a:lnTo>
                <a:lnTo>
                  <a:pt x="21790" y="79170"/>
                </a:lnTo>
                <a:lnTo>
                  <a:pt x="21810" y="79140"/>
                </a:lnTo>
                <a:lnTo>
                  <a:pt x="21810" y="79110"/>
                </a:lnTo>
                <a:lnTo>
                  <a:pt x="21820" y="79110"/>
                </a:lnTo>
                <a:lnTo>
                  <a:pt x="21830" y="79100"/>
                </a:lnTo>
                <a:lnTo>
                  <a:pt x="21850" y="79080"/>
                </a:lnTo>
                <a:lnTo>
                  <a:pt x="21850" y="79060"/>
                </a:lnTo>
                <a:lnTo>
                  <a:pt x="21850" y="79030"/>
                </a:lnTo>
                <a:lnTo>
                  <a:pt x="21840" y="79020"/>
                </a:lnTo>
                <a:lnTo>
                  <a:pt x="21840" y="79000"/>
                </a:lnTo>
                <a:lnTo>
                  <a:pt x="21860" y="78990"/>
                </a:lnTo>
                <a:lnTo>
                  <a:pt x="21870" y="78970"/>
                </a:lnTo>
                <a:lnTo>
                  <a:pt x="21870" y="78950"/>
                </a:lnTo>
                <a:lnTo>
                  <a:pt x="21860" y="78940"/>
                </a:lnTo>
                <a:lnTo>
                  <a:pt x="21850" y="78930"/>
                </a:lnTo>
                <a:lnTo>
                  <a:pt x="21840" y="78910"/>
                </a:lnTo>
                <a:lnTo>
                  <a:pt x="21850" y="78900"/>
                </a:lnTo>
                <a:lnTo>
                  <a:pt x="21850" y="78870"/>
                </a:lnTo>
                <a:lnTo>
                  <a:pt x="21860" y="78850"/>
                </a:lnTo>
                <a:lnTo>
                  <a:pt x="21860" y="78830"/>
                </a:lnTo>
                <a:lnTo>
                  <a:pt x="21850" y="78800"/>
                </a:lnTo>
                <a:lnTo>
                  <a:pt x="21850" y="78790"/>
                </a:lnTo>
                <a:lnTo>
                  <a:pt x="21850" y="78770"/>
                </a:lnTo>
                <a:lnTo>
                  <a:pt x="21850" y="78750"/>
                </a:lnTo>
                <a:lnTo>
                  <a:pt x="21840" y="78730"/>
                </a:lnTo>
                <a:lnTo>
                  <a:pt x="21830" y="78700"/>
                </a:lnTo>
                <a:lnTo>
                  <a:pt x="21830" y="78680"/>
                </a:lnTo>
                <a:lnTo>
                  <a:pt x="21840" y="78660"/>
                </a:lnTo>
                <a:lnTo>
                  <a:pt x="21850" y="78640"/>
                </a:lnTo>
                <a:lnTo>
                  <a:pt x="21860" y="78630"/>
                </a:lnTo>
                <a:lnTo>
                  <a:pt x="21870" y="78620"/>
                </a:lnTo>
                <a:lnTo>
                  <a:pt x="21870" y="78600"/>
                </a:lnTo>
                <a:lnTo>
                  <a:pt x="21870" y="78580"/>
                </a:lnTo>
                <a:lnTo>
                  <a:pt x="21870" y="78510"/>
                </a:lnTo>
                <a:lnTo>
                  <a:pt x="21870" y="78490"/>
                </a:lnTo>
                <a:lnTo>
                  <a:pt x="21880" y="78470"/>
                </a:lnTo>
                <a:lnTo>
                  <a:pt x="21880" y="78450"/>
                </a:lnTo>
                <a:lnTo>
                  <a:pt x="21890" y="78430"/>
                </a:lnTo>
                <a:lnTo>
                  <a:pt x="21890" y="78390"/>
                </a:lnTo>
                <a:lnTo>
                  <a:pt x="21900" y="78350"/>
                </a:lnTo>
                <a:lnTo>
                  <a:pt x="21910" y="78320"/>
                </a:lnTo>
                <a:lnTo>
                  <a:pt x="21920" y="78310"/>
                </a:lnTo>
                <a:lnTo>
                  <a:pt x="21930" y="78290"/>
                </a:lnTo>
                <a:lnTo>
                  <a:pt x="21930" y="78270"/>
                </a:lnTo>
                <a:lnTo>
                  <a:pt x="21930" y="78240"/>
                </a:lnTo>
                <a:lnTo>
                  <a:pt x="21940" y="78220"/>
                </a:lnTo>
                <a:lnTo>
                  <a:pt x="21950" y="78200"/>
                </a:lnTo>
                <a:lnTo>
                  <a:pt x="21960" y="78190"/>
                </a:lnTo>
                <a:lnTo>
                  <a:pt x="21980" y="78180"/>
                </a:lnTo>
                <a:lnTo>
                  <a:pt x="22000" y="78160"/>
                </a:lnTo>
                <a:lnTo>
                  <a:pt x="22000" y="78130"/>
                </a:lnTo>
                <a:lnTo>
                  <a:pt x="22010" y="78110"/>
                </a:lnTo>
                <a:lnTo>
                  <a:pt x="22010" y="78070"/>
                </a:lnTo>
                <a:lnTo>
                  <a:pt x="22010" y="78040"/>
                </a:lnTo>
                <a:lnTo>
                  <a:pt x="22010" y="78020"/>
                </a:lnTo>
                <a:lnTo>
                  <a:pt x="22000" y="78000"/>
                </a:lnTo>
                <a:lnTo>
                  <a:pt x="22010" y="77960"/>
                </a:lnTo>
                <a:lnTo>
                  <a:pt x="22000" y="77940"/>
                </a:lnTo>
                <a:lnTo>
                  <a:pt x="22000" y="77920"/>
                </a:lnTo>
                <a:lnTo>
                  <a:pt x="22000" y="77900"/>
                </a:lnTo>
                <a:lnTo>
                  <a:pt x="22000" y="77880"/>
                </a:lnTo>
                <a:lnTo>
                  <a:pt x="21990" y="77860"/>
                </a:lnTo>
                <a:lnTo>
                  <a:pt x="21980" y="77860"/>
                </a:lnTo>
                <a:lnTo>
                  <a:pt x="21980" y="77840"/>
                </a:lnTo>
                <a:lnTo>
                  <a:pt x="21990" y="77820"/>
                </a:lnTo>
                <a:lnTo>
                  <a:pt x="21990" y="77800"/>
                </a:lnTo>
                <a:lnTo>
                  <a:pt x="21980" y="77790"/>
                </a:lnTo>
                <a:lnTo>
                  <a:pt x="21970" y="77780"/>
                </a:lnTo>
                <a:lnTo>
                  <a:pt x="21970" y="77770"/>
                </a:lnTo>
                <a:lnTo>
                  <a:pt x="21980" y="77760"/>
                </a:lnTo>
                <a:lnTo>
                  <a:pt x="21980" y="77740"/>
                </a:lnTo>
                <a:lnTo>
                  <a:pt x="21990" y="77720"/>
                </a:lnTo>
                <a:lnTo>
                  <a:pt x="22000" y="77710"/>
                </a:lnTo>
                <a:lnTo>
                  <a:pt x="22010" y="77690"/>
                </a:lnTo>
                <a:lnTo>
                  <a:pt x="22020" y="77670"/>
                </a:lnTo>
                <a:lnTo>
                  <a:pt x="22020" y="77660"/>
                </a:lnTo>
                <a:lnTo>
                  <a:pt x="22020" y="77650"/>
                </a:lnTo>
                <a:lnTo>
                  <a:pt x="22040" y="77610"/>
                </a:lnTo>
                <a:lnTo>
                  <a:pt x="22040" y="77590"/>
                </a:lnTo>
                <a:lnTo>
                  <a:pt x="22030" y="77570"/>
                </a:lnTo>
                <a:lnTo>
                  <a:pt x="22020" y="77550"/>
                </a:lnTo>
                <a:lnTo>
                  <a:pt x="22020" y="77530"/>
                </a:lnTo>
                <a:lnTo>
                  <a:pt x="22030" y="77510"/>
                </a:lnTo>
                <a:lnTo>
                  <a:pt x="22040" y="77490"/>
                </a:lnTo>
                <a:lnTo>
                  <a:pt x="22030" y="77470"/>
                </a:lnTo>
                <a:lnTo>
                  <a:pt x="22030" y="77450"/>
                </a:lnTo>
                <a:lnTo>
                  <a:pt x="22040" y="77440"/>
                </a:lnTo>
                <a:lnTo>
                  <a:pt x="22050" y="77440"/>
                </a:lnTo>
                <a:lnTo>
                  <a:pt x="22060" y="77450"/>
                </a:lnTo>
                <a:lnTo>
                  <a:pt x="22070" y="77480"/>
                </a:lnTo>
                <a:lnTo>
                  <a:pt x="22080" y="77480"/>
                </a:lnTo>
                <a:lnTo>
                  <a:pt x="22090" y="77470"/>
                </a:lnTo>
                <a:lnTo>
                  <a:pt x="22090" y="77460"/>
                </a:lnTo>
                <a:lnTo>
                  <a:pt x="22110" y="77450"/>
                </a:lnTo>
                <a:lnTo>
                  <a:pt x="22130" y="77450"/>
                </a:lnTo>
                <a:lnTo>
                  <a:pt x="22150" y="77440"/>
                </a:lnTo>
                <a:lnTo>
                  <a:pt x="22150" y="77420"/>
                </a:lnTo>
                <a:lnTo>
                  <a:pt x="22150" y="77390"/>
                </a:lnTo>
                <a:lnTo>
                  <a:pt x="22150" y="77370"/>
                </a:lnTo>
                <a:lnTo>
                  <a:pt x="22140" y="77360"/>
                </a:lnTo>
                <a:lnTo>
                  <a:pt x="22140" y="77330"/>
                </a:lnTo>
                <a:lnTo>
                  <a:pt x="22160" y="77300"/>
                </a:lnTo>
                <a:lnTo>
                  <a:pt x="22190" y="77270"/>
                </a:lnTo>
                <a:lnTo>
                  <a:pt x="22210" y="77250"/>
                </a:lnTo>
                <a:lnTo>
                  <a:pt x="22210" y="77210"/>
                </a:lnTo>
                <a:lnTo>
                  <a:pt x="22210" y="77180"/>
                </a:lnTo>
                <a:lnTo>
                  <a:pt x="22190" y="77150"/>
                </a:lnTo>
                <a:lnTo>
                  <a:pt x="22170" y="77110"/>
                </a:lnTo>
                <a:lnTo>
                  <a:pt x="22140" y="77080"/>
                </a:lnTo>
                <a:lnTo>
                  <a:pt x="22140" y="77060"/>
                </a:lnTo>
                <a:lnTo>
                  <a:pt x="22130" y="77020"/>
                </a:lnTo>
                <a:lnTo>
                  <a:pt x="22140" y="77000"/>
                </a:lnTo>
                <a:lnTo>
                  <a:pt x="22140" y="76970"/>
                </a:lnTo>
                <a:lnTo>
                  <a:pt x="22160" y="76920"/>
                </a:lnTo>
                <a:lnTo>
                  <a:pt x="22180" y="76870"/>
                </a:lnTo>
                <a:lnTo>
                  <a:pt x="22200" y="76830"/>
                </a:lnTo>
                <a:lnTo>
                  <a:pt x="22210" y="76790"/>
                </a:lnTo>
                <a:lnTo>
                  <a:pt x="22220" y="76750"/>
                </a:lnTo>
                <a:lnTo>
                  <a:pt x="22230" y="76720"/>
                </a:lnTo>
                <a:lnTo>
                  <a:pt x="22240" y="76700"/>
                </a:lnTo>
                <a:lnTo>
                  <a:pt x="22240" y="76680"/>
                </a:lnTo>
                <a:lnTo>
                  <a:pt x="22250" y="76640"/>
                </a:lnTo>
                <a:lnTo>
                  <a:pt x="22260" y="76610"/>
                </a:lnTo>
                <a:lnTo>
                  <a:pt x="22260" y="76580"/>
                </a:lnTo>
                <a:lnTo>
                  <a:pt x="22280" y="76550"/>
                </a:lnTo>
                <a:lnTo>
                  <a:pt x="22300" y="76510"/>
                </a:lnTo>
                <a:lnTo>
                  <a:pt x="22320" y="76480"/>
                </a:lnTo>
                <a:lnTo>
                  <a:pt x="22330" y="76440"/>
                </a:lnTo>
                <a:lnTo>
                  <a:pt x="22350" y="76410"/>
                </a:lnTo>
                <a:lnTo>
                  <a:pt x="22360" y="76400"/>
                </a:lnTo>
                <a:lnTo>
                  <a:pt x="22370" y="76360"/>
                </a:lnTo>
                <a:lnTo>
                  <a:pt x="22390" y="76340"/>
                </a:lnTo>
                <a:lnTo>
                  <a:pt x="22400" y="76320"/>
                </a:lnTo>
                <a:lnTo>
                  <a:pt x="22420" y="76320"/>
                </a:lnTo>
                <a:lnTo>
                  <a:pt x="22430" y="76310"/>
                </a:lnTo>
                <a:lnTo>
                  <a:pt x="22440" y="76300"/>
                </a:lnTo>
                <a:lnTo>
                  <a:pt x="22440" y="76290"/>
                </a:lnTo>
                <a:lnTo>
                  <a:pt x="22440" y="76280"/>
                </a:lnTo>
                <a:lnTo>
                  <a:pt x="22440" y="76270"/>
                </a:lnTo>
                <a:lnTo>
                  <a:pt x="22440" y="76260"/>
                </a:lnTo>
                <a:lnTo>
                  <a:pt x="22460" y="76250"/>
                </a:lnTo>
                <a:lnTo>
                  <a:pt x="22470" y="76250"/>
                </a:lnTo>
                <a:lnTo>
                  <a:pt x="22500" y="76240"/>
                </a:lnTo>
                <a:lnTo>
                  <a:pt x="22510" y="76240"/>
                </a:lnTo>
                <a:lnTo>
                  <a:pt x="22530" y="76230"/>
                </a:lnTo>
                <a:lnTo>
                  <a:pt x="22530" y="76210"/>
                </a:lnTo>
                <a:lnTo>
                  <a:pt x="22530" y="76200"/>
                </a:lnTo>
                <a:lnTo>
                  <a:pt x="22510" y="76190"/>
                </a:lnTo>
                <a:lnTo>
                  <a:pt x="22490" y="76170"/>
                </a:lnTo>
                <a:lnTo>
                  <a:pt x="22490" y="76160"/>
                </a:lnTo>
                <a:lnTo>
                  <a:pt x="22500" y="76150"/>
                </a:lnTo>
                <a:lnTo>
                  <a:pt x="22510" y="76140"/>
                </a:lnTo>
                <a:lnTo>
                  <a:pt x="22520" y="76130"/>
                </a:lnTo>
                <a:lnTo>
                  <a:pt x="22530" y="76120"/>
                </a:lnTo>
                <a:lnTo>
                  <a:pt x="22540" y="76100"/>
                </a:lnTo>
                <a:lnTo>
                  <a:pt x="22540" y="76090"/>
                </a:lnTo>
                <a:lnTo>
                  <a:pt x="22540" y="76070"/>
                </a:lnTo>
                <a:lnTo>
                  <a:pt x="22540" y="76060"/>
                </a:lnTo>
                <a:lnTo>
                  <a:pt x="22560" y="76050"/>
                </a:lnTo>
                <a:lnTo>
                  <a:pt x="22570" y="76050"/>
                </a:lnTo>
                <a:lnTo>
                  <a:pt x="22590" y="76030"/>
                </a:lnTo>
                <a:lnTo>
                  <a:pt x="22600" y="76040"/>
                </a:lnTo>
                <a:lnTo>
                  <a:pt x="22610" y="76040"/>
                </a:lnTo>
                <a:lnTo>
                  <a:pt x="22630" y="76030"/>
                </a:lnTo>
                <a:lnTo>
                  <a:pt x="22630" y="76020"/>
                </a:lnTo>
                <a:lnTo>
                  <a:pt x="22630" y="76000"/>
                </a:lnTo>
                <a:lnTo>
                  <a:pt x="22630" y="75990"/>
                </a:lnTo>
                <a:lnTo>
                  <a:pt x="22620" y="75970"/>
                </a:lnTo>
                <a:lnTo>
                  <a:pt x="22630" y="75960"/>
                </a:lnTo>
                <a:lnTo>
                  <a:pt x="22630" y="75940"/>
                </a:lnTo>
                <a:lnTo>
                  <a:pt x="22630" y="75930"/>
                </a:lnTo>
                <a:lnTo>
                  <a:pt x="22640" y="75910"/>
                </a:lnTo>
                <a:lnTo>
                  <a:pt x="22650" y="75900"/>
                </a:lnTo>
                <a:lnTo>
                  <a:pt x="22660" y="75880"/>
                </a:lnTo>
                <a:lnTo>
                  <a:pt x="22670" y="75850"/>
                </a:lnTo>
                <a:lnTo>
                  <a:pt x="22680" y="75830"/>
                </a:lnTo>
                <a:lnTo>
                  <a:pt x="22700" y="75820"/>
                </a:lnTo>
                <a:lnTo>
                  <a:pt x="22730" y="75780"/>
                </a:lnTo>
                <a:lnTo>
                  <a:pt x="22740" y="75770"/>
                </a:lnTo>
                <a:lnTo>
                  <a:pt x="22750" y="75750"/>
                </a:lnTo>
                <a:lnTo>
                  <a:pt x="22750" y="75740"/>
                </a:lnTo>
                <a:lnTo>
                  <a:pt x="22750" y="75720"/>
                </a:lnTo>
                <a:lnTo>
                  <a:pt x="22750" y="75700"/>
                </a:lnTo>
                <a:lnTo>
                  <a:pt x="22740" y="75690"/>
                </a:lnTo>
                <a:lnTo>
                  <a:pt x="22730" y="75690"/>
                </a:lnTo>
                <a:lnTo>
                  <a:pt x="22710" y="75700"/>
                </a:lnTo>
                <a:lnTo>
                  <a:pt x="22690" y="75700"/>
                </a:lnTo>
                <a:lnTo>
                  <a:pt x="22690" y="75690"/>
                </a:lnTo>
                <a:lnTo>
                  <a:pt x="22700" y="75680"/>
                </a:lnTo>
                <a:lnTo>
                  <a:pt x="22700" y="75660"/>
                </a:lnTo>
                <a:lnTo>
                  <a:pt x="22690" y="75640"/>
                </a:lnTo>
                <a:lnTo>
                  <a:pt x="22680" y="75630"/>
                </a:lnTo>
                <a:lnTo>
                  <a:pt x="22670" y="75630"/>
                </a:lnTo>
                <a:lnTo>
                  <a:pt x="22660" y="75620"/>
                </a:lnTo>
                <a:lnTo>
                  <a:pt x="22660" y="75610"/>
                </a:lnTo>
                <a:lnTo>
                  <a:pt x="22680" y="75600"/>
                </a:lnTo>
                <a:lnTo>
                  <a:pt x="22700" y="75590"/>
                </a:lnTo>
                <a:lnTo>
                  <a:pt x="22700" y="75570"/>
                </a:lnTo>
                <a:lnTo>
                  <a:pt x="22710" y="75550"/>
                </a:lnTo>
                <a:lnTo>
                  <a:pt x="22720" y="75530"/>
                </a:lnTo>
                <a:lnTo>
                  <a:pt x="22730" y="75510"/>
                </a:lnTo>
                <a:lnTo>
                  <a:pt x="22730" y="75490"/>
                </a:lnTo>
                <a:lnTo>
                  <a:pt x="22730" y="75450"/>
                </a:lnTo>
                <a:lnTo>
                  <a:pt x="22740" y="75440"/>
                </a:lnTo>
                <a:lnTo>
                  <a:pt x="22740" y="75430"/>
                </a:lnTo>
                <a:lnTo>
                  <a:pt x="22740" y="75410"/>
                </a:lnTo>
                <a:lnTo>
                  <a:pt x="22750" y="75380"/>
                </a:lnTo>
                <a:lnTo>
                  <a:pt x="22760" y="75340"/>
                </a:lnTo>
                <a:lnTo>
                  <a:pt x="22760" y="75290"/>
                </a:lnTo>
                <a:lnTo>
                  <a:pt x="22760" y="75270"/>
                </a:lnTo>
                <a:lnTo>
                  <a:pt x="22760" y="75230"/>
                </a:lnTo>
                <a:lnTo>
                  <a:pt x="22760" y="75220"/>
                </a:lnTo>
                <a:lnTo>
                  <a:pt x="22750" y="75200"/>
                </a:lnTo>
                <a:lnTo>
                  <a:pt x="22750" y="75190"/>
                </a:lnTo>
                <a:lnTo>
                  <a:pt x="22760" y="75190"/>
                </a:lnTo>
                <a:lnTo>
                  <a:pt x="22770" y="75180"/>
                </a:lnTo>
                <a:lnTo>
                  <a:pt x="22760" y="75170"/>
                </a:lnTo>
                <a:lnTo>
                  <a:pt x="22770" y="75150"/>
                </a:lnTo>
                <a:lnTo>
                  <a:pt x="22780" y="75150"/>
                </a:lnTo>
                <a:lnTo>
                  <a:pt x="22790" y="75130"/>
                </a:lnTo>
                <a:lnTo>
                  <a:pt x="22790" y="75110"/>
                </a:lnTo>
                <a:lnTo>
                  <a:pt x="22790" y="75090"/>
                </a:lnTo>
                <a:lnTo>
                  <a:pt x="22800" y="75070"/>
                </a:lnTo>
                <a:lnTo>
                  <a:pt x="22800" y="75050"/>
                </a:lnTo>
                <a:lnTo>
                  <a:pt x="22800" y="75030"/>
                </a:lnTo>
                <a:lnTo>
                  <a:pt x="22790" y="75010"/>
                </a:lnTo>
                <a:lnTo>
                  <a:pt x="22800" y="74990"/>
                </a:lnTo>
                <a:lnTo>
                  <a:pt x="22810" y="74970"/>
                </a:lnTo>
                <a:lnTo>
                  <a:pt x="22830" y="74950"/>
                </a:lnTo>
                <a:lnTo>
                  <a:pt x="22840" y="74930"/>
                </a:lnTo>
                <a:lnTo>
                  <a:pt x="22850" y="74920"/>
                </a:lnTo>
                <a:lnTo>
                  <a:pt x="22850" y="74900"/>
                </a:lnTo>
                <a:lnTo>
                  <a:pt x="22860" y="74880"/>
                </a:lnTo>
                <a:lnTo>
                  <a:pt x="22860" y="74850"/>
                </a:lnTo>
                <a:lnTo>
                  <a:pt x="22870" y="74830"/>
                </a:lnTo>
                <a:lnTo>
                  <a:pt x="22880" y="74820"/>
                </a:lnTo>
                <a:lnTo>
                  <a:pt x="22880" y="74810"/>
                </a:lnTo>
                <a:lnTo>
                  <a:pt x="22890" y="74800"/>
                </a:lnTo>
                <a:lnTo>
                  <a:pt x="22900" y="74800"/>
                </a:lnTo>
                <a:lnTo>
                  <a:pt x="22910" y="74780"/>
                </a:lnTo>
                <a:lnTo>
                  <a:pt x="22910" y="74760"/>
                </a:lnTo>
                <a:lnTo>
                  <a:pt x="22920" y="74740"/>
                </a:lnTo>
                <a:lnTo>
                  <a:pt x="22930" y="74740"/>
                </a:lnTo>
                <a:lnTo>
                  <a:pt x="22950" y="74740"/>
                </a:lnTo>
                <a:lnTo>
                  <a:pt x="22960" y="74740"/>
                </a:lnTo>
                <a:lnTo>
                  <a:pt x="22970" y="74720"/>
                </a:lnTo>
                <a:lnTo>
                  <a:pt x="22980" y="74680"/>
                </a:lnTo>
                <a:lnTo>
                  <a:pt x="23000" y="74640"/>
                </a:lnTo>
                <a:lnTo>
                  <a:pt x="23010" y="74610"/>
                </a:lnTo>
                <a:lnTo>
                  <a:pt x="23020" y="74600"/>
                </a:lnTo>
                <a:lnTo>
                  <a:pt x="23020" y="74580"/>
                </a:lnTo>
                <a:lnTo>
                  <a:pt x="23020" y="74560"/>
                </a:lnTo>
                <a:lnTo>
                  <a:pt x="23020" y="74540"/>
                </a:lnTo>
                <a:lnTo>
                  <a:pt x="23030" y="74530"/>
                </a:lnTo>
                <a:lnTo>
                  <a:pt x="23030" y="74520"/>
                </a:lnTo>
                <a:lnTo>
                  <a:pt x="23050" y="74510"/>
                </a:lnTo>
                <a:lnTo>
                  <a:pt x="23050" y="74500"/>
                </a:lnTo>
                <a:lnTo>
                  <a:pt x="23050" y="74480"/>
                </a:lnTo>
                <a:lnTo>
                  <a:pt x="23060" y="74450"/>
                </a:lnTo>
                <a:lnTo>
                  <a:pt x="23070" y="74440"/>
                </a:lnTo>
                <a:lnTo>
                  <a:pt x="23070" y="74410"/>
                </a:lnTo>
                <a:lnTo>
                  <a:pt x="23070" y="74390"/>
                </a:lnTo>
                <a:lnTo>
                  <a:pt x="23070" y="74360"/>
                </a:lnTo>
                <a:lnTo>
                  <a:pt x="23070" y="74350"/>
                </a:lnTo>
                <a:lnTo>
                  <a:pt x="23070" y="74330"/>
                </a:lnTo>
                <a:lnTo>
                  <a:pt x="23070" y="74320"/>
                </a:lnTo>
                <a:lnTo>
                  <a:pt x="23080" y="74310"/>
                </a:lnTo>
                <a:lnTo>
                  <a:pt x="23080" y="74300"/>
                </a:lnTo>
                <a:lnTo>
                  <a:pt x="23090" y="74280"/>
                </a:lnTo>
                <a:lnTo>
                  <a:pt x="23090" y="74270"/>
                </a:lnTo>
                <a:lnTo>
                  <a:pt x="23080" y="74270"/>
                </a:lnTo>
                <a:lnTo>
                  <a:pt x="23080" y="74260"/>
                </a:lnTo>
                <a:lnTo>
                  <a:pt x="23090" y="74250"/>
                </a:lnTo>
                <a:lnTo>
                  <a:pt x="23100" y="74230"/>
                </a:lnTo>
                <a:lnTo>
                  <a:pt x="23110" y="74220"/>
                </a:lnTo>
                <a:lnTo>
                  <a:pt x="23110" y="74210"/>
                </a:lnTo>
                <a:lnTo>
                  <a:pt x="23110" y="74200"/>
                </a:lnTo>
                <a:lnTo>
                  <a:pt x="23100" y="74180"/>
                </a:lnTo>
                <a:lnTo>
                  <a:pt x="23110" y="74170"/>
                </a:lnTo>
                <a:lnTo>
                  <a:pt x="23110" y="74160"/>
                </a:lnTo>
                <a:lnTo>
                  <a:pt x="23130" y="74150"/>
                </a:lnTo>
                <a:lnTo>
                  <a:pt x="23160" y="74140"/>
                </a:lnTo>
                <a:lnTo>
                  <a:pt x="23180" y="74130"/>
                </a:lnTo>
                <a:lnTo>
                  <a:pt x="23200" y="74110"/>
                </a:lnTo>
                <a:lnTo>
                  <a:pt x="23210" y="74100"/>
                </a:lnTo>
                <a:lnTo>
                  <a:pt x="23220" y="74090"/>
                </a:lnTo>
                <a:lnTo>
                  <a:pt x="23220" y="74060"/>
                </a:lnTo>
                <a:lnTo>
                  <a:pt x="23230" y="74020"/>
                </a:lnTo>
                <a:lnTo>
                  <a:pt x="23230" y="74000"/>
                </a:lnTo>
                <a:lnTo>
                  <a:pt x="23230" y="73970"/>
                </a:lnTo>
                <a:lnTo>
                  <a:pt x="23230" y="73950"/>
                </a:lnTo>
                <a:lnTo>
                  <a:pt x="23220" y="73940"/>
                </a:lnTo>
                <a:lnTo>
                  <a:pt x="23210" y="73930"/>
                </a:lnTo>
                <a:lnTo>
                  <a:pt x="23210" y="73920"/>
                </a:lnTo>
                <a:lnTo>
                  <a:pt x="23210" y="73910"/>
                </a:lnTo>
                <a:lnTo>
                  <a:pt x="23230" y="73900"/>
                </a:lnTo>
                <a:lnTo>
                  <a:pt x="23240" y="73900"/>
                </a:lnTo>
                <a:lnTo>
                  <a:pt x="23250" y="73880"/>
                </a:lnTo>
                <a:lnTo>
                  <a:pt x="23260" y="73860"/>
                </a:lnTo>
                <a:lnTo>
                  <a:pt x="23300" y="73830"/>
                </a:lnTo>
                <a:lnTo>
                  <a:pt x="23330" y="73790"/>
                </a:lnTo>
                <a:lnTo>
                  <a:pt x="23350" y="73760"/>
                </a:lnTo>
                <a:lnTo>
                  <a:pt x="23370" y="73720"/>
                </a:lnTo>
                <a:lnTo>
                  <a:pt x="23390" y="73690"/>
                </a:lnTo>
                <a:lnTo>
                  <a:pt x="23420" y="73660"/>
                </a:lnTo>
                <a:lnTo>
                  <a:pt x="23430" y="73620"/>
                </a:lnTo>
                <a:lnTo>
                  <a:pt x="23450" y="73610"/>
                </a:lnTo>
                <a:lnTo>
                  <a:pt x="23470" y="73580"/>
                </a:lnTo>
                <a:lnTo>
                  <a:pt x="23470" y="73560"/>
                </a:lnTo>
                <a:lnTo>
                  <a:pt x="23470" y="73540"/>
                </a:lnTo>
                <a:lnTo>
                  <a:pt x="23470" y="73530"/>
                </a:lnTo>
                <a:lnTo>
                  <a:pt x="23490" y="73490"/>
                </a:lnTo>
                <a:lnTo>
                  <a:pt x="23490" y="73480"/>
                </a:lnTo>
                <a:lnTo>
                  <a:pt x="23500" y="73470"/>
                </a:lnTo>
                <a:lnTo>
                  <a:pt x="23500" y="73450"/>
                </a:lnTo>
                <a:lnTo>
                  <a:pt x="23500" y="73440"/>
                </a:lnTo>
                <a:lnTo>
                  <a:pt x="23510" y="73430"/>
                </a:lnTo>
                <a:lnTo>
                  <a:pt x="23530" y="73420"/>
                </a:lnTo>
                <a:lnTo>
                  <a:pt x="23540" y="73410"/>
                </a:lnTo>
                <a:lnTo>
                  <a:pt x="23560" y="73380"/>
                </a:lnTo>
                <a:lnTo>
                  <a:pt x="23580" y="73360"/>
                </a:lnTo>
                <a:lnTo>
                  <a:pt x="23580" y="73320"/>
                </a:lnTo>
                <a:lnTo>
                  <a:pt x="23590" y="73310"/>
                </a:lnTo>
                <a:lnTo>
                  <a:pt x="23590" y="73300"/>
                </a:lnTo>
                <a:lnTo>
                  <a:pt x="23600" y="73270"/>
                </a:lnTo>
                <a:lnTo>
                  <a:pt x="23610" y="73250"/>
                </a:lnTo>
                <a:lnTo>
                  <a:pt x="23620" y="73220"/>
                </a:lnTo>
                <a:lnTo>
                  <a:pt x="23620" y="73210"/>
                </a:lnTo>
                <a:lnTo>
                  <a:pt x="23630" y="73190"/>
                </a:lnTo>
                <a:lnTo>
                  <a:pt x="23630" y="73180"/>
                </a:lnTo>
                <a:lnTo>
                  <a:pt x="23640" y="73170"/>
                </a:lnTo>
                <a:lnTo>
                  <a:pt x="23650" y="73160"/>
                </a:lnTo>
                <a:lnTo>
                  <a:pt x="23670" y="73120"/>
                </a:lnTo>
                <a:lnTo>
                  <a:pt x="23680" y="73100"/>
                </a:lnTo>
                <a:lnTo>
                  <a:pt x="23690" y="73090"/>
                </a:lnTo>
                <a:lnTo>
                  <a:pt x="23690" y="73070"/>
                </a:lnTo>
                <a:lnTo>
                  <a:pt x="23700" y="73060"/>
                </a:lnTo>
                <a:lnTo>
                  <a:pt x="23700" y="73040"/>
                </a:lnTo>
                <a:lnTo>
                  <a:pt x="23700" y="73030"/>
                </a:lnTo>
                <a:lnTo>
                  <a:pt x="23710" y="73020"/>
                </a:lnTo>
                <a:lnTo>
                  <a:pt x="23730" y="73020"/>
                </a:lnTo>
                <a:lnTo>
                  <a:pt x="23740" y="73010"/>
                </a:lnTo>
                <a:lnTo>
                  <a:pt x="23740" y="73000"/>
                </a:lnTo>
                <a:lnTo>
                  <a:pt x="23740" y="72980"/>
                </a:lnTo>
                <a:lnTo>
                  <a:pt x="23760" y="72960"/>
                </a:lnTo>
                <a:lnTo>
                  <a:pt x="23770" y="72960"/>
                </a:lnTo>
                <a:lnTo>
                  <a:pt x="23790" y="72950"/>
                </a:lnTo>
                <a:lnTo>
                  <a:pt x="23800" y="72940"/>
                </a:lnTo>
                <a:lnTo>
                  <a:pt x="23800" y="72930"/>
                </a:lnTo>
                <a:lnTo>
                  <a:pt x="23810" y="72920"/>
                </a:lnTo>
                <a:lnTo>
                  <a:pt x="23820" y="72920"/>
                </a:lnTo>
                <a:lnTo>
                  <a:pt x="23830" y="72930"/>
                </a:lnTo>
                <a:lnTo>
                  <a:pt x="23830" y="72940"/>
                </a:lnTo>
                <a:lnTo>
                  <a:pt x="23840" y="72940"/>
                </a:lnTo>
                <a:lnTo>
                  <a:pt x="23850" y="72950"/>
                </a:lnTo>
                <a:lnTo>
                  <a:pt x="23870" y="72940"/>
                </a:lnTo>
                <a:lnTo>
                  <a:pt x="23900" y="72940"/>
                </a:lnTo>
                <a:lnTo>
                  <a:pt x="23910" y="72940"/>
                </a:lnTo>
                <a:lnTo>
                  <a:pt x="23940" y="72940"/>
                </a:lnTo>
                <a:lnTo>
                  <a:pt x="23950" y="72920"/>
                </a:lnTo>
                <a:lnTo>
                  <a:pt x="23960" y="72910"/>
                </a:lnTo>
                <a:lnTo>
                  <a:pt x="23980" y="72900"/>
                </a:lnTo>
                <a:lnTo>
                  <a:pt x="23990" y="72890"/>
                </a:lnTo>
                <a:lnTo>
                  <a:pt x="24000" y="72880"/>
                </a:lnTo>
                <a:lnTo>
                  <a:pt x="24020" y="72860"/>
                </a:lnTo>
                <a:lnTo>
                  <a:pt x="24030" y="72840"/>
                </a:lnTo>
                <a:lnTo>
                  <a:pt x="24040" y="72830"/>
                </a:lnTo>
                <a:lnTo>
                  <a:pt x="24050" y="72840"/>
                </a:lnTo>
                <a:lnTo>
                  <a:pt x="24070" y="72830"/>
                </a:lnTo>
                <a:lnTo>
                  <a:pt x="24080" y="72830"/>
                </a:lnTo>
                <a:lnTo>
                  <a:pt x="24100" y="72840"/>
                </a:lnTo>
                <a:lnTo>
                  <a:pt x="24110" y="72860"/>
                </a:lnTo>
                <a:lnTo>
                  <a:pt x="24110" y="72870"/>
                </a:lnTo>
                <a:lnTo>
                  <a:pt x="24140" y="72880"/>
                </a:lnTo>
                <a:lnTo>
                  <a:pt x="24160" y="72880"/>
                </a:lnTo>
                <a:lnTo>
                  <a:pt x="24180" y="72890"/>
                </a:lnTo>
                <a:lnTo>
                  <a:pt x="24190" y="72890"/>
                </a:lnTo>
                <a:lnTo>
                  <a:pt x="24200" y="72890"/>
                </a:lnTo>
                <a:lnTo>
                  <a:pt x="24200" y="72880"/>
                </a:lnTo>
                <a:lnTo>
                  <a:pt x="24200" y="72870"/>
                </a:lnTo>
                <a:lnTo>
                  <a:pt x="24190" y="72860"/>
                </a:lnTo>
                <a:lnTo>
                  <a:pt x="24190" y="72850"/>
                </a:lnTo>
                <a:lnTo>
                  <a:pt x="24210" y="72850"/>
                </a:lnTo>
                <a:lnTo>
                  <a:pt x="24230" y="72850"/>
                </a:lnTo>
                <a:lnTo>
                  <a:pt x="24250" y="72850"/>
                </a:lnTo>
                <a:lnTo>
                  <a:pt x="24270" y="72850"/>
                </a:lnTo>
                <a:lnTo>
                  <a:pt x="24300" y="72850"/>
                </a:lnTo>
                <a:lnTo>
                  <a:pt x="24310" y="72840"/>
                </a:lnTo>
                <a:lnTo>
                  <a:pt x="24320" y="72830"/>
                </a:lnTo>
                <a:lnTo>
                  <a:pt x="24330" y="72810"/>
                </a:lnTo>
                <a:lnTo>
                  <a:pt x="24340" y="72790"/>
                </a:lnTo>
                <a:lnTo>
                  <a:pt x="24360" y="72780"/>
                </a:lnTo>
                <a:lnTo>
                  <a:pt x="24380" y="72780"/>
                </a:lnTo>
                <a:lnTo>
                  <a:pt x="24390" y="72770"/>
                </a:lnTo>
                <a:lnTo>
                  <a:pt x="24390" y="72750"/>
                </a:lnTo>
                <a:lnTo>
                  <a:pt x="24400" y="72730"/>
                </a:lnTo>
                <a:lnTo>
                  <a:pt x="24410" y="72710"/>
                </a:lnTo>
                <a:lnTo>
                  <a:pt x="24440" y="72680"/>
                </a:lnTo>
                <a:lnTo>
                  <a:pt x="24450" y="72680"/>
                </a:lnTo>
                <a:lnTo>
                  <a:pt x="24470" y="72650"/>
                </a:lnTo>
                <a:lnTo>
                  <a:pt x="24480" y="72610"/>
                </a:lnTo>
                <a:lnTo>
                  <a:pt x="24480" y="72600"/>
                </a:lnTo>
                <a:lnTo>
                  <a:pt x="24470" y="72590"/>
                </a:lnTo>
                <a:lnTo>
                  <a:pt x="24460" y="72580"/>
                </a:lnTo>
                <a:lnTo>
                  <a:pt x="24450" y="72560"/>
                </a:lnTo>
                <a:lnTo>
                  <a:pt x="24450" y="72520"/>
                </a:lnTo>
                <a:lnTo>
                  <a:pt x="24460" y="72520"/>
                </a:lnTo>
                <a:lnTo>
                  <a:pt x="24480" y="72490"/>
                </a:lnTo>
                <a:lnTo>
                  <a:pt x="24520" y="72450"/>
                </a:lnTo>
                <a:lnTo>
                  <a:pt x="24550" y="72430"/>
                </a:lnTo>
                <a:lnTo>
                  <a:pt x="24550" y="72450"/>
                </a:lnTo>
                <a:lnTo>
                  <a:pt x="24530" y="72470"/>
                </a:lnTo>
                <a:lnTo>
                  <a:pt x="24500" y="72500"/>
                </a:lnTo>
                <a:lnTo>
                  <a:pt x="24510" y="72510"/>
                </a:lnTo>
                <a:lnTo>
                  <a:pt x="24510" y="72520"/>
                </a:lnTo>
                <a:lnTo>
                  <a:pt x="24500" y="72530"/>
                </a:lnTo>
                <a:lnTo>
                  <a:pt x="24490" y="72530"/>
                </a:lnTo>
                <a:lnTo>
                  <a:pt x="24480" y="72530"/>
                </a:lnTo>
                <a:lnTo>
                  <a:pt x="24470" y="72530"/>
                </a:lnTo>
                <a:lnTo>
                  <a:pt x="24460" y="72550"/>
                </a:lnTo>
                <a:lnTo>
                  <a:pt x="24470" y="72570"/>
                </a:lnTo>
                <a:lnTo>
                  <a:pt x="24490" y="72560"/>
                </a:lnTo>
                <a:lnTo>
                  <a:pt x="24560" y="72550"/>
                </a:lnTo>
                <a:lnTo>
                  <a:pt x="24590" y="72550"/>
                </a:lnTo>
                <a:lnTo>
                  <a:pt x="24590" y="72540"/>
                </a:lnTo>
                <a:lnTo>
                  <a:pt x="24580" y="72520"/>
                </a:lnTo>
                <a:lnTo>
                  <a:pt x="24560" y="72500"/>
                </a:lnTo>
                <a:lnTo>
                  <a:pt x="24550" y="72490"/>
                </a:lnTo>
                <a:lnTo>
                  <a:pt x="24560" y="72490"/>
                </a:lnTo>
                <a:lnTo>
                  <a:pt x="24600" y="72510"/>
                </a:lnTo>
                <a:lnTo>
                  <a:pt x="24610" y="72510"/>
                </a:lnTo>
                <a:lnTo>
                  <a:pt x="24620" y="72500"/>
                </a:lnTo>
                <a:lnTo>
                  <a:pt x="24630" y="72500"/>
                </a:lnTo>
                <a:lnTo>
                  <a:pt x="24650" y="72500"/>
                </a:lnTo>
                <a:lnTo>
                  <a:pt x="24670" y="72510"/>
                </a:lnTo>
                <a:lnTo>
                  <a:pt x="24680" y="72510"/>
                </a:lnTo>
                <a:lnTo>
                  <a:pt x="24700" y="72500"/>
                </a:lnTo>
                <a:lnTo>
                  <a:pt x="24720" y="72500"/>
                </a:lnTo>
                <a:lnTo>
                  <a:pt x="24730" y="72510"/>
                </a:lnTo>
                <a:lnTo>
                  <a:pt x="24740" y="72500"/>
                </a:lnTo>
                <a:lnTo>
                  <a:pt x="24750" y="72490"/>
                </a:lnTo>
                <a:lnTo>
                  <a:pt x="24750" y="72480"/>
                </a:lnTo>
                <a:lnTo>
                  <a:pt x="24740" y="72470"/>
                </a:lnTo>
                <a:lnTo>
                  <a:pt x="24730" y="72460"/>
                </a:lnTo>
                <a:lnTo>
                  <a:pt x="24730" y="72450"/>
                </a:lnTo>
                <a:lnTo>
                  <a:pt x="24740" y="72450"/>
                </a:lnTo>
                <a:lnTo>
                  <a:pt x="24750" y="72450"/>
                </a:lnTo>
                <a:lnTo>
                  <a:pt x="24770" y="72460"/>
                </a:lnTo>
                <a:lnTo>
                  <a:pt x="24790" y="72460"/>
                </a:lnTo>
                <a:lnTo>
                  <a:pt x="24820" y="72470"/>
                </a:lnTo>
                <a:lnTo>
                  <a:pt x="24830" y="72480"/>
                </a:lnTo>
                <a:lnTo>
                  <a:pt x="24850" y="72480"/>
                </a:lnTo>
                <a:lnTo>
                  <a:pt x="24860" y="72470"/>
                </a:lnTo>
                <a:lnTo>
                  <a:pt x="24880" y="72460"/>
                </a:lnTo>
                <a:lnTo>
                  <a:pt x="24890" y="72450"/>
                </a:lnTo>
                <a:lnTo>
                  <a:pt x="24900" y="72440"/>
                </a:lnTo>
                <a:lnTo>
                  <a:pt x="24910" y="72430"/>
                </a:lnTo>
                <a:lnTo>
                  <a:pt x="24930" y="72410"/>
                </a:lnTo>
                <a:lnTo>
                  <a:pt x="24960" y="72390"/>
                </a:lnTo>
                <a:lnTo>
                  <a:pt x="24970" y="72370"/>
                </a:lnTo>
                <a:lnTo>
                  <a:pt x="24990" y="72340"/>
                </a:lnTo>
                <a:lnTo>
                  <a:pt x="25010" y="72320"/>
                </a:lnTo>
                <a:lnTo>
                  <a:pt x="25010" y="72300"/>
                </a:lnTo>
                <a:lnTo>
                  <a:pt x="25010" y="72290"/>
                </a:lnTo>
                <a:lnTo>
                  <a:pt x="25020" y="72260"/>
                </a:lnTo>
                <a:lnTo>
                  <a:pt x="25030" y="72250"/>
                </a:lnTo>
                <a:lnTo>
                  <a:pt x="25030" y="72230"/>
                </a:lnTo>
                <a:lnTo>
                  <a:pt x="25040" y="72190"/>
                </a:lnTo>
                <a:lnTo>
                  <a:pt x="25050" y="72170"/>
                </a:lnTo>
                <a:lnTo>
                  <a:pt x="25060" y="72160"/>
                </a:lnTo>
                <a:lnTo>
                  <a:pt x="25060" y="72150"/>
                </a:lnTo>
                <a:lnTo>
                  <a:pt x="25070" y="72140"/>
                </a:lnTo>
                <a:lnTo>
                  <a:pt x="25080" y="72110"/>
                </a:lnTo>
                <a:lnTo>
                  <a:pt x="25090" y="72070"/>
                </a:lnTo>
                <a:lnTo>
                  <a:pt x="25110" y="72060"/>
                </a:lnTo>
                <a:lnTo>
                  <a:pt x="25130" y="72050"/>
                </a:lnTo>
                <a:lnTo>
                  <a:pt x="25140" y="72040"/>
                </a:lnTo>
                <a:lnTo>
                  <a:pt x="25150" y="72030"/>
                </a:lnTo>
                <a:lnTo>
                  <a:pt x="25170" y="72020"/>
                </a:lnTo>
                <a:lnTo>
                  <a:pt x="25180" y="72020"/>
                </a:lnTo>
                <a:lnTo>
                  <a:pt x="25200" y="72000"/>
                </a:lnTo>
                <a:lnTo>
                  <a:pt x="25210" y="72000"/>
                </a:lnTo>
                <a:lnTo>
                  <a:pt x="25240" y="71980"/>
                </a:lnTo>
                <a:lnTo>
                  <a:pt x="25250" y="71960"/>
                </a:lnTo>
                <a:lnTo>
                  <a:pt x="25260" y="71940"/>
                </a:lnTo>
                <a:lnTo>
                  <a:pt x="25280" y="71900"/>
                </a:lnTo>
                <a:lnTo>
                  <a:pt x="25290" y="71860"/>
                </a:lnTo>
                <a:lnTo>
                  <a:pt x="25300" y="71850"/>
                </a:lnTo>
                <a:lnTo>
                  <a:pt x="25330" y="71830"/>
                </a:lnTo>
                <a:lnTo>
                  <a:pt x="25350" y="71820"/>
                </a:lnTo>
                <a:lnTo>
                  <a:pt x="25360" y="71800"/>
                </a:lnTo>
                <a:lnTo>
                  <a:pt x="25380" y="71780"/>
                </a:lnTo>
                <a:lnTo>
                  <a:pt x="25390" y="71740"/>
                </a:lnTo>
                <a:lnTo>
                  <a:pt x="25410" y="71710"/>
                </a:lnTo>
                <a:lnTo>
                  <a:pt x="25430" y="71670"/>
                </a:lnTo>
                <a:lnTo>
                  <a:pt x="25450" y="71650"/>
                </a:lnTo>
                <a:lnTo>
                  <a:pt x="25450" y="71640"/>
                </a:lnTo>
                <a:lnTo>
                  <a:pt x="25450" y="71620"/>
                </a:lnTo>
                <a:lnTo>
                  <a:pt x="25440" y="71610"/>
                </a:lnTo>
                <a:lnTo>
                  <a:pt x="25450" y="71590"/>
                </a:lnTo>
                <a:lnTo>
                  <a:pt x="25460" y="71580"/>
                </a:lnTo>
                <a:lnTo>
                  <a:pt x="25490" y="71560"/>
                </a:lnTo>
                <a:lnTo>
                  <a:pt x="25520" y="71530"/>
                </a:lnTo>
                <a:lnTo>
                  <a:pt x="25540" y="71520"/>
                </a:lnTo>
                <a:lnTo>
                  <a:pt x="25590" y="71490"/>
                </a:lnTo>
                <a:lnTo>
                  <a:pt x="25610" y="71470"/>
                </a:lnTo>
                <a:lnTo>
                  <a:pt x="25620" y="71450"/>
                </a:lnTo>
                <a:lnTo>
                  <a:pt x="25650" y="71440"/>
                </a:lnTo>
                <a:lnTo>
                  <a:pt x="25670" y="71420"/>
                </a:lnTo>
                <a:lnTo>
                  <a:pt x="25670" y="71400"/>
                </a:lnTo>
                <a:lnTo>
                  <a:pt x="25670" y="71390"/>
                </a:lnTo>
                <a:lnTo>
                  <a:pt x="25660" y="71370"/>
                </a:lnTo>
                <a:lnTo>
                  <a:pt x="25660" y="71360"/>
                </a:lnTo>
                <a:lnTo>
                  <a:pt x="25670" y="71350"/>
                </a:lnTo>
                <a:lnTo>
                  <a:pt x="25680" y="71350"/>
                </a:lnTo>
                <a:lnTo>
                  <a:pt x="25690" y="71350"/>
                </a:lnTo>
                <a:lnTo>
                  <a:pt x="25690" y="71340"/>
                </a:lnTo>
                <a:lnTo>
                  <a:pt x="25690" y="71320"/>
                </a:lnTo>
                <a:lnTo>
                  <a:pt x="25690" y="71310"/>
                </a:lnTo>
                <a:lnTo>
                  <a:pt x="25700" y="71290"/>
                </a:lnTo>
                <a:lnTo>
                  <a:pt x="25710" y="71280"/>
                </a:lnTo>
                <a:lnTo>
                  <a:pt x="25730" y="71270"/>
                </a:lnTo>
                <a:lnTo>
                  <a:pt x="25730" y="71280"/>
                </a:lnTo>
                <a:lnTo>
                  <a:pt x="25730" y="71290"/>
                </a:lnTo>
                <a:lnTo>
                  <a:pt x="25740" y="71300"/>
                </a:lnTo>
                <a:lnTo>
                  <a:pt x="25760" y="71300"/>
                </a:lnTo>
                <a:lnTo>
                  <a:pt x="25800" y="71300"/>
                </a:lnTo>
                <a:lnTo>
                  <a:pt x="25870" y="71240"/>
                </a:lnTo>
                <a:lnTo>
                  <a:pt x="25900" y="71160"/>
                </a:lnTo>
                <a:lnTo>
                  <a:pt x="25900" y="71150"/>
                </a:lnTo>
                <a:lnTo>
                  <a:pt x="25890" y="71100"/>
                </a:lnTo>
                <a:lnTo>
                  <a:pt x="25880" y="71080"/>
                </a:lnTo>
                <a:lnTo>
                  <a:pt x="25870" y="71060"/>
                </a:lnTo>
                <a:lnTo>
                  <a:pt x="25890" y="71020"/>
                </a:lnTo>
                <a:lnTo>
                  <a:pt x="25920" y="71000"/>
                </a:lnTo>
                <a:lnTo>
                  <a:pt x="25930" y="70980"/>
                </a:lnTo>
                <a:lnTo>
                  <a:pt x="25920" y="70960"/>
                </a:lnTo>
                <a:lnTo>
                  <a:pt x="25930" y="70940"/>
                </a:lnTo>
                <a:lnTo>
                  <a:pt x="25940" y="70920"/>
                </a:lnTo>
                <a:lnTo>
                  <a:pt x="25960" y="70910"/>
                </a:lnTo>
                <a:lnTo>
                  <a:pt x="25950" y="70890"/>
                </a:lnTo>
                <a:lnTo>
                  <a:pt x="25970" y="70860"/>
                </a:lnTo>
                <a:lnTo>
                  <a:pt x="25980" y="70850"/>
                </a:lnTo>
                <a:lnTo>
                  <a:pt x="25990" y="70860"/>
                </a:lnTo>
                <a:lnTo>
                  <a:pt x="25980" y="70870"/>
                </a:lnTo>
                <a:lnTo>
                  <a:pt x="25970" y="70890"/>
                </a:lnTo>
                <a:lnTo>
                  <a:pt x="25960" y="70900"/>
                </a:lnTo>
                <a:lnTo>
                  <a:pt x="25970" y="70900"/>
                </a:lnTo>
                <a:lnTo>
                  <a:pt x="25970" y="70890"/>
                </a:lnTo>
                <a:lnTo>
                  <a:pt x="25980" y="70890"/>
                </a:lnTo>
                <a:lnTo>
                  <a:pt x="25980" y="70880"/>
                </a:lnTo>
                <a:lnTo>
                  <a:pt x="25990" y="70870"/>
                </a:lnTo>
                <a:lnTo>
                  <a:pt x="26020" y="70850"/>
                </a:lnTo>
                <a:lnTo>
                  <a:pt x="26070" y="70800"/>
                </a:lnTo>
                <a:lnTo>
                  <a:pt x="26090" y="70780"/>
                </a:lnTo>
                <a:lnTo>
                  <a:pt x="26130" y="70730"/>
                </a:lnTo>
                <a:lnTo>
                  <a:pt x="26160" y="70690"/>
                </a:lnTo>
                <a:lnTo>
                  <a:pt x="26200" y="70670"/>
                </a:lnTo>
                <a:lnTo>
                  <a:pt x="26250" y="70640"/>
                </a:lnTo>
                <a:lnTo>
                  <a:pt x="26250" y="70630"/>
                </a:lnTo>
                <a:lnTo>
                  <a:pt x="26270" y="70620"/>
                </a:lnTo>
                <a:lnTo>
                  <a:pt x="26280" y="70600"/>
                </a:lnTo>
                <a:lnTo>
                  <a:pt x="26170" y="70500"/>
                </a:lnTo>
                <a:lnTo>
                  <a:pt x="26210" y="70460"/>
                </a:lnTo>
                <a:lnTo>
                  <a:pt x="26240" y="70430"/>
                </a:lnTo>
                <a:lnTo>
                  <a:pt x="26260" y="70440"/>
                </a:lnTo>
                <a:lnTo>
                  <a:pt x="26260" y="70450"/>
                </a:lnTo>
                <a:lnTo>
                  <a:pt x="26260" y="70460"/>
                </a:lnTo>
                <a:lnTo>
                  <a:pt x="26250" y="70450"/>
                </a:lnTo>
                <a:lnTo>
                  <a:pt x="26200" y="70500"/>
                </a:lnTo>
                <a:lnTo>
                  <a:pt x="26230" y="70530"/>
                </a:lnTo>
                <a:lnTo>
                  <a:pt x="26270" y="70570"/>
                </a:lnTo>
                <a:lnTo>
                  <a:pt x="26320" y="70570"/>
                </a:lnTo>
                <a:lnTo>
                  <a:pt x="26370" y="70520"/>
                </a:lnTo>
                <a:lnTo>
                  <a:pt x="26370" y="70500"/>
                </a:lnTo>
                <a:lnTo>
                  <a:pt x="26380" y="70500"/>
                </a:lnTo>
                <a:lnTo>
                  <a:pt x="26390" y="70500"/>
                </a:lnTo>
                <a:lnTo>
                  <a:pt x="26420" y="70500"/>
                </a:lnTo>
                <a:lnTo>
                  <a:pt x="26490" y="70480"/>
                </a:lnTo>
                <a:lnTo>
                  <a:pt x="26510" y="70460"/>
                </a:lnTo>
                <a:lnTo>
                  <a:pt x="26550" y="70430"/>
                </a:lnTo>
                <a:lnTo>
                  <a:pt x="26560" y="70400"/>
                </a:lnTo>
                <a:lnTo>
                  <a:pt x="26570" y="70400"/>
                </a:lnTo>
                <a:lnTo>
                  <a:pt x="26590" y="70380"/>
                </a:lnTo>
                <a:lnTo>
                  <a:pt x="26600" y="70370"/>
                </a:lnTo>
                <a:lnTo>
                  <a:pt x="26620" y="70350"/>
                </a:lnTo>
                <a:lnTo>
                  <a:pt x="26630" y="70330"/>
                </a:lnTo>
                <a:lnTo>
                  <a:pt x="26650" y="70300"/>
                </a:lnTo>
                <a:lnTo>
                  <a:pt x="26660" y="70280"/>
                </a:lnTo>
                <a:lnTo>
                  <a:pt x="26670" y="70270"/>
                </a:lnTo>
                <a:lnTo>
                  <a:pt x="26670" y="70250"/>
                </a:lnTo>
                <a:lnTo>
                  <a:pt x="26700" y="70190"/>
                </a:lnTo>
                <a:lnTo>
                  <a:pt x="26750" y="70130"/>
                </a:lnTo>
                <a:lnTo>
                  <a:pt x="26790" y="70060"/>
                </a:lnTo>
                <a:lnTo>
                  <a:pt x="26810" y="70040"/>
                </a:lnTo>
                <a:lnTo>
                  <a:pt x="26830" y="70020"/>
                </a:lnTo>
                <a:lnTo>
                  <a:pt x="26850" y="69970"/>
                </a:lnTo>
                <a:lnTo>
                  <a:pt x="26850" y="69940"/>
                </a:lnTo>
                <a:lnTo>
                  <a:pt x="26870" y="69920"/>
                </a:lnTo>
                <a:lnTo>
                  <a:pt x="26880" y="69880"/>
                </a:lnTo>
                <a:lnTo>
                  <a:pt x="26880" y="69860"/>
                </a:lnTo>
                <a:lnTo>
                  <a:pt x="26890" y="69840"/>
                </a:lnTo>
                <a:lnTo>
                  <a:pt x="26900" y="69840"/>
                </a:lnTo>
                <a:lnTo>
                  <a:pt x="26910" y="69800"/>
                </a:lnTo>
                <a:lnTo>
                  <a:pt x="26930" y="69750"/>
                </a:lnTo>
                <a:lnTo>
                  <a:pt x="26930" y="69700"/>
                </a:lnTo>
                <a:lnTo>
                  <a:pt x="26960" y="69650"/>
                </a:lnTo>
                <a:lnTo>
                  <a:pt x="26980" y="69590"/>
                </a:lnTo>
                <a:lnTo>
                  <a:pt x="26980" y="69570"/>
                </a:lnTo>
                <a:lnTo>
                  <a:pt x="27000" y="69530"/>
                </a:lnTo>
                <a:lnTo>
                  <a:pt x="27010" y="69500"/>
                </a:lnTo>
                <a:lnTo>
                  <a:pt x="27010" y="69490"/>
                </a:lnTo>
                <a:lnTo>
                  <a:pt x="27020" y="69440"/>
                </a:lnTo>
                <a:lnTo>
                  <a:pt x="27040" y="69390"/>
                </a:lnTo>
                <a:lnTo>
                  <a:pt x="27040" y="69380"/>
                </a:lnTo>
                <a:lnTo>
                  <a:pt x="27050" y="69360"/>
                </a:lnTo>
                <a:lnTo>
                  <a:pt x="27050" y="69340"/>
                </a:lnTo>
                <a:lnTo>
                  <a:pt x="27050" y="69270"/>
                </a:lnTo>
                <a:lnTo>
                  <a:pt x="27070" y="69200"/>
                </a:lnTo>
                <a:lnTo>
                  <a:pt x="27070" y="69180"/>
                </a:lnTo>
                <a:lnTo>
                  <a:pt x="27080" y="69140"/>
                </a:lnTo>
                <a:lnTo>
                  <a:pt x="27090" y="69090"/>
                </a:lnTo>
                <a:lnTo>
                  <a:pt x="27110" y="69010"/>
                </a:lnTo>
                <a:lnTo>
                  <a:pt x="27110" y="68990"/>
                </a:lnTo>
                <a:lnTo>
                  <a:pt x="27120" y="68940"/>
                </a:lnTo>
                <a:lnTo>
                  <a:pt x="27110" y="68920"/>
                </a:lnTo>
                <a:lnTo>
                  <a:pt x="27110" y="68910"/>
                </a:lnTo>
                <a:lnTo>
                  <a:pt x="27110" y="68890"/>
                </a:lnTo>
                <a:lnTo>
                  <a:pt x="27120" y="68870"/>
                </a:lnTo>
                <a:lnTo>
                  <a:pt x="27120" y="68860"/>
                </a:lnTo>
                <a:lnTo>
                  <a:pt x="27140" y="68840"/>
                </a:lnTo>
                <a:lnTo>
                  <a:pt x="27150" y="68800"/>
                </a:lnTo>
                <a:lnTo>
                  <a:pt x="27160" y="68780"/>
                </a:lnTo>
                <a:lnTo>
                  <a:pt x="27160" y="68770"/>
                </a:lnTo>
                <a:lnTo>
                  <a:pt x="27160" y="68740"/>
                </a:lnTo>
                <a:lnTo>
                  <a:pt x="27160" y="68730"/>
                </a:lnTo>
                <a:lnTo>
                  <a:pt x="27180" y="68720"/>
                </a:lnTo>
                <a:lnTo>
                  <a:pt x="27180" y="68700"/>
                </a:lnTo>
                <a:lnTo>
                  <a:pt x="27180" y="68680"/>
                </a:lnTo>
                <a:lnTo>
                  <a:pt x="27190" y="68660"/>
                </a:lnTo>
                <a:lnTo>
                  <a:pt x="27200" y="68610"/>
                </a:lnTo>
                <a:lnTo>
                  <a:pt x="27210" y="68560"/>
                </a:lnTo>
                <a:lnTo>
                  <a:pt x="27220" y="68500"/>
                </a:lnTo>
                <a:lnTo>
                  <a:pt x="27240" y="68410"/>
                </a:lnTo>
                <a:lnTo>
                  <a:pt x="27240" y="68400"/>
                </a:lnTo>
                <a:lnTo>
                  <a:pt x="27240" y="68380"/>
                </a:lnTo>
                <a:lnTo>
                  <a:pt x="27240" y="68370"/>
                </a:lnTo>
                <a:lnTo>
                  <a:pt x="27250" y="68350"/>
                </a:lnTo>
                <a:lnTo>
                  <a:pt x="27250" y="68340"/>
                </a:lnTo>
                <a:lnTo>
                  <a:pt x="27260" y="68310"/>
                </a:lnTo>
                <a:lnTo>
                  <a:pt x="27270" y="68290"/>
                </a:lnTo>
                <a:lnTo>
                  <a:pt x="27270" y="68250"/>
                </a:lnTo>
                <a:lnTo>
                  <a:pt x="27270" y="68240"/>
                </a:lnTo>
                <a:lnTo>
                  <a:pt x="27270" y="68220"/>
                </a:lnTo>
                <a:lnTo>
                  <a:pt x="27240" y="68160"/>
                </a:lnTo>
                <a:lnTo>
                  <a:pt x="27240" y="68150"/>
                </a:lnTo>
                <a:lnTo>
                  <a:pt x="27250" y="68140"/>
                </a:lnTo>
                <a:lnTo>
                  <a:pt x="27250" y="68120"/>
                </a:lnTo>
                <a:lnTo>
                  <a:pt x="27250" y="68090"/>
                </a:lnTo>
                <a:lnTo>
                  <a:pt x="27240" y="68070"/>
                </a:lnTo>
                <a:lnTo>
                  <a:pt x="27250" y="68040"/>
                </a:lnTo>
                <a:lnTo>
                  <a:pt x="27250" y="68010"/>
                </a:lnTo>
                <a:lnTo>
                  <a:pt x="27260" y="67960"/>
                </a:lnTo>
                <a:lnTo>
                  <a:pt x="27260" y="67940"/>
                </a:lnTo>
                <a:lnTo>
                  <a:pt x="27280" y="67900"/>
                </a:lnTo>
                <a:lnTo>
                  <a:pt x="27270" y="67870"/>
                </a:lnTo>
                <a:lnTo>
                  <a:pt x="27270" y="67850"/>
                </a:lnTo>
                <a:lnTo>
                  <a:pt x="27270" y="67810"/>
                </a:lnTo>
                <a:lnTo>
                  <a:pt x="27300" y="67770"/>
                </a:lnTo>
                <a:lnTo>
                  <a:pt x="27300" y="67760"/>
                </a:lnTo>
                <a:lnTo>
                  <a:pt x="27320" y="67720"/>
                </a:lnTo>
                <a:lnTo>
                  <a:pt x="27320" y="67760"/>
                </a:lnTo>
                <a:lnTo>
                  <a:pt x="27350" y="67780"/>
                </a:lnTo>
                <a:lnTo>
                  <a:pt x="27370" y="67790"/>
                </a:lnTo>
                <a:lnTo>
                  <a:pt x="27380" y="67790"/>
                </a:lnTo>
                <a:lnTo>
                  <a:pt x="27410" y="67760"/>
                </a:lnTo>
                <a:lnTo>
                  <a:pt x="27460" y="67680"/>
                </a:lnTo>
                <a:lnTo>
                  <a:pt x="27460" y="67650"/>
                </a:lnTo>
                <a:lnTo>
                  <a:pt x="27460" y="67610"/>
                </a:lnTo>
                <a:lnTo>
                  <a:pt x="27450" y="67580"/>
                </a:lnTo>
                <a:lnTo>
                  <a:pt x="27430" y="67540"/>
                </a:lnTo>
                <a:lnTo>
                  <a:pt x="27380" y="67490"/>
                </a:lnTo>
                <a:lnTo>
                  <a:pt x="27370" y="67460"/>
                </a:lnTo>
                <a:lnTo>
                  <a:pt x="27370" y="67450"/>
                </a:lnTo>
                <a:lnTo>
                  <a:pt x="27360" y="67410"/>
                </a:lnTo>
                <a:lnTo>
                  <a:pt x="27360" y="67400"/>
                </a:lnTo>
                <a:lnTo>
                  <a:pt x="27370" y="67370"/>
                </a:lnTo>
                <a:lnTo>
                  <a:pt x="27390" y="67340"/>
                </a:lnTo>
                <a:lnTo>
                  <a:pt x="27390" y="67300"/>
                </a:lnTo>
                <a:lnTo>
                  <a:pt x="27390" y="67280"/>
                </a:lnTo>
                <a:lnTo>
                  <a:pt x="27390" y="67210"/>
                </a:lnTo>
                <a:lnTo>
                  <a:pt x="27410" y="67210"/>
                </a:lnTo>
                <a:lnTo>
                  <a:pt x="27410" y="67250"/>
                </a:lnTo>
                <a:lnTo>
                  <a:pt x="27460" y="67230"/>
                </a:lnTo>
                <a:lnTo>
                  <a:pt x="27470" y="67230"/>
                </a:lnTo>
                <a:lnTo>
                  <a:pt x="27490" y="67210"/>
                </a:lnTo>
                <a:lnTo>
                  <a:pt x="27510" y="67160"/>
                </a:lnTo>
                <a:lnTo>
                  <a:pt x="27490" y="67130"/>
                </a:lnTo>
                <a:lnTo>
                  <a:pt x="27500" y="67120"/>
                </a:lnTo>
                <a:lnTo>
                  <a:pt x="27510" y="67110"/>
                </a:lnTo>
                <a:lnTo>
                  <a:pt x="27520" y="67090"/>
                </a:lnTo>
                <a:lnTo>
                  <a:pt x="27540" y="67110"/>
                </a:lnTo>
                <a:lnTo>
                  <a:pt x="27540" y="67150"/>
                </a:lnTo>
                <a:lnTo>
                  <a:pt x="27510" y="67240"/>
                </a:lnTo>
                <a:lnTo>
                  <a:pt x="27500" y="67250"/>
                </a:lnTo>
                <a:lnTo>
                  <a:pt x="27490" y="67250"/>
                </a:lnTo>
                <a:lnTo>
                  <a:pt x="27430" y="67290"/>
                </a:lnTo>
                <a:lnTo>
                  <a:pt x="27460" y="67320"/>
                </a:lnTo>
                <a:lnTo>
                  <a:pt x="27510" y="67260"/>
                </a:lnTo>
                <a:lnTo>
                  <a:pt x="27560" y="67230"/>
                </a:lnTo>
                <a:lnTo>
                  <a:pt x="27590" y="67210"/>
                </a:lnTo>
                <a:lnTo>
                  <a:pt x="27580" y="67180"/>
                </a:lnTo>
                <a:lnTo>
                  <a:pt x="27570" y="67170"/>
                </a:lnTo>
                <a:lnTo>
                  <a:pt x="27560" y="67160"/>
                </a:lnTo>
                <a:lnTo>
                  <a:pt x="27570" y="67150"/>
                </a:lnTo>
                <a:lnTo>
                  <a:pt x="27600" y="67140"/>
                </a:lnTo>
                <a:lnTo>
                  <a:pt x="27610" y="67150"/>
                </a:lnTo>
                <a:lnTo>
                  <a:pt x="27610" y="67170"/>
                </a:lnTo>
                <a:lnTo>
                  <a:pt x="27590" y="67170"/>
                </a:lnTo>
                <a:lnTo>
                  <a:pt x="27610" y="67210"/>
                </a:lnTo>
                <a:lnTo>
                  <a:pt x="27620" y="67210"/>
                </a:lnTo>
                <a:lnTo>
                  <a:pt x="27620" y="67170"/>
                </a:lnTo>
                <a:lnTo>
                  <a:pt x="27610" y="67150"/>
                </a:lnTo>
                <a:lnTo>
                  <a:pt x="27670" y="67200"/>
                </a:lnTo>
                <a:lnTo>
                  <a:pt x="27730" y="67190"/>
                </a:lnTo>
                <a:lnTo>
                  <a:pt x="27790" y="67080"/>
                </a:lnTo>
                <a:lnTo>
                  <a:pt x="27800" y="67050"/>
                </a:lnTo>
                <a:lnTo>
                  <a:pt x="27830" y="66980"/>
                </a:lnTo>
                <a:lnTo>
                  <a:pt x="27860" y="66930"/>
                </a:lnTo>
                <a:lnTo>
                  <a:pt x="27980" y="66770"/>
                </a:lnTo>
                <a:lnTo>
                  <a:pt x="27990" y="66740"/>
                </a:lnTo>
                <a:lnTo>
                  <a:pt x="28010" y="66730"/>
                </a:lnTo>
                <a:lnTo>
                  <a:pt x="28030" y="66690"/>
                </a:lnTo>
                <a:lnTo>
                  <a:pt x="28060" y="66640"/>
                </a:lnTo>
                <a:lnTo>
                  <a:pt x="28070" y="66590"/>
                </a:lnTo>
                <a:lnTo>
                  <a:pt x="28100" y="66520"/>
                </a:lnTo>
                <a:lnTo>
                  <a:pt x="28160" y="66320"/>
                </a:lnTo>
                <a:lnTo>
                  <a:pt x="28130" y="66300"/>
                </a:lnTo>
                <a:lnTo>
                  <a:pt x="28090" y="66330"/>
                </a:lnTo>
                <a:lnTo>
                  <a:pt x="28080" y="66310"/>
                </a:lnTo>
                <a:lnTo>
                  <a:pt x="28130" y="66270"/>
                </a:lnTo>
                <a:lnTo>
                  <a:pt x="28160" y="66190"/>
                </a:lnTo>
                <a:lnTo>
                  <a:pt x="28110" y="66170"/>
                </a:lnTo>
                <a:lnTo>
                  <a:pt x="28120" y="66150"/>
                </a:lnTo>
                <a:lnTo>
                  <a:pt x="28170" y="66070"/>
                </a:lnTo>
                <a:lnTo>
                  <a:pt x="28180" y="66070"/>
                </a:lnTo>
                <a:lnTo>
                  <a:pt x="28130" y="66150"/>
                </a:lnTo>
                <a:lnTo>
                  <a:pt x="28160" y="66170"/>
                </a:lnTo>
                <a:lnTo>
                  <a:pt x="28180" y="66150"/>
                </a:lnTo>
                <a:lnTo>
                  <a:pt x="28200" y="66090"/>
                </a:lnTo>
                <a:lnTo>
                  <a:pt x="28210" y="66070"/>
                </a:lnTo>
                <a:lnTo>
                  <a:pt x="28230" y="66060"/>
                </a:lnTo>
                <a:lnTo>
                  <a:pt x="28240" y="66030"/>
                </a:lnTo>
                <a:lnTo>
                  <a:pt x="28250" y="66010"/>
                </a:lnTo>
                <a:lnTo>
                  <a:pt x="28260" y="65990"/>
                </a:lnTo>
                <a:lnTo>
                  <a:pt x="28270" y="65970"/>
                </a:lnTo>
                <a:lnTo>
                  <a:pt x="28280" y="65950"/>
                </a:lnTo>
                <a:lnTo>
                  <a:pt x="28280" y="65940"/>
                </a:lnTo>
                <a:lnTo>
                  <a:pt x="28270" y="6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