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Bekaa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Bek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60" y="79400"/>
                </a:moveTo>
                <a:lnTo>
                  <a:pt x="47200" y="79240"/>
                </a:lnTo>
                <a:lnTo>
                  <a:pt x="47960" y="78680"/>
                </a:lnTo>
                <a:lnTo>
                  <a:pt x="48070" y="77940"/>
                </a:lnTo>
                <a:lnTo>
                  <a:pt x="48220" y="77630"/>
                </a:lnTo>
                <a:lnTo>
                  <a:pt x="48290" y="76730"/>
                </a:lnTo>
                <a:lnTo>
                  <a:pt x="48540" y="76380"/>
                </a:lnTo>
                <a:lnTo>
                  <a:pt x="48480" y="76080"/>
                </a:lnTo>
                <a:lnTo>
                  <a:pt x="47770" y="76940"/>
                </a:lnTo>
                <a:lnTo>
                  <a:pt x="46840" y="78800"/>
                </a:lnTo>
                <a:lnTo>
                  <a:pt x="46500" y="79190"/>
                </a:lnTo>
                <a:lnTo>
                  <a:pt x="46480" y="79180"/>
                </a:lnTo>
                <a:lnTo>
                  <a:pt x="46450" y="79160"/>
                </a:lnTo>
                <a:lnTo>
                  <a:pt x="46420" y="79120"/>
                </a:lnTo>
                <a:lnTo>
                  <a:pt x="46410" y="79110"/>
                </a:lnTo>
                <a:lnTo>
                  <a:pt x="46410" y="79080"/>
                </a:lnTo>
                <a:lnTo>
                  <a:pt x="46420" y="79050"/>
                </a:lnTo>
                <a:lnTo>
                  <a:pt x="46420" y="79030"/>
                </a:lnTo>
                <a:lnTo>
                  <a:pt x="46430" y="78990"/>
                </a:lnTo>
                <a:lnTo>
                  <a:pt x="46420" y="78940"/>
                </a:lnTo>
                <a:lnTo>
                  <a:pt x="46380" y="78900"/>
                </a:lnTo>
                <a:lnTo>
                  <a:pt x="46340" y="78880"/>
                </a:lnTo>
                <a:lnTo>
                  <a:pt x="46300" y="78860"/>
                </a:lnTo>
                <a:lnTo>
                  <a:pt x="46260" y="78840"/>
                </a:lnTo>
                <a:lnTo>
                  <a:pt x="46210" y="78830"/>
                </a:lnTo>
                <a:lnTo>
                  <a:pt x="46180" y="78820"/>
                </a:lnTo>
                <a:lnTo>
                  <a:pt x="46130" y="78810"/>
                </a:lnTo>
                <a:lnTo>
                  <a:pt x="46110" y="78800"/>
                </a:lnTo>
                <a:lnTo>
                  <a:pt x="46100" y="78780"/>
                </a:lnTo>
                <a:lnTo>
                  <a:pt x="46080" y="78740"/>
                </a:lnTo>
                <a:lnTo>
                  <a:pt x="46060" y="78700"/>
                </a:lnTo>
                <a:lnTo>
                  <a:pt x="46020" y="78660"/>
                </a:lnTo>
                <a:lnTo>
                  <a:pt x="46020" y="78650"/>
                </a:lnTo>
                <a:lnTo>
                  <a:pt x="46010" y="78630"/>
                </a:lnTo>
                <a:lnTo>
                  <a:pt x="45990" y="78600"/>
                </a:lnTo>
                <a:lnTo>
                  <a:pt x="45990" y="78580"/>
                </a:lnTo>
                <a:lnTo>
                  <a:pt x="45950" y="78600"/>
                </a:lnTo>
                <a:lnTo>
                  <a:pt x="45920" y="78610"/>
                </a:lnTo>
                <a:lnTo>
                  <a:pt x="45900" y="78610"/>
                </a:lnTo>
                <a:lnTo>
                  <a:pt x="45860" y="78600"/>
                </a:lnTo>
                <a:lnTo>
                  <a:pt x="45830" y="78590"/>
                </a:lnTo>
                <a:lnTo>
                  <a:pt x="45790" y="78600"/>
                </a:lnTo>
                <a:lnTo>
                  <a:pt x="45790" y="78580"/>
                </a:lnTo>
                <a:lnTo>
                  <a:pt x="45810" y="78550"/>
                </a:lnTo>
                <a:lnTo>
                  <a:pt x="45820" y="78530"/>
                </a:lnTo>
                <a:lnTo>
                  <a:pt x="45820" y="78510"/>
                </a:lnTo>
                <a:lnTo>
                  <a:pt x="45820" y="78490"/>
                </a:lnTo>
                <a:lnTo>
                  <a:pt x="45850" y="78450"/>
                </a:lnTo>
                <a:lnTo>
                  <a:pt x="45870" y="78430"/>
                </a:lnTo>
                <a:lnTo>
                  <a:pt x="45880" y="78430"/>
                </a:lnTo>
                <a:lnTo>
                  <a:pt x="45940" y="78320"/>
                </a:lnTo>
                <a:lnTo>
                  <a:pt x="46000" y="78210"/>
                </a:lnTo>
                <a:lnTo>
                  <a:pt x="46030" y="78170"/>
                </a:lnTo>
                <a:lnTo>
                  <a:pt x="46100" y="78070"/>
                </a:lnTo>
                <a:lnTo>
                  <a:pt x="46140" y="78020"/>
                </a:lnTo>
                <a:lnTo>
                  <a:pt x="46170" y="77980"/>
                </a:lnTo>
                <a:lnTo>
                  <a:pt x="46200" y="77950"/>
                </a:lnTo>
                <a:lnTo>
                  <a:pt x="46210" y="77930"/>
                </a:lnTo>
                <a:lnTo>
                  <a:pt x="46210" y="77890"/>
                </a:lnTo>
                <a:lnTo>
                  <a:pt x="46260" y="77860"/>
                </a:lnTo>
                <a:lnTo>
                  <a:pt x="46270" y="77860"/>
                </a:lnTo>
                <a:lnTo>
                  <a:pt x="46260" y="77830"/>
                </a:lnTo>
                <a:lnTo>
                  <a:pt x="46290" y="77810"/>
                </a:lnTo>
                <a:lnTo>
                  <a:pt x="46300" y="77780"/>
                </a:lnTo>
                <a:lnTo>
                  <a:pt x="46300" y="77760"/>
                </a:lnTo>
                <a:lnTo>
                  <a:pt x="46300" y="77750"/>
                </a:lnTo>
                <a:lnTo>
                  <a:pt x="46300" y="77730"/>
                </a:lnTo>
                <a:lnTo>
                  <a:pt x="46310" y="77720"/>
                </a:lnTo>
                <a:lnTo>
                  <a:pt x="46320" y="77710"/>
                </a:lnTo>
                <a:lnTo>
                  <a:pt x="46320" y="77700"/>
                </a:lnTo>
                <a:lnTo>
                  <a:pt x="46320" y="77670"/>
                </a:lnTo>
                <a:lnTo>
                  <a:pt x="46320" y="77660"/>
                </a:lnTo>
                <a:lnTo>
                  <a:pt x="46330" y="77580"/>
                </a:lnTo>
                <a:lnTo>
                  <a:pt x="46330" y="77480"/>
                </a:lnTo>
                <a:lnTo>
                  <a:pt x="46380" y="77420"/>
                </a:lnTo>
                <a:lnTo>
                  <a:pt x="46410" y="77380"/>
                </a:lnTo>
                <a:lnTo>
                  <a:pt x="46410" y="77340"/>
                </a:lnTo>
                <a:lnTo>
                  <a:pt x="46420" y="77290"/>
                </a:lnTo>
                <a:lnTo>
                  <a:pt x="46460" y="77230"/>
                </a:lnTo>
                <a:lnTo>
                  <a:pt x="46490" y="77150"/>
                </a:lnTo>
                <a:lnTo>
                  <a:pt x="46520" y="77040"/>
                </a:lnTo>
                <a:lnTo>
                  <a:pt x="46550" y="76970"/>
                </a:lnTo>
                <a:lnTo>
                  <a:pt x="46600" y="76880"/>
                </a:lnTo>
                <a:lnTo>
                  <a:pt x="46630" y="76820"/>
                </a:lnTo>
                <a:lnTo>
                  <a:pt x="46680" y="76760"/>
                </a:lnTo>
                <a:lnTo>
                  <a:pt x="46720" y="76690"/>
                </a:lnTo>
                <a:lnTo>
                  <a:pt x="46760" y="76610"/>
                </a:lnTo>
                <a:lnTo>
                  <a:pt x="46800" y="76570"/>
                </a:lnTo>
                <a:lnTo>
                  <a:pt x="46830" y="76540"/>
                </a:lnTo>
                <a:lnTo>
                  <a:pt x="46860" y="76490"/>
                </a:lnTo>
                <a:lnTo>
                  <a:pt x="46870" y="76440"/>
                </a:lnTo>
                <a:lnTo>
                  <a:pt x="46890" y="76400"/>
                </a:lnTo>
                <a:lnTo>
                  <a:pt x="46890" y="76390"/>
                </a:lnTo>
                <a:lnTo>
                  <a:pt x="46970" y="76290"/>
                </a:lnTo>
                <a:lnTo>
                  <a:pt x="46910" y="76130"/>
                </a:lnTo>
                <a:lnTo>
                  <a:pt x="46880" y="76100"/>
                </a:lnTo>
                <a:lnTo>
                  <a:pt x="46850" y="76080"/>
                </a:lnTo>
                <a:lnTo>
                  <a:pt x="46820" y="76080"/>
                </a:lnTo>
                <a:lnTo>
                  <a:pt x="46800" y="76060"/>
                </a:lnTo>
                <a:lnTo>
                  <a:pt x="46780" y="76080"/>
                </a:lnTo>
                <a:lnTo>
                  <a:pt x="46760" y="76080"/>
                </a:lnTo>
                <a:lnTo>
                  <a:pt x="46740" y="76070"/>
                </a:lnTo>
                <a:lnTo>
                  <a:pt x="46710" y="76070"/>
                </a:lnTo>
                <a:lnTo>
                  <a:pt x="46720" y="76100"/>
                </a:lnTo>
                <a:lnTo>
                  <a:pt x="46690" y="76080"/>
                </a:lnTo>
                <a:lnTo>
                  <a:pt x="46670" y="76100"/>
                </a:lnTo>
                <a:lnTo>
                  <a:pt x="46650" y="76100"/>
                </a:lnTo>
                <a:lnTo>
                  <a:pt x="46650" y="76130"/>
                </a:lnTo>
                <a:lnTo>
                  <a:pt x="46630" y="76130"/>
                </a:lnTo>
                <a:lnTo>
                  <a:pt x="46610" y="76160"/>
                </a:lnTo>
                <a:lnTo>
                  <a:pt x="46590" y="76140"/>
                </a:lnTo>
                <a:lnTo>
                  <a:pt x="46570" y="76160"/>
                </a:lnTo>
                <a:lnTo>
                  <a:pt x="46560" y="76150"/>
                </a:lnTo>
                <a:lnTo>
                  <a:pt x="46530" y="76160"/>
                </a:lnTo>
                <a:lnTo>
                  <a:pt x="46430" y="76090"/>
                </a:lnTo>
                <a:lnTo>
                  <a:pt x="46420" y="76070"/>
                </a:lnTo>
                <a:lnTo>
                  <a:pt x="46410" y="76030"/>
                </a:lnTo>
                <a:lnTo>
                  <a:pt x="46410" y="76000"/>
                </a:lnTo>
                <a:lnTo>
                  <a:pt x="46420" y="75970"/>
                </a:lnTo>
                <a:lnTo>
                  <a:pt x="46430" y="75940"/>
                </a:lnTo>
                <a:lnTo>
                  <a:pt x="46440" y="75920"/>
                </a:lnTo>
                <a:lnTo>
                  <a:pt x="46460" y="75870"/>
                </a:lnTo>
                <a:lnTo>
                  <a:pt x="46450" y="75840"/>
                </a:lnTo>
                <a:lnTo>
                  <a:pt x="46400" y="75770"/>
                </a:lnTo>
                <a:lnTo>
                  <a:pt x="46350" y="75700"/>
                </a:lnTo>
                <a:lnTo>
                  <a:pt x="46330" y="75680"/>
                </a:lnTo>
                <a:lnTo>
                  <a:pt x="46310" y="75660"/>
                </a:lnTo>
                <a:lnTo>
                  <a:pt x="46290" y="75610"/>
                </a:lnTo>
                <a:lnTo>
                  <a:pt x="46290" y="75580"/>
                </a:lnTo>
                <a:lnTo>
                  <a:pt x="46260" y="75560"/>
                </a:lnTo>
                <a:lnTo>
                  <a:pt x="46250" y="75510"/>
                </a:lnTo>
                <a:lnTo>
                  <a:pt x="46240" y="75470"/>
                </a:lnTo>
                <a:lnTo>
                  <a:pt x="46210" y="75390"/>
                </a:lnTo>
                <a:lnTo>
                  <a:pt x="46200" y="75370"/>
                </a:lnTo>
                <a:lnTo>
                  <a:pt x="46170" y="75330"/>
                </a:lnTo>
                <a:lnTo>
                  <a:pt x="46140" y="75300"/>
                </a:lnTo>
                <a:lnTo>
                  <a:pt x="46140" y="75280"/>
                </a:lnTo>
                <a:lnTo>
                  <a:pt x="46140" y="75260"/>
                </a:lnTo>
                <a:lnTo>
                  <a:pt x="46110" y="75240"/>
                </a:lnTo>
                <a:lnTo>
                  <a:pt x="46130" y="75190"/>
                </a:lnTo>
                <a:lnTo>
                  <a:pt x="46110" y="75140"/>
                </a:lnTo>
                <a:lnTo>
                  <a:pt x="46100" y="75140"/>
                </a:lnTo>
                <a:lnTo>
                  <a:pt x="46090" y="75140"/>
                </a:lnTo>
                <a:lnTo>
                  <a:pt x="46060" y="75180"/>
                </a:lnTo>
                <a:lnTo>
                  <a:pt x="46050" y="75150"/>
                </a:lnTo>
                <a:lnTo>
                  <a:pt x="46040" y="75140"/>
                </a:lnTo>
                <a:lnTo>
                  <a:pt x="46050" y="75130"/>
                </a:lnTo>
                <a:lnTo>
                  <a:pt x="46040" y="75120"/>
                </a:lnTo>
                <a:lnTo>
                  <a:pt x="46030" y="75110"/>
                </a:lnTo>
                <a:lnTo>
                  <a:pt x="46020" y="75090"/>
                </a:lnTo>
                <a:lnTo>
                  <a:pt x="46010" y="75060"/>
                </a:lnTo>
                <a:lnTo>
                  <a:pt x="46000" y="75050"/>
                </a:lnTo>
                <a:lnTo>
                  <a:pt x="45990" y="75030"/>
                </a:lnTo>
                <a:lnTo>
                  <a:pt x="45980" y="75020"/>
                </a:lnTo>
                <a:lnTo>
                  <a:pt x="45970" y="75020"/>
                </a:lnTo>
                <a:lnTo>
                  <a:pt x="45960" y="75000"/>
                </a:lnTo>
                <a:lnTo>
                  <a:pt x="45960" y="74990"/>
                </a:lnTo>
                <a:lnTo>
                  <a:pt x="45960" y="74970"/>
                </a:lnTo>
                <a:lnTo>
                  <a:pt x="45970" y="74970"/>
                </a:lnTo>
                <a:lnTo>
                  <a:pt x="45970" y="74930"/>
                </a:lnTo>
                <a:lnTo>
                  <a:pt x="45970" y="74920"/>
                </a:lnTo>
                <a:lnTo>
                  <a:pt x="45970" y="74910"/>
                </a:lnTo>
                <a:lnTo>
                  <a:pt x="45980" y="74900"/>
                </a:lnTo>
                <a:lnTo>
                  <a:pt x="45980" y="74890"/>
                </a:lnTo>
                <a:lnTo>
                  <a:pt x="45980" y="74880"/>
                </a:lnTo>
                <a:lnTo>
                  <a:pt x="45980" y="74870"/>
                </a:lnTo>
                <a:lnTo>
                  <a:pt x="45980" y="74850"/>
                </a:lnTo>
                <a:lnTo>
                  <a:pt x="45990" y="74840"/>
                </a:lnTo>
                <a:lnTo>
                  <a:pt x="45950" y="74800"/>
                </a:lnTo>
                <a:lnTo>
                  <a:pt x="45920" y="74780"/>
                </a:lnTo>
                <a:lnTo>
                  <a:pt x="45890" y="74760"/>
                </a:lnTo>
                <a:lnTo>
                  <a:pt x="45870" y="74760"/>
                </a:lnTo>
                <a:lnTo>
                  <a:pt x="45860" y="74760"/>
                </a:lnTo>
                <a:lnTo>
                  <a:pt x="45850" y="74760"/>
                </a:lnTo>
                <a:lnTo>
                  <a:pt x="45820" y="74720"/>
                </a:lnTo>
                <a:lnTo>
                  <a:pt x="45830" y="74710"/>
                </a:lnTo>
                <a:lnTo>
                  <a:pt x="45820" y="74700"/>
                </a:lnTo>
                <a:lnTo>
                  <a:pt x="45820" y="74680"/>
                </a:lnTo>
                <a:lnTo>
                  <a:pt x="45800" y="74670"/>
                </a:lnTo>
                <a:lnTo>
                  <a:pt x="45780" y="74660"/>
                </a:lnTo>
                <a:lnTo>
                  <a:pt x="45760" y="74650"/>
                </a:lnTo>
                <a:lnTo>
                  <a:pt x="45750" y="74630"/>
                </a:lnTo>
                <a:lnTo>
                  <a:pt x="45730" y="74620"/>
                </a:lnTo>
                <a:lnTo>
                  <a:pt x="45700" y="74600"/>
                </a:lnTo>
                <a:lnTo>
                  <a:pt x="45660" y="74580"/>
                </a:lnTo>
                <a:lnTo>
                  <a:pt x="45650" y="74570"/>
                </a:lnTo>
                <a:lnTo>
                  <a:pt x="45630" y="74550"/>
                </a:lnTo>
                <a:lnTo>
                  <a:pt x="45630" y="74540"/>
                </a:lnTo>
                <a:lnTo>
                  <a:pt x="45620" y="74530"/>
                </a:lnTo>
                <a:lnTo>
                  <a:pt x="45610" y="74530"/>
                </a:lnTo>
                <a:lnTo>
                  <a:pt x="45600" y="74520"/>
                </a:lnTo>
                <a:lnTo>
                  <a:pt x="45590" y="74520"/>
                </a:lnTo>
                <a:lnTo>
                  <a:pt x="45600" y="74510"/>
                </a:lnTo>
                <a:lnTo>
                  <a:pt x="45610" y="74500"/>
                </a:lnTo>
                <a:lnTo>
                  <a:pt x="45610" y="74480"/>
                </a:lnTo>
                <a:lnTo>
                  <a:pt x="45620" y="74470"/>
                </a:lnTo>
                <a:lnTo>
                  <a:pt x="45640" y="74440"/>
                </a:lnTo>
                <a:lnTo>
                  <a:pt x="45610" y="74440"/>
                </a:lnTo>
                <a:lnTo>
                  <a:pt x="45590" y="74410"/>
                </a:lnTo>
                <a:lnTo>
                  <a:pt x="45590" y="74360"/>
                </a:lnTo>
                <a:lnTo>
                  <a:pt x="45620" y="74360"/>
                </a:lnTo>
                <a:lnTo>
                  <a:pt x="45630" y="74350"/>
                </a:lnTo>
                <a:lnTo>
                  <a:pt x="45630" y="74340"/>
                </a:lnTo>
                <a:lnTo>
                  <a:pt x="45630" y="74320"/>
                </a:lnTo>
                <a:lnTo>
                  <a:pt x="45630" y="74310"/>
                </a:lnTo>
                <a:lnTo>
                  <a:pt x="45620" y="74300"/>
                </a:lnTo>
                <a:lnTo>
                  <a:pt x="45610" y="74300"/>
                </a:lnTo>
                <a:lnTo>
                  <a:pt x="45600" y="74290"/>
                </a:lnTo>
                <a:lnTo>
                  <a:pt x="45590" y="74290"/>
                </a:lnTo>
                <a:lnTo>
                  <a:pt x="45580" y="74290"/>
                </a:lnTo>
                <a:lnTo>
                  <a:pt x="45560" y="74290"/>
                </a:lnTo>
                <a:lnTo>
                  <a:pt x="45540" y="74280"/>
                </a:lnTo>
                <a:lnTo>
                  <a:pt x="45530" y="74280"/>
                </a:lnTo>
                <a:lnTo>
                  <a:pt x="45520" y="74270"/>
                </a:lnTo>
                <a:lnTo>
                  <a:pt x="45510" y="74270"/>
                </a:lnTo>
                <a:lnTo>
                  <a:pt x="45500" y="74270"/>
                </a:lnTo>
                <a:lnTo>
                  <a:pt x="45490" y="74270"/>
                </a:lnTo>
                <a:lnTo>
                  <a:pt x="45480" y="74270"/>
                </a:lnTo>
                <a:lnTo>
                  <a:pt x="45470" y="74270"/>
                </a:lnTo>
                <a:lnTo>
                  <a:pt x="45460" y="74270"/>
                </a:lnTo>
                <a:lnTo>
                  <a:pt x="45450" y="74260"/>
                </a:lnTo>
                <a:lnTo>
                  <a:pt x="45440" y="74260"/>
                </a:lnTo>
                <a:lnTo>
                  <a:pt x="45430" y="74240"/>
                </a:lnTo>
                <a:lnTo>
                  <a:pt x="45420" y="74240"/>
                </a:lnTo>
                <a:lnTo>
                  <a:pt x="45380" y="74220"/>
                </a:lnTo>
                <a:lnTo>
                  <a:pt x="45400" y="74210"/>
                </a:lnTo>
                <a:lnTo>
                  <a:pt x="45410" y="74200"/>
                </a:lnTo>
                <a:lnTo>
                  <a:pt x="45410" y="74190"/>
                </a:lnTo>
                <a:lnTo>
                  <a:pt x="45420" y="74180"/>
                </a:lnTo>
                <a:lnTo>
                  <a:pt x="45420" y="74170"/>
                </a:lnTo>
                <a:lnTo>
                  <a:pt x="45420" y="74160"/>
                </a:lnTo>
                <a:lnTo>
                  <a:pt x="45420" y="74150"/>
                </a:lnTo>
                <a:lnTo>
                  <a:pt x="45440" y="74150"/>
                </a:lnTo>
                <a:lnTo>
                  <a:pt x="45440" y="74120"/>
                </a:lnTo>
                <a:lnTo>
                  <a:pt x="45420" y="74120"/>
                </a:lnTo>
                <a:lnTo>
                  <a:pt x="45410" y="74120"/>
                </a:lnTo>
                <a:lnTo>
                  <a:pt x="45400" y="74120"/>
                </a:lnTo>
                <a:lnTo>
                  <a:pt x="45390" y="74110"/>
                </a:lnTo>
                <a:lnTo>
                  <a:pt x="45390" y="74100"/>
                </a:lnTo>
                <a:lnTo>
                  <a:pt x="45390" y="74090"/>
                </a:lnTo>
                <a:lnTo>
                  <a:pt x="45390" y="74050"/>
                </a:lnTo>
                <a:lnTo>
                  <a:pt x="45370" y="74050"/>
                </a:lnTo>
                <a:lnTo>
                  <a:pt x="45350" y="74040"/>
                </a:lnTo>
                <a:lnTo>
                  <a:pt x="45290" y="74040"/>
                </a:lnTo>
                <a:lnTo>
                  <a:pt x="45300" y="74020"/>
                </a:lnTo>
                <a:lnTo>
                  <a:pt x="45340" y="74010"/>
                </a:lnTo>
                <a:lnTo>
                  <a:pt x="45350" y="74010"/>
                </a:lnTo>
                <a:lnTo>
                  <a:pt x="45370" y="74010"/>
                </a:lnTo>
                <a:lnTo>
                  <a:pt x="45380" y="74010"/>
                </a:lnTo>
                <a:lnTo>
                  <a:pt x="45410" y="73990"/>
                </a:lnTo>
                <a:lnTo>
                  <a:pt x="45390" y="73970"/>
                </a:lnTo>
                <a:lnTo>
                  <a:pt x="45390" y="73960"/>
                </a:lnTo>
                <a:lnTo>
                  <a:pt x="45360" y="73950"/>
                </a:lnTo>
                <a:lnTo>
                  <a:pt x="45370" y="73910"/>
                </a:lnTo>
                <a:lnTo>
                  <a:pt x="45400" y="73880"/>
                </a:lnTo>
                <a:lnTo>
                  <a:pt x="45410" y="73880"/>
                </a:lnTo>
                <a:lnTo>
                  <a:pt x="45420" y="73870"/>
                </a:lnTo>
                <a:lnTo>
                  <a:pt x="45420" y="73860"/>
                </a:lnTo>
                <a:lnTo>
                  <a:pt x="45420" y="73850"/>
                </a:lnTo>
                <a:lnTo>
                  <a:pt x="45420" y="73840"/>
                </a:lnTo>
                <a:lnTo>
                  <a:pt x="45420" y="73830"/>
                </a:lnTo>
                <a:lnTo>
                  <a:pt x="45410" y="73820"/>
                </a:lnTo>
                <a:lnTo>
                  <a:pt x="45410" y="73810"/>
                </a:lnTo>
                <a:lnTo>
                  <a:pt x="45370" y="73780"/>
                </a:lnTo>
                <a:lnTo>
                  <a:pt x="45330" y="73750"/>
                </a:lnTo>
                <a:lnTo>
                  <a:pt x="45350" y="73720"/>
                </a:lnTo>
                <a:lnTo>
                  <a:pt x="45370" y="73670"/>
                </a:lnTo>
                <a:lnTo>
                  <a:pt x="45390" y="73650"/>
                </a:lnTo>
                <a:lnTo>
                  <a:pt x="45420" y="73640"/>
                </a:lnTo>
                <a:lnTo>
                  <a:pt x="45440" y="73630"/>
                </a:lnTo>
                <a:lnTo>
                  <a:pt x="45450" y="73630"/>
                </a:lnTo>
                <a:lnTo>
                  <a:pt x="45470" y="73630"/>
                </a:lnTo>
                <a:lnTo>
                  <a:pt x="45500" y="73640"/>
                </a:lnTo>
                <a:lnTo>
                  <a:pt x="45490" y="73620"/>
                </a:lnTo>
                <a:lnTo>
                  <a:pt x="45490" y="73600"/>
                </a:lnTo>
                <a:lnTo>
                  <a:pt x="45500" y="73580"/>
                </a:lnTo>
                <a:lnTo>
                  <a:pt x="45510" y="73570"/>
                </a:lnTo>
                <a:lnTo>
                  <a:pt x="45530" y="73550"/>
                </a:lnTo>
                <a:lnTo>
                  <a:pt x="45560" y="73500"/>
                </a:lnTo>
                <a:lnTo>
                  <a:pt x="45550" y="73490"/>
                </a:lnTo>
                <a:lnTo>
                  <a:pt x="45570" y="73460"/>
                </a:lnTo>
                <a:lnTo>
                  <a:pt x="45550" y="73440"/>
                </a:lnTo>
                <a:lnTo>
                  <a:pt x="45530" y="73430"/>
                </a:lnTo>
                <a:lnTo>
                  <a:pt x="45510" y="73420"/>
                </a:lnTo>
                <a:lnTo>
                  <a:pt x="45550" y="73380"/>
                </a:lnTo>
                <a:lnTo>
                  <a:pt x="45570" y="73390"/>
                </a:lnTo>
                <a:lnTo>
                  <a:pt x="45580" y="73380"/>
                </a:lnTo>
                <a:lnTo>
                  <a:pt x="45560" y="73360"/>
                </a:lnTo>
                <a:lnTo>
                  <a:pt x="45580" y="73340"/>
                </a:lnTo>
                <a:lnTo>
                  <a:pt x="45580" y="73330"/>
                </a:lnTo>
                <a:lnTo>
                  <a:pt x="45600" y="73310"/>
                </a:lnTo>
                <a:lnTo>
                  <a:pt x="45610" y="73310"/>
                </a:lnTo>
                <a:lnTo>
                  <a:pt x="45620" y="73310"/>
                </a:lnTo>
                <a:lnTo>
                  <a:pt x="45630" y="73310"/>
                </a:lnTo>
                <a:lnTo>
                  <a:pt x="45660" y="73320"/>
                </a:lnTo>
                <a:lnTo>
                  <a:pt x="45670" y="73330"/>
                </a:lnTo>
                <a:lnTo>
                  <a:pt x="45670" y="73300"/>
                </a:lnTo>
                <a:lnTo>
                  <a:pt x="45670" y="73290"/>
                </a:lnTo>
                <a:lnTo>
                  <a:pt x="45670" y="73260"/>
                </a:lnTo>
                <a:lnTo>
                  <a:pt x="45670" y="73250"/>
                </a:lnTo>
                <a:lnTo>
                  <a:pt x="45670" y="73230"/>
                </a:lnTo>
                <a:lnTo>
                  <a:pt x="45660" y="73220"/>
                </a:lnTo>
                <a:lnTo>
                  <a:pt x="45630" y="73200"/>
                </a:lnTo>
                <a:lnTo>
                  <a:pt x="45620" y="73190"/>
                </a:lnTo>
                <a:lnTo>
                  <a:pt x="45620" y="73180"/>
                </a:lnTo>
                <a:lnTo>
                  <a:pt x="45600" y="73130"/>
                </a:lnTo>
                <a:lnTo>
                  <a:pt x="45600" y="73110"/>
                </a:lnTo>
                <a:lnTo>
                  <a:pt x="45590" y="73100"/>
                </a:lnTo>
                <a:lnTo>
                  <a:pt x="45560" y="73080"/>
                </a:lnTo>
                <a:lnTo>
                  <a:pt x="45550" y="73060"/>
                </a:lnTo>
                <a:lnTo>
                  <a:pt x="45540" y="73050"/>
                </a:lnTo>
                <a:lnTo>
                  <a:pt x="45520" y="73020"/>
                </a:lnTo>
                <a:lnTo>
                  <a:pt x="45510" y="73010"/>
                </a:lnTo>
                <a:lnTo>
                  <a:pt x="45500" y="72990"/>
                </a:lnTo>
                <a:lnTo>
                  <a:pt x="45460" y="72940"/>
                </a:lnTo>
                <a:lnTo>
                  <a:pt x="45420" y="72890"/>
                </a:lnTo>
                <a:lnTo>
                  <a:pt x="45430" y="72890"/>
                </a:lnTo>
                <a:lnTo>
                  <a:pt x="45440" y="72880"/>
                </a:lnTo>
                <a:lnTo>
                  <a:pt x="45460" y="72870"/>
                </a:lnTo>
                <a:lnTo>
                  <a:pt x="45460" y="72850"/>
                </a:lnTo>
                <a:lnTo>
                  <a:pt x="45460" y="72840"/>
                </a:lnTo>
                <a:lnTo>
                  <a:pt x="45460" y="72830"/>
                </a:lnTo>
                <a:lnTo>
                  <a:pt x="45460" y="72820"/>
                </a:lnTo>
                <a:lnTo>
                  <a:pt x="45460" y="72810"/>
                </a:lnTo>
                <a:lnTo>
                  <a:pt x="45470" y="72800"/>
                </a:lnTo>
                <a:lnTo>
                  <a:pt x="45480" y="72800"/>
                </a:lnTo>
                <a:lnTo>
                  <a:pt x="45490" y="72790"/>
                </a:lnTo>
                <a:lnTo>
                  <a:pt x="45520" y="72780"/>
                </a:lnTo>
                <a:lnTo>
                  <a:pt x="45560" y="72770"/>
                </a:lnTo>
                <a:lnTo>
                  <a:pt x="45570" y="72760"/>
                </a:lnTo>
                <a:lnTo>
                  <a:pt x="45580" y="72750"/>
                </a:lnTo>
                <a:lnTo>
                  <a:pt x="45580" y="72730"/>
                </a:lnTo>
                <a:lnTo>
                  <a:pt x="45570" y="72720"/>
                </a:lnTo>
                <a:lnTo>
                  <a:pt x="45570" y="72710"/>
                </a:lnTo>
                <a:lnTo>
                  <a:pt x="45560" y="72700"/>
                </a:lnTo>
                <a:lnTo>
                  <a:pt x="45560" y="72690"/>
                </a:lnTo>
                <a:lnTo>
                  <a:pt x="45560" y="72680"/>
                </a:lnTo>
                <a:lnTo>
                  <a:pt x="45570" y="72670"/>
                </a:lnTo>
                <a:lnTo>
                  <a:pt x="45570" y="72660"/>
                </a:lnTo>
                <a:lnTo>
                  <a:pt x="45550" y="72630"/>
                </a:lnTo>
                <a:lnTo>
                  <a:pt x="45550" y="72600"/>
                </a:lnTo>
                <a:lnTo>
                  <a:pt x="45550" y="72590"/>
                </a:lnTo>
                <a:lnTo>
                  <a:pt x="45550" y="72580"/>
                </a:lnTo>
                <a:lnTo>
                  <a:pt x="45540" y="72580"/>
                </a:lnTo>
                <a:lnTo>
                  <a:pt x="45520" y="72570"/>
                </a:lnTo>
                <a:lnTo>
                  <a:pt x="45500" y="72560"/>
                </a:lnTo>
                <a:lnTo>
                  <a:pt x="45490" y="72550"/>
                </a:lnTo>
                <a:lnTo>
                  <a:pt x="45470" y="72530"/>
                </a:lnTo>
                <a:lnTo>
                  <a:pt x="45420" y="72500"/>
                </a:lnTo>
                <a:lnTo>
                  <a:pt x="45390" y="72460"/>
                </a:lnTo>
                <a:lnTo>
                  <a:pt x="45370" y="72450"/>
                </a:lnTo>
                <a:lnTo>
                  <a:pt x="45360" y="72460"/>
                </a:lnTo>
                <a:lnTo>
                  <a:pt x="45340" y="72450"/>
                </a:lnTo>
                <a:lnTo>
                  <a:pt x="45330" y="72420"/>
                </a:lnTo>
                <a:lnTo>
                  <a:pt x="45300" y="72400"/>
                </a:lnTo>
                <a:lnTo>
                  <a:pt x="45290" y="72410"/>
                </a:lnTo>
                <a:lnTo>
                  <a:pt x="45230" y="72350"/>
                </a:lnTo>
                <a:lnTo>
                  <a:pt x="45200" y="72310"/>
                </a:lnTo>
                <a:lnTo>
                  <a:pt x="45190" y="72320"/>
                </a:lnTo>
                <a:lnTo>
                  <a:pt x="45160" y="72290"/>
                </a:lnTo>
                <a:lnTo>
                  <a:pt x="45170" y="72280"/>
                </a:lnTo>
                <a:lnTo>
                  <a:pt x="45110" y="72210"/>
                </a:lnTo>
                <a:lnTo>
                  <a:pt x="45020" y="72110"/>
                </a:lnTo>
                <a:lnTo>
                  <a:pt x="45000" y="72070"/>
                </a:lnTo>
                <a:lnTo>
                  <a:pt x="44990" y="72070"/>
                </a:lnTo>
                <a:lnTo>
                  <a:pt x="44940" y="72080"/>
                </a:lnTo>
                <a:lnTo>
                  <a:pt x="44920" y="72050"/>
                </a:lnTo>
                <a:lnTo>
                  <a:pt x="44880" y="72080"/>
                </a:lnTo>
                <a:lnTo>
                  <a:pt x="44800" y="72120"/>
                </a:lnTo>
                <a:lnTo>
                  <a:pt x="44770" y="72140"/>
                </a:lnTo>
                <a:lnTo>
                  <a:pt x="44760" y="72140"/>
                </a:lnTo>
                <a:lnTo>
                  <a:pt x="44740" y="72130"/>
                </a:lnTo>
                <a:lnTo>
                  <a:pt x="44730" y="72120"/>
                </a:lnTo>
                <a:lnTo>
                  <a:pt x="44710" y="72130"/>
                </a:lnTo>
                <a:lnTo>
                  <a:pt x="44660" y="72160"/>
                </a:lnTo>
                <a:lnTo>
                  <a:pt x="44580" y="72180"/>
                </a:lnTo>
                <a:lnTo>
                  <a:pt x="44560" y="72190"/>
                </a:lnTo>
                <a:lnTo>
                  <a:pt x="44540" y="72200"/>
                </a:lnTo>
                <a:lnTo>
                  <a:pt x="44510" y="72210"/>
                </a:lnTo>
                <a:lnTo>
                  <a:pt x="44500" y="72230"/>
                </a:lnTo>
                <a:lnTo>
                  <a:pt x="44480" y="72240"/>
                </a:lnTo>
                <a:lnTo>
                  <a:pt x="44470" y="72250"/>
                </a:lnTo>
                <a:lnTo>
                  <a:pt x="44460" y="72270"/>
                </a:lnTo>
                <a:lnTo>
                  <a:pt x="44450" y="72280"/>
                </a:lnTo>
                <a:lnTo>
                  <a:pt x="44430" y="72300"/>
                </a:lnTo>
                <a:lnTo>
                  <a:pt x="44410" y="72300"/>
                </a:lnTo>
                <a:lnTo>
                  <a:pt x="44380" y="72310"/>
                </a:lnTo>
                <a:lnTo>
                  <a:pt x="44360" y="72310"/>
                </a:lnTo>
                <a:lnTo>
                  <a:pt x="44340" y="72330"/>
                </a:lnTo>
                <a:lnTo>
                  <a:pt x="44320" y="72340"/>
                </a:lnTo>
                <a:lnTo>
                  <a:pt x="44310" y="72370"/>
                </a:lnTo>
                <a:lnTo>
                  <a:pt x="44290" y="72390"/>
                </a:lnTo>
                <a:lnTo>
                  <a:pt x="44260" y="72410"/>
                </a:lnTo>
                <a:lnTo>
                  <a:pt x="44240" y="72420"/>
                </a:lnTo>
                <a:lnTo>
                  <a:pt x="44220" y="72430"/>
                </a:lnTo>
                <a:lnTo>
                  <a:pt x="44200" y="72450"/>
                </a:lnTo>
                <a:lnTo>
                  <a:pt x="44180" y="72460"/>
                </a:lnTo>
                <a:lnTo>
                  <a:pt x="44160" y="72470"/>
                </a:lnTo>
                <a:lnTo>
                  <a:pt x="44160" y="72480"/>
                </a:lnTo>
                <a:lnTo>
                  <a:pt x="44140" y="72510"/>
                </a:lnTo>
                <a:lnTo>
                  <a:pt x="44130" y="72530"/>
                </a:lnTo>
                <a:lnTo>
                  <a:pt x="44110" y="72540"/>
                </a:lnTo>
                <a:lnTo>
                  <a:pt x="44090" y="72560"/>
                </a:lnTo>
                <a:lnTo>
                  <a:pt x="44080" y="72560"/>
                </a:lnTo>
                <a:lnTo>
                  <a:pt x="44040" y="72630"/>
                </a:lnTo>
                <a:lnTo>
                  <a:pt x="44020" y="72660"/>
                </a:lnTo>
                <a:lnTo>
                  <a:pt x="44000" y="72680"/>
                </a:lnTo>
                <a:lnTo>
                  <a:pt x="43970" y="72690"/>
                </a:lnTo>
                <a:lnTo>
                  <a:pt x="43940" y="72700"/>
                </a:lnTo>
                <a:lnTo>
                  <a:pt x="43920" y="72700"/>
                </a:lnTo>
                <a:lnTo>
                  <a:pt x="43910" y="72700"/>
                </a:lnTo>
                <a:lnTo>
                  <a:pt x="43890" y="72670"/>
                </a:lnTo>
                <a:lnTo>
                  <a:pt x="43880" y="72660"/>
                </a:lnTo>
                <a:lnTo>
                  <a:pt x="43790" y="72620"/>
                </a:lnTo>
                <a:lnTo>
                  <a:pt x="43760" y="72600"/>
                </a:lnTo>
                <a:lnTo>
                  <a:pt x="43750" y="72600"/>
                </a:lnTo>
                <a:lnTo>
                  <a:pt x="43750" y="72610"/>
                </a:lnTo>
                <a:lnTo>
                  <a:pt x="43750" y="72640"/>
                </a:lnTo>
                <a:lnTo>
                  <a:pt x="43750" y="72650"/>
                </a:lnTo>
                <a:lnTo>
                  <a:pt x="43750" y="72660"/>
                </a:lnTo>
                <a:lnTo>
                  <a:pt x="43720" y="72690"/>
                </a:lnTo>
                <a:lnTo>
                  <a:pt x="43730" y="72700"/>
                </a:lnTo>
                <a:lnTo>
                  <a:pt x="43730" y="72710"/>
                </a:lnTo>
                <a:lnTo>
                  <a:pt x="43730" y="72720"/>
                </a:lnTo>
                <a:lnTo>
                  <a:pt x="43730" y="72730"/>
                </a:lnTo>
                <a:lnTo>
                  <a:pt x="43730" y="72740"/>
                </a:lnTo>
                <a:lnTo>
                  <a:pt x="43720" y="72760"/>
                </a:lnTo>
                <a:lnTo>
                  <a:pt x="43700" y="72770"/>
                </a:lnTo>
                <a:lnTo>
                  <a:pt x="43690" y="72780"/>
                </a:lnTo>
                <a:lnTo>
                  <a:pt x="43670" y="72780"/>
                </a:lnTo>
                <a:lnTo>
                  <a:pt x="43660" y="72780"/>
                </a:lnTo>
                <a:lnTo>
                  <a:pt x="43640" y="72760"/>
                </a:lnTo>
                <a:lnTo>
                  <a:pt x="43590" y="72780"/>
                </a:lnTo>
                <a:lnTo>
                  <a:pt x="43580" y="72790"/>
                </a:lnTo>
                <a:lnTo>
                  <a:pt x="43580" y="72800"/>
                </a:lnTo>
                <a:lnTo>
                  <a:pt x="43570" y="72820"/>
                </a:lnTo>
                <a:lnTo>
                  <a:pt x="43560" y="72830"/>
                </a:lnTo>
                <a:lnTo>
                  <a:pt x="43550" y="72820"/>
                </a:lnTo>
                <a:lnTo>
                  <a:pt x="43530" y="72840"/>
                </a:lnTo>
                <a:lnTo>
                  <a:pt x="43530" y="72860"/>
                </a:lnTo>
                <a:lnTo>
                  <a:pt x="43490" y="72890"/>
                </a:lnTo>
                <a:lnTo>
                  <a:pt x="43480" y="72910"/>
                </a:lnTo>
                <a:lnTo>
                  <a:pt x="43440" y="72910"/>
                </a:lnTo>
                <a:lnTo>
                  <a:pt x="43380" y="73000"/>
                </a:lnTo>
                <a:lnTo>
                  <a:pt x="43350" y="73000"/>
                </a:lnTo>
                <a:lnTo>
                  <a:pt x="43320" y="73000"/>
                </a:lnTo>
                <a:lnTo>
                  <a:pt x="43280" y="72990"/>
                </a:lnTo>
                <a:lnTo>
                  <a:pt x="43260" y="73010"/>
                </a:lnTo>
                <a:lnTo>
                  <a:pt x="43240" y="73000"/>
                </a:lnTo>
                <a:lnTo>
                  <a:pt x="43240" y="72970"/>
                </a:lnTo>
                <a:lnTo>
                  <a:pt x="43220" y="72970"/>
                </a:lnTo>
                <a:lnTo>
                  <a:pt x="43200" y="72970"/>
                </a:lnTo>
                <a:lnTo>
                  <a:pt x="43180" y="72980"/>
                </a:lnTo>
                <a:lnTo>
                  <a:pt x="43170" y="72980"/>
                </a:lnTo>
                <a:lnTo>
                  <a:pt x="43160" y="72980"/>
                </a:lnTo>
                <a:lnTo>
                  <a:pt x="43150" y="72980"/>
                </a:lnTo>
                <a:lnTo>
                  <a:pt x="43120" y="72940"/>
                </a:lnTo>
                <a:lnTo>
                  <a:pt x="43090" y="72910"/>
                </a:lnTo>
                <a:lnTo>
                  <a:pt x="43070" y="72940"/>
                </a:lnTo>
                <a:lnTo>
                  <a:pt x="43060" y="72970"/>
                </a:lnTo>
                <a:lnTo>
                  <a:pt x="43030" y="73020"/>
                </a:lnTo>
                <a:lnTo>
                  <a:pt x="43020" y="73040"/>
                </a:lnTo>
                <a:lnTo>
                  <a:pt x="42950" y="73140"/>
                </a:lnTo>
                <a:lnTo>
                  <a:pt x="42960" y="73160"/>
                </a:lnTo>
                <a:lnTo>
                  <a:pt x="42940" y="73170"/>
                </a:lnTo>
                <a:lnTo>
                  <a:pt x="42900" y="73130"/>
                </a:lnTo>
                <a:lnTo>
                  <a:pt x="42890" y="73120"/>
                </a:lnTo>
                <a:lnTo>
                  <a:pt x="42860" y="73120"/>
                </a:lnTo>
                <a:lnTo>
                  <a:pt x="42820" y="73130"/>
                </a:lnTo>
                <a:lnTo>
                  <a:pt x="42770" y="73150"/>
                </a:lnTo>
                <a:lnTo>
                  <a:pt x="42740" y="73160"/>
                </a:lnTo>
                <a:lnTo>
                  <a:pt x="42730" y="73170"/>
                </a:lnTo>
                <a:lnTo>
                  <a:pt x="42720" y="73170"/>
                </a:lnTo>
                <a:lnTo>
                  <a:pt x="42710" y="73180"/>
                </a:lnTo>
                <a:lnTo>
                  <a:pt x="42700" y="73180"/>
                </a:lnTo>
                <a:lnTo>
                  <a:pt x="42690" y="73180"/>
                </a:lnTo>
                <a:lnTo>
                  <a:pt x="42670" y="73170"/>
                </a:lnTo>
                <a:lnTo>
                  <a:pt x="42660" y="73160"/>
                </a:lnTo>
                <a:lnTo>
                  <a:pt x="42650" y="73140"/>
                </a:lnTo>
                <a:lnTo>
                  <a:pt x="42640" y="73120"/>
                </a:lnTo>
                <a:lnTo>
                  <a:pt x="42630" y="73100"/>
                </a:lnTo>
                <a:lnTo>
                  <a:pt x="42630" y="73080"/>
                </a:lnTo>
                <a:lnTo>
                  <a:pt x="42630" y="73070"/>
                </a:lnTo>
                <a:lnTo>
                  <a:pt x="42630" y="73060"/>
                </a:lnTo>
                <a:lnTo>
                  <a:pt x="42630" y="73050"/>
                </a:lnTo>
                <a:lnTo>
                  <a:pt x="42630" y="73040"/>
                </a:lnTo>
                <a:lnTo>
                  <a:pt x="42630" y="73030"/>
                </a:lnTo>
                <a:lnTo>
                  <a:pt x="42640" y="73020"/>
                </a:lnTo>
                <a:lnTo>
                  <a:pt x="42640" y="73010"/>
                </a:lnTo>
                <a:lnTo>
                  <a:pt x="42670" y="72960"/>
                </a:lnTo>
                <a:lnTo>
                  <a:pt x="42690" y="72940"/>
                </a:lnTo>
                <a:lnTo>
                  <a:pt x="42740" y="72890"/>
                </a:lnTo>
                <a:lnTo>
                  <a:pt x="42740" y="72880"/>
                </a:lnTo>
                <a:lnTo>
                  <a:pt x="42710" y="72880"/>
                </a:lnTo>
                <a:lnTo>
                  <a:pt x="42690" y="72880"/>
                </a:lnTo>
                <a:lnTo>
                  <a:pt x="42590" y="72830"/>
                </a:lnTo>
                <a:lnTo>
                  <a:pt x="42620" y="72780"/>
                </a:lnTo>
                <a:lnTo>
                  <a:pt x="42480" y="72710"/>
                </a:lnTo>
                <a:lnTo>
                  <a:pt x="42470" y="72720"/>
                </a:lnTo>
                <a:lnTo>
                  <a:pt x="42470" y="72730"/>
                </a:lnTo>
                <a:lnTo>
                  <a:pt x="42440" y="72730"/>
                </a:lnTo>
                <a:lnTo>
                  <a:pt x="42430" y="72740"/>
                </a:lnTo>
                <a:lnTo>
                  <a:pt x="42420" y="72750"/>
                </a:lnTo>
                <a:lnTo>
                  <a:pt x="42410" y="72750"/>
                </a:lnTo>
                <a:lnTo>
                  <a:pt x="42390" y="72750"/>
                </a:lnTo>
                <a:lnTo>
                  <a:pt x="42380" y="72740"/>
                </a:lnTo>
                <a:lnTo>
                  <a:pt x="42340" y="72780"/>
                </a:lnTo>
                <a:lnTo>
                  <a:pt x="42310" y="72820"/>
                </a:lnTo>
                <a:lnTo>
                  <a:pt x="42300" y="72840"/>
                </a:lnTo>
                <a:lnTo>
                  <a:pt x="42280" y="72810"/>
                </a:lnTo>
                <a:lnTo>
                  <a:pt x="42260" y="72790"/>
                </a:lnTo>
                <a:lnTo>
                  <a:pt x="42260" y="72770"/>
                </a:lnTo>
                <a:lnTo>
                  <a:pt x="42230" y="72770"/>
                </a:lnTo>
                <a:lnTo>
                  <a:pt x="42230" y="72840"/>
                </a:lnTo>
                <a:lnTo>
                  <a:pt x="42200" y="72840"/>
                </a:lnTo>
                <a:lnTo>
                  <a:pt x="42190" y="72850"/>
                </a:lnTo>
                <a:lnTo>
                  <a:pt x="42190" y="72870"/>
                </a:lnTo>
                <a:lnTo>
                  <a:pt x="42180" y="72870"/>
                </a:lnTo>
                <a:lnTo>
                  <a:pt x="42170" y="72890"/>
                </a:lnTo>
                <a:lnTo>
                  <a:pt x="42180" y="72900"/>
                </a:lnTo>
                <a:lnTo>
                  <a:pt x="42170" y="72920"/>
                </a:lnTo>
                <a:lnTo>
                  <a:pt x="42170" y="72930"/>
                </a:lnTo>
                <a:lnTo>
                  <a:pt x="42170" y="72950"/>
                </a:lnTo>
                <a:lnTo>
                  <a:pt x="42190" y="72960"/>
                </a:lnTo>
                <a:lnTo>
                  <a:pt x="42200" y="72990"/>
                </a:lnTo>
                <a:lnTo>
                  <a:pt x="42180" y="72990"/>
                </a:lnTo>
                <a:lnTo>
                  <a:pt x="42170" y="73000"/>
                </a:lnTo>
                <a:lnTo>
                  <a:pt x="42150" y="73000"/>
                </a:lnTo>
                <a:lnTo>
                  <a:pt x="42130" y="73020"/>
                </a:lnTo>
                <a:lnTo>
                  <a:pt x="42130" y="73050"/>
                </a:lnTo>
                <a:lnTo>
                  <a:pt x="42140" y="73080"/>
                </a:lnTo>
                <a:lnTo>
                  <a:pt x="42150" y="73100"/>
                </a:lnTo>
                <a:lnTo>
                  <a:pt x="42160" y="73120"/>
                </a:lnTo>
                <a:lnTo>
                  <a:pt x="42140" y="73130"/>
                </a:lnTo>
                <a:lnTo>
                  <a:pt x="42150" y="73140"/>
                </a:lnTo>
                <a:lnTo>
                  <a:pt x="42140" y="73160"/>
                </a:lnTo>
                <a:lnTo>
                  <a:pt x="42130" y="73160"/>
                </a:lnTo>
                <a:lnTo>
                  <a:pt x="42090" y="73220"/>
                </a:lnTo>
                <a:lnTo>
                  <a:pt x="42080" y="73260"/>
                </a:lnTo>
                <a:lnTo>
                  <a:pt x="42060" y="73330"/>
                </a:lnTo>
                <a:lnTo>
                  <a:pt x="42110" y="73380"/>
                </a:lnTo>
                <a:lnTo>
                  <a:pt x="42110" y="73390"/>
                </a:lnTo>
                <a:lnTo>
                  <a:pt x="42120" y="73420"/>
                </a:lnTo>
                <a:lnTo>
                  <a:pt x="42120" y="73460"/>
                </a:lnTo>
                <a:lnTo>
                  <a:pt x="42150" y="73500"/>
                </a:lnTo>
                <a:lnTo>
                  <a:pt x="42130" y="73510"/>
                </a:lnTo>
                <a:lnTo>
                  <a:pt x="42120" y="73520"/>
                </a:lnTo>
                <a:lnTo>
                  <a:pt x="42090" y="73550"/>
                </a:lnTo>
                <a:lnTo>
                  <a:pt x="42130" y="73570"/>
                </a:lnTo>
                <a:lnTo>
                  <a:pt x="42150" y="73590"/>
                </a:lnTo>
                <a:lnTo>
                  <a:pt x="42140" y="73610"/>
                </a:lnTo>
                <a:lnTo>
                  <a:pt x="42140" y="73640"/>
                </a:lnTo>
                <a:lnTo>
                  <a:pt x="42060" y="73630"/>
                </a:lnTo>
                <a:lnTo>
                  <a:pt x="42050" y="73650"/>
                </a:lnTo>
                <a:lnTo>
                  <a:pt x="42020" y="73640"/>
                </a:lnTo>
                <a:lnTo>
                  <a:pt x="42010" y="73640"/>
                </a:lnTo>
                <a:lnTo>
                  <a:pt x="41990" y="73660"/>
                </a:lnTo>
                <a:lnTo>
                  <a:pt x="42000" y="73690"/>
                </a:lnTo>
                <a:lnTo>
                  <a:pt x="41990" y="73700"/>
                </a:lnTo>
                <a:lnTo>
                  <a:pt x="41980" y="73690"/>
                </a:lnTo>
                <a:lnTo>
                  <a:pt x="41940" y="73740"/>
                </a:lnTo>
                <a:lnTo>
                  <a:pt x="41940" y="73750"/>
                </a:lnTo>
                <a:lnTo>
                  <a:pt x="41920" y="73760"/>
                </a:lnTo>
                <a:lnTo>
                  <a:pt x="41910" y="73750"/>
                </a:lnTo>
                <a:lnTo>
                  <a:pt x="41910" y="73780"/>
                </a:lnTo>
                <a:lnTo>
                  <a:pt x="41860" y="73820"/>
                </a:lnTo>
                <a:lnTo>
                  <a:pt x="41930" y="73860"/>
                </a:lnTo>
                <a:lnTo>
                  <a:pt x="41920" y="73880"/>
                </a:lnTo>
                <a:lnTo>
                  <a:pt x="41910" y="73880"/>
                </a:lnTo>
                <a:lnTo>
                  <a:pt x="41890" y="73880"/>
                </a:lnTo>
                <a:lnTo>
                  <a:pt x="41870" y="73890"/>
                </a:lnTo>
                <a:lnTo>
                  <a:pt x="41860" y="73920"/>
                </a:lnTo>
                <a:lnTo>
                  <a:pt x="41830" y="73900"/>
                </a:lnTo>
                <a:lnTo>
                  <a:pt x="41800" y="73940"/>
                </a:lnTo>
                <a:lnTo>
                  <a:pt x="41730" y="74080"/>
                </a:lnTo>
                <a:lnTo>
                  <a:pt x="41730" y="74110"/>
                </a:lnTo>
                <a:lnTo>
                  <a:pt x="41690" y="74110"/>
                </a:lnTo>
                <a:lnTo>
                  <a:pt x="41670" y="74110"/>
                </a:lnTo>
                <a:lnTo>
                  <a:pt x="41660" y="74150"/>
                </a:lnTo>
                <a:lnTo>
                  <a:pt x="41650" y="74160"/>
                </a:lnTo>
                <a:lnTo>
                  <a:pt x="41640" y="74200"/>
                </a:lnTo>
                <a:lnTo>
                  <a:pt x="41630" y="74220"/>
                </a:lnTo>
                <a:lnTo>
                  <a:pt x="41610" y="74240"/>
                </a:lnTo>
                <a:lnTo>
                  <a:pt x="41490" y="74250"/>
                </a:lnTo>
                <a:lnTo>
                  <a:pt x="41480" y="74250"/>
                </a:lnTo>
                <a:lnTo>
                  <a:pt x="41470" y="74270"/>
                </a:lnTo>
                <a:lnTo>
                  <a:pt x="41430" y="74340"/>
                </a:lnTo>
                <a:lnTo>
                  <a:pt x="41420" y="74350"/>
                </a:lnTo>
                <a:lnTo>
                  <a:pt x="41420" y="74370"/>
                </a:lnTo>
                <a:lnTo>
                  <a:pt x="41430" y="74400"/>
                </a:lnTo>
                <a:lnTo>
                  <a:pt x="41470" y="74470"/>
                </a:lnTo>
                <a:lnTo>
                  <a:pt x="41480" y="74470"/>
                </a:lnTo>
                <a:lnTo>
                  <a:pt x="41480" y="74500"/>
                </a:lnTo>
                <a:lnTo>
                  <a:pt x="41470" y="74520"/>
                </a:lnTo>
                <a:lnTo>
                  <a:pt x="41400" y="74510"/>
                </a:lnTo>
                <a:lnTo>
                  <a:pt x="41400" y="74530"/>
                </a:lnTo>
                <a:lnTo>
                  <a:pt x="41410" y="74550"/>
                </a:lnTo>
                <a:lnTo>
                  <a:pt x="41420" y="74570"/>
                </a:lnTo>
                <a:lnTo>
                  <a:pt x="41430" y="74600"/>
                </a:lnTo>
                <a:lnTo>
                  <a:pt x="41450" y="74630"/>
                </a:lnTo>
                <a:lnTo>
                  <a:pt x="41400" y="74660"/>
                </a:lnTo>
                <a:lnTo>
                  <a:pt x="41390" y="74670"/>
                </a:lnTo>
                <a:lnTo>
                  <a:pt x="41390" y="74680"/>
                </a:lnTo>
                <a:lnTo>
                  <a:pt x="41390" y="74690"/>
                </a:lnTo>
                <a:lnTo>
                  <a:pt x="41400" y="74710"/>
                </a:lnTo>
                <a:lnTo>
                  <a:pt x="41410" y="74760"/>
                </a:lnTo>
                <a:lnTo>
                  <a:pt x="41370" y="74750"/>
                </a:lnTo>
                <a:lnTo>
                  <a:pt x="41330" y="74750"/>
                </a:lnTo>
                <a:lnTo>
                  <a:pt x="41320" y="74760"/>
                </a:lnTo>
                <a:lnTo>
                  <a:pt x="41310" y="74770"/>
                </a:lnTo>
                <a:lnTo>
                  <a:pt x="41300" y="74800"/>
                </a:lnTo>
                <a:lnTo>
                  <a:pt x="41300" y="74810"/>
                </a:lnTo>
                <a:lnTo>
                  <a:pt x="41290" y="74870"/>
                </a:lnTo>
                <a:lnTo>
                  <a:pt x="41290" y="74910"/>
                </a:lnTo>
                <a:lnTo>
                  <a:pt x="41280" y="74930"/>
                </a:lnTo>
                <a:lnTo>
                  <a:pt x="41270" y="74940"/>
                </a:lnTo>
                <a:lnTo>
                  <a:pt x="41230" y="74960"/>
                </a:lnTo>
                <a:lnTo>
                  <a:pt x="41210" y="74950"/>
                </a:lnTo>
                <a:lnTo>
                  <a:pt x="41180" y="74970"/>
                </a:lnTo>
                <a:lnTo>
                  <a:pt x="41150" y="74920"/>
                </a:lnTo>
                <a:lnTo>
                  <a:pt x="41130" y="74980"/>
                </a:lnTo>
                <a:lnTo>
                  <a:pt x="41130" y="75020"/>
                </a:lnTo>
                <a:lnTo>
                  <a:pt x="41120" y="75050"/>
                </a:lnTo>
                <a:lnTo>
                  <a:pt x="41120" y="75080"/>
                </a:lnTo>
                <a:lnTo>
                  <a:pt x="41100" y="75100"/>
                </a:lnTo>
                <a:lnTo>
                  <a:pt x="41080" y="75130"/>
                </a:lnTo>
                <a:lnTo>
                  <a:pt x="41070" y="75140"/>
                </a:lnTo>
                <a:lnTo>
                  <a:pt x="41060" y="75140"/>
                </a:lnTo>
                <a:lnTo>
                  <a:pt x="41050" y="75150"/>
                </a:lnTo>
                <a:lnTo>
                  <a:pt x="41040" y="75140"/>
                </a:lnTo>
                <a:lnTo>
                  <a:pt x="41030" y="75140"/>
                </a:lnTo>
                <a:lnTo>
                  <a:pt x="41020" y="75130"/>
                </a:lnTo>
                <a:lnTo>
                  <a:pt x="40990" y="75150"/>
                </a:lnTo>
                <a:lnTo>
                  <a:pt x="40980" y="75140"/>
                </a:lnTo>
                <a:lnTo>
                  <a:pt x="40940" y="75150"/>
                </a:lnTo>
                <a:lnTo>
                  <a:pt x="40940" y="75170"/>
                </a:lnTo>
                <a:lnTo>
                  <a:pt x="40930" y="75150"/>
                </a:lnTo>
                <a:lnTo>
                  <a:pt x="40910" y="75170"/>
                </a:lnTo>
                <a:lnTo>
                  <a:pt x="40900" y="75220"/>
                </a:lnTo>
                <a:lnTo>
                  <a:pt x="40910" y="75230"/>
                </a:lnTo>
                <a:lnTo>
                  <a:pt x="40930" y="75280"/>
                </a:lnTo>
                <a:lnTo>
                  <a:pt x="40920" y="75290"/>
                </a:lnTo>
                <a:lnTo>
                  <a:pt x="40910" y="75300"/>
                </a:lnTo>
                <a:lnTo>
                  <a:pt x="40870" y="75220"/>
                </a:lnTo>
                <a:lnTo>
                  <a:pt x="40860" y="75210"/>
                </a:lnTo>
                <a:lnTo>
                  <a:pt x="40840" y="75120"/>
                </a:lnTo>
                <a:lnTo>
                  <a:pt x="40840" y="75090"/>
                </a:lnTo>
                <a:lnTo>
                  <a:pt x="40840" y="75060"/>
                </a:lnTo>
                <a:lnTo>
                  <a:pt x="40840" y="75030"/>
                </a:lnTo>
                <a:lnTo>
                  <a:pt x="40830" y="75010"/>
                </a:lnTo>
                <a:lnTo>
                  <a:pt x="40820" y="74990"/>
                </a:lnTo>
                <a:lnTo>
                  <a:pt x="40800" y="75000"/>
                </a:lnTo>
                <a:lnTo>
                  <a:pt x="40770" y="74970"/>
                </a:lnTo>
                <a:lnTo>
                  <a:pt x="40760" y="75010"/>
                </a:lnTo>
                <a:lnTo>
                  <a:pt x="40740" y="75010"/>
                </a:lnTo>
                <a:lnTo>
                  <a:pt x="40710" y="75020"/>
                </a:lnTo>
                <a:lnTo>
                  <a:pt x="40710" y="75000"/>
                </a:lnTo>
                <a:lnTo>
                  <a:pt x="40730" y="74950"/>
                </a:lnTo>
                <a:lnTo>
                  <a:pt x="40700" y="74930"/>
                </a:lnTo>
                <a:lnTo>
                  <a:pt x="40700" y="74910"/>
                </a:lnTo>
                <a:lnTo>
                  <a:pt x="40700" y="74900"/>
                </a:lnTo>
                <a:lnTo>
                  <a:pt x="40700" y="74890"/>
                </a:lnTo>
                <a:lnTo>
                  <a:pt x="40700" y="74870"/>
                </a:lnTo>
                <a:lnTo>
                  <a:pt x="40690" y="74840"/>
                </a:lnTo>
                <a:lnTo>
                  <a:pt x="40690" y="74820"/>
                </a:lnTo>
                <a:lnTo>
                  <a:pt x="40680" y="74800"/>
                </a:lnTo>
                <a:lnTo>
                  <a:pt x="40670" y="74790"/>
                </a:lnTo>
                <a:lnTo>
                  <a:pt x="40660" y="74760"/>
                </a:lnTo>
                <a:lnTo>
                  <a:pt x="40660" y="74740"/>
                </a:lnTo>
                <a:lnTo>
                  <a:pt x="40630" y="74720"/>
                </a:lnTo>
                <a:lnTo>
                  <a:pt x="40630" y="74710"/>
                </a:lnTo>
                <a:lnTo>
                  <a:pt x="40610" y="74690"/>
                </a:lnTo>
                <a:lnTo>
                  <a:pt x="40610" y="74670"/>
                </a:lnTo>
                <a:lnTo>
                  <a:pt x="40650" y="74650"/>
                </a:lnTo>
                <a:lnTo>
                  <a:pt x="40650" y="74640"/>
                </a:lnTo>
                <a:lnTo>
                  <a:pt x="40640" y="74620"/>
                </a:lnTo>
                <a:lnTo>
                  <a:pt x="40650" y="74600"/>
                </a:lnTo>
                <a:lnTo>
                  <a:pt x="40640" y="74590"/>
                </a:lnTo>
                <a:lnTo>
                  <a:pt x="40640" y="74570"/>
                </a:lnTo>
                <a:lnTo>
                  <a:pt x="40630" y="74550"/>
                </a:lnTo>
                <a:lnTo>
                  <a:pt x="40620" y="74540"/>
                </a:lnTo>
                <a:lnTo>
                  <a:pt x="40600" y="74540"/>
                </a:lnTo>
                <a:lnTo>
                  <a:pt x="40590" y="74520"/>
                </a:lnTo>
                <a:lnTo>
                  <a:pt x="40550" y="74490"/>
                </a:lnTo>
                <a:lnTo>
                  <a:pt x="40550" y="74470"/>
                </a:lnTo>
                <a:lnTo>
                  <a:pt x="40530" y="74480"/>
                </a:lnTo>
                <a:lnTo>
                  <a:pt x="40520" y="74470"/>
                </a:lnTo>
                <a:lnTo>
                  <a:pt x="40500" y="74480"/>
                </a:lnTo>
                <a:lnTo>
                  <a:pt x="40490" y="74510"/>
                </a:lnTo>
                <a:lnTo>
                  <a:pt x="40450" y="74520"/>
                </a:lnTo>
                <a:lnTo>
                  <a:pt x="40420" y="74520"/>
                </a:lnTo>
                <a:lnTo>
                  <a:pt x="40410" y="74520"/>
                </a:lnTo>
                <a:lnTo>
                  <a:pt x="40380" y="74490"/>
                </a:lnTo>
                <a:lnTo>
                  <a:pt x="40350" y="74550"/>
                </a:lnTo>
                <a:lnTo>
                  <a:pt x="40330" y="74570"/>
                </a:lnTo>
                <a:lnTo>
                  <a:pt x="40310" y="74590"/>
                </a:lnTo>
                <a:lnTo>
                  <a:pt x="40280" y="74610"/>
                </a:lnTo>
                <a:lnTo>
                  <a:pt x="40230" y="74630"/>
                </a:lnTo>
                <a:lnTo>
                  <a:pt x="40210" y="74640"/>
                </a:lnTo>
                <a:lnTo>
                  <a:pt x="40180" y="74680"/>
                </a:lnTo>
                <a:lnTo>
                  <a:pt x="40150" y="74700"/>
                </a:lnTo>
                <a:lnTo>
                  <a:pt x="40130" y="74720"/>
                </a:lnTo>
                <a:lnTo>
                  <a:pt x="40110" y="74730"/>
                </a:lnTo>
                <a:lnTo>
                  <a:pt x="40090" y="74760"/>
                </a:lnTo>
                <a:lnTo>
                  <a:pt x="40070" y="74780"/>
                </a:lnTo>
                <a:lnTo>
                  <a:pt x="40050" y="74790"/>
                </a:lnTo>
                <a:lnTo>
                  <a:pt x="40010" y="74820"/>
                </a:lnTo>
                <a:lnTo>
                  <a:pt x="39960" y="74860"/>
                </a:lnTo>
                <a:lnTo>
                  <a:pt x="39930" y="74870"/>
                </a:lnTo>
                <a:lnTo>
                  <a:pt x="39900" y="74880"/>
                </a:lnTo>
                <a:lnTo>
                  <a:pt x="39860" y="74890"/>
                </a:lnTo>
                <a:lnTo>
                  <a:pt x="39810" y="74900"/>
                </a:lnTo>
                <a:lnTo>
                  <a:pt x="39750" y="74900"/>
                </a:lnTo>
                <a:lnTo>
                  <a:pt x="39710" y="74900"/>
                </a:lnTo>
                <a:lnTo>
                  <a:pt x="39690" y="74910"/>
                </a:lnTo>
                <a:lnTo>
                  <a:pt x="39670" y="74870"/>
                </a:lnTo>
                <a:lnTo>
                  <a:pt x="39610" y="74770"/>
                </a:lnTo>
                <a:lnTo>
                  <a:pt x="39580" y="74720"/>
                </a:lnTo>
                <a:lnTo>
                  <a:pt x="39580" y="74710"/>
                </a:lnTo>
                <a:lnTo>
                  <a:pt x="39580" y="74680"/>
                </a:lnTo>
                <a:lnTo>
                  <a:pt x="39590" y="74660"/>
                </a:lnTo>
                <a:lnTo>
                  <a:pt x="39590" y="74610"/>
                </a:lnTo>
                <a:lnTo>
                  <a:pt x="39620" y="74570"/>
                </a:lnTo>
                <a:lnTo>
                  <a:pt x="39650" y="74550"/>
                </a:lnTo>
                <a:lnTo>
                  <a:pt x="39700" y="74510"/>
                </a:lnTo>
                <a:lnTo>
                  <a:pt x="39710" y="74470"/>
                </a:lnTo>
                <a:lnTo>
                  <a:pt x="39730" y="74400"/>
                </a:lnTo>
                <a:lnTo>
                  <a:pt x="39740" y="74390"/>
                </a:lnTo>
                <a:lnTo>
                  <a:pt x="39740" y="74330"/>
                </a:lnTo>
                <a:lnTo>
                  <a:pt x="39770" y="74290"/>
                </a:lnTo>
                <a:lnTo>
                  <a:pt x="39820" y="74200"/>
                </a:lnTo>
                <a:lnTo>
                  <a:pt x="39820" y="74170"/>
                </a:lnTo>
                <a:lnTo>
                  <a:pt x="39830" y="74130"/>
                </a:lnTo>
                <a:lnTo>
                  <a:pt x="39840" y="74110"/>
                </a:lnTo>
                <a:lnTo>
                  <a:pt x="39860" y="74060"/>
                </a:lnTo>
                <a:lnTo>
                  <a:pt x="39900" y="74000"/>
                </a:lnTo>
                <a:lnTo>
                  <a:pt x="39950" y="73900"/>
                </a:lnTo>
                <a:lnTo>
                  <a:pt x="39930" y="73890"/>
                </a:lnTo>
                <a:lnTo>
                  <a:pt x="39850" y="73840"/>
                </a:lnTo>
                <a:lnTo>
                  <a:pt x="39790" y="73880"/>
                </a:lnTo>
                <a:lnTo>
                  <a:pt x="39770" y="73880"/>
                </a:lnTo>
                <a:lnTo>
                  <a:pt x="39730" y="73850"/>
                </a:lnTo>
                <a:lnTo>
                  <a:pt x="39710" y="73830"/>
                </a:lnTo>
                <a:lnTo>
                  <a:pt x="39660" y="73820"/>
                </a:lnTo>
                <a:lnTo>
                  <a:pt x="39640" y="73780"/>
                </a:lnTo>
                <a:lnTo>
                  <a:pt x="39620" y="73780"/>
                </a:lnTo>
                <a:lnTo>
                  <a:pt x="39610" y="73750"/>
                </a:lnTo>
                <a:lnTo>
                  <a:pt x="39600" y="73740"/>
                </a:lnTo>
                <a:lnTo>
                  <a:pt x="39570" y="73740"/>
                </a:lnTo>
                <a:lnTo>
                  <a:pt x="39520" y="73750"/>
                </a:lnTo>
                <a:lnTo>
                  <a:pt x="39490" y="73750"/>
                </a:lnTo>
                <a:lnTo>
                  <a:pt x="39470" y="73740"/>
                </a:lnTo>
                <a:lnTo>
                  <a:pt x="39430" y="73740"/>
                </a:lnTo>
                <a:lnTo>
                  <a:pt x="39370" y="73770"/>
                </a:lnTo>
                <a:lnTo>
                  <a:pt x="39340" y="73770"/>
                </a:lnTo>
                <a:lnTo>
                  <a:pt x="39340" y="73780"/>
                </a:lnTo>
                <a:lnTo>
                  <a:pt x="39340" y="73790"/>
                </a:lnTo>
                <a:lnTo>
                  <a:pt x="39330" y="73800"/>
                </a:lnTo>
                <a:lnTo>
                  <a:pt x="39330" y="73810"/>
                </a:lnTo>
                <a:lnTo>
                  <a:pt x="39330" y="73820"/>
                </a:lnTo>
                <a:lnTo>
                  <a:pt x="39320" y="73830"/>
                </a:lnTo>
                <a:lnTo>
                  <a:pt x="39310" y="73840"/>
                </a:lnTo>
                <a:lnTo>
                  <a:pt x="39300" y="73850"/>
                </a:lnTo>
                <a:lnTo>
                  <a:pt x="39300" y="73880"/>
                </a:lnTo>
                <a:lnTo>
                  <a:pt x="39220" y="74020"/>
                </a:lnTo>
                <a:lnTo>
                  <a:pt x="39210" y="74060"/>
                </a:lnTo>
                <a:lnTo>
                  <a:pt x="39180" y="74110"/>
                </a:lnTo>
                <a:lnTo>
                  <a:pt x="39180" y="74120"/>
                </a:lnTo>
                <a:lnTo>
                  <a:pt x="39180" y="74130"/>
                </a:lnTo>
                <a:lnTo>
                  <a:pt x="39180" y="74140"/>
                </a:lnTo>
                <a:lnTo>
                  <a:pt x="39170" y="74150"/>
                </a:lnTo>
                <a:lnTo>
                  <a:pt x="39100" y="74250"/>
                </a:lnTo>
                <a:lnTo>
                  <a:pt x="39120" y="74260"/>
                </a:lnTo>
                <a:lnTo>
                  <a:pt x="39140" y="74300"/>
                </a:lnTo>
                <a:lnTo>
                  <a:pt x="39130" y="74320"/>
                </a:lnTo>
                <a:lnTo>
                  <a:pt x="39120" y="74350"/>
                </a:lnTo>
                <a:lnTo>
                  <a:pt x="39030" y="74490"/>
                </a:lnTo>
                <a:lnTo>
                  <a:pt x="38980" y="74590"/>
                </a:lnTo>
                <a:lnTo>
                  <a:pt x="38980" y="74600"/>
                </a:lnTo>
                <a:lnTo>
                  <a:pt x="38970" y="74610"/>
                </a:lnTo>
                <a:lnTo>
                  <a:pt x="38970" y="74620"/>
                </a:lnTo>
                <a:lnTo>
                  <a:pt x="38960" y="74630"/>
                </a:lnTo>
                <a:lnTo>
                  <a:pt x="38950" y="74640"/>
                </a:lnTo>
                <a:lnTo>
                  <a:pt x="38940" y="74650"/>
                </a:lnTo>
                <a:lnTo>
                  <a:pt x="38930" y="74660"/>
                </a:lnTo>
                <a:lnTo>
                  <a:pt x="38930" y="74670"/>
                </a:lnTo>
                <a:lnTo>
                  <a:pt x="38920" y="74680"/>
                </a:lnTo>
                <a:lnTo>
                  <a:pt x="38910" y="74680"/>
                </a:lnTo>
                <a:lnTo>
                  <a:pt x="38900" y="74690"/>
                </a:lnTo>
                <a:lnTo>
                  <a:pt x="38890" y="74690"/>
                </a:lnTo>
                <a:lnTo>
                  <a:pt x="38890" y="74700"/>
                </a:lnTo>
                <a:lnTo>
                  <a:pt x="38880" y="74710"/>
                </a:lnTo>
                <a:lnTo>
                  <a:pt x="38870" y="74710"/>
                </a:lnTo>
                <a:lnTo>
                  <a:pt x="38860" y="74720"/>
                </a:lnTo>
                <a:lnTo>
                  <a:pt x="38850" y="74720"/>
                </a:lnTo>
                <a:lnTo>
                  <a:pt x="38840" y="74730"/>
                </a:lnTo>
                <a:lnTo>
                  <a:pt x="38830" y="74730"/>
                </a:lnTo>
                <a:lnTo>
                  <a:pt x="38820" y="74730"/>
                </a:lnTo>
                <a:lnTo>
                  <a:pt x="38810" y="74740"/>
                </a:lnTo>
                <a:lnTo>
                  <a:pt x="38800" y="74740"/>
                </a:lnTo>
                <a:lnTo>
                  <a:pt x="38790" y="74740"/>
                </a:lnTo>
                <a:lnTo>
                  <a:pt x="38780" y="74740"/>
                </a:lnTo>
                <a:lnTo>
                  <a:pt x="38740" y="74750"/>
                </a:lnTo>
                <a:lnTo>
                  <a:pt x="38650" y="74710"/>
                </a:lnTo>
                <a:lnTo>
                  <a:pt x="38650" y="74690"/>
                </a:lnTo>
                <a:lnTo>
                  <a:pt x="38640" y="74640"/>
                </a:lnTo>
                <a:lnTo>
                  <a:pt x="38660" y="74570"/>
                </a:lnTo>
                <a:lnTo>
                  <a:pt x="38670" y="74570"/>
                </a:lnTo>
                <a:lnTo>
                  <a:pt x="38680" y="74530"/>
                </a:lnTo>
                <a:lnTo>
                  <a:pt x="38690" y="74450"/>
                </a:lnTo>
                <a:lnTo>
                  <a:pt x="38690" y="74430"/>
                </a:lnTo>
                <a:lnTo>
                  <a:pt x="38720" y="74350"/>
                </a:lnTo>
                <a:lnTo>
                  <a:pt x="38780" y="74270"/>
                </a:lnTo>
                <a:lnTo>
                  <a:pt x="38790" y="74130"/>
                </a:lnTo>
                <a:lnTo>
                  <a:pt x="38800" y="74120"/>
                </a:lnTo>
                <a:lnTo>
                  <a:pt x="38800" y="74110"/>
                </a:lnTo>
                <a:lnTo>
                  <a:pt x="38800" y="74100"/>
                </a:lnTo>
                <a:lnTo>
                  <a:pt x="38810" y="74090"/>
                </a:lnTo>
                <a:lnTo>
                  <a:pt x="38810" y="74080"/>
                </a:lnTo>
                <a:lnTo>
                  <a:pt x="38820" y="74080"/>
                </a:lnTo>
                <a:lnTo>
                  <a:pt x="38830" y="74070"/>
                </a:lnTo>
                <a:lnTo>
                  <a:pt x="38840" y="74060"/>
                </a:lnTo>
                <a:lnTo>
                  <a:pt x="38850" y="74060"/>
                </a:lnTo>
                <a:lnTo>
                  <a:pt x="38860" y="74060"/>
                </a:lnTo>
                <a:lnTo>
                  <a:pt x="38870" y="74050"/>
                </a:lnTo>
                <a:lnTo>
                  <a:pt x="38910" y="74050"/>
                </a:lnTo>
                <a:lnTo>
                  <a:pt x="38940" y="73910"/>
                </a:lnTo>
                <a:lnTo>
                  <a:pt x="38920" y="73880"/>
                </a:lnTo>
                <a:lnTo>
                  <a:pt x="38920" y="73850"/>
                </a:lnTo>
                <a:lnTo>
                  <a:pt x="38880" y="73820"/>
                </a:lnTo>
                <a:lnTo>
                  <a:pt x="38920" y="73760"/>
                </a:lnTo>
                <a:lnTo>
                  <a:pt x="38970" y="73750"/>
                </a:lnTo>
                <a:lnTo>
                  <a:pt x="39000" y="73640"/>
                </a:lnTo>
                <a:lnTo>
                  <a:pt x="38910" y="73540"/>
                </a:lnTo>
                <a:lnTo>
                  <a:pt x="38930" y="73500"/>
                </a:lnTo>
                <a:lnTo>
                  <a:pt x="38870" y="73440"/>
                </a:lnTo>
                <a:lnTo>
                  <a:pt x="38880" y="73390"/>
                </a:lnTo>
                <a:lnTo>
                  <a:pt x="38890" y="73310"/>
                </a:lnTo>
                <a:lnTo>
                  <a:pt x="38890" y="73300"/>
                </a:lnTo>
                <a:lnTo>
                  <a:pt x="38890" y="73290"/>
                </a:lnTo>
                <a:lnTo>
                  <a:pt x="38900" y="73280"/>
                </a:lnTo>
                <a:lnTo>
                  <a:pt x="38900" y="73270"/>
                </a:lnTo>
                <a:lnTo>
                  <a:pt x="38900" y="73260"/>
                </a:lnTo>
                <a:lnTo>
                  <a:pt x="38910" y="73250"/>
                </a:lnTo>
                <a:lnTo>
                  <a:pt x="38900" y="73220"/>
                </a:lnTo>
                <a:lnTo>
                  <a:pt x="38890" y="73210"/>
                </a:lnTo>
                <a:lnTo>
                  <a:pt x="38890" y="73200"/>
                </a:lnTo>
                <a:lnTo>
                  <a:pt x="38890" y="73190"/>
                </a:lnTo>
                <a:lnTo>
                  <a:pt x="38890" y="73180"/>
                </a:lnTo>
                <a:lnTo>
                  <a:pt x="38890" y="73170"/>
                </a:lnTo>
                <a:lnTo>
                  <a:pt x="38890" y="73160"/>
                </a:lnTo>
                <a:lnTo>
                  <a:pt x="38890" y="73150"/>
                </a:lnTo>
                <a:lnTo>
                  <a:pt x="38890" y="73140"/>
                </a:lnTo>
                <a:lnTo>
                  <a:pt x="38890" y="73130"/>
                </a:lnTo>
                <a:lnTo>
                  <a:pt x="38900" y="73120"/>
                </a:lnTo>
                <a:lnTo>
                  <a:pt x="38900" y="73110"/>
                </a:lnTo>
                <a:lnTo>
                  <a:pt x="38900" y="73100"/>
                </a:lnTo>
                <a:lnTo>
                  <a:pt x="38900" y="73090"/>
                </a:lnTo>
                <a:lnTo>
                  <a:pt x="38890" y="73070"/>
                </a:lnTo>
                <a:lnTo>
                  <a:pt x="38890" y="73050"/>
                </a:lnTo>
                <a:lnTo>
                  <a:pt x="38950" y="73000"/>
                </a:lnTo>
                <a:lnTo>
                  <a:pt x="38970" y="73000"/>
                </a:lnTo>
                <a:lnTo>
                  <a:pt x="39020" y="72970"/>
                </a:lnTo>
                <a:lnTo>
                  <a:pt x="39030" y="72970"/>
                </a:lnTo>
                <a:lnTo>
                  <a:pt x="39040" y="72960"/>
                </a:lnTo>
                <a:lnTo>
                  <a:pt x="39040" y="72950"/>
                </a:lnTo>
                <a:lnTo>
                  <a:pt x="39050" y="72940"/>
                </a:lnTo>
                <a:lnTo>
                  <a:pt x="39050" y="72930"/>
                </a:lnTo>
                <a:lnTo>
                  <a:pt x="39060" y="72920"/>
                </a:lnTo>
                <a:lnTo>
                  <a:pt x="39100" y="72880"/>
                </a:lnTo>
                <a:lnTo>
                  <a:pt x="39100" y="72850"/>
                </a:lnTo>
                <a:lnTo>
                  <a:pt x="39130" y="72800"/>
                </a:lnTo>
                <a:lnTo>
                  <a:pt x="39120" y="72790"/>
                </a:lnTo>
                <a:lnTo>
                  <a:pt x="39110" y="72780"/>
                </a:lnTo>
                <a:lnTo>
                  <a:pt x="39110" y="72770"/>
                </a:lnTo>
                <a:lnTo>
                  <a:pt x="39100" y="72760"/>
                </a:lnTo>
                <a:lnTo>
                  <a:pt x="39100" y="72750"/>
                </a:lnTo>
                <a:lnTo>
                  <a:pt x="39100" y="72740"/>
                </a:lnTo>
                <a:lnTo>
                  <a:pt x="39110" y="72730"/>
                </a:lnTo>
                <a:lnTo>
                  <a:pt x="39140" y="72670"/>
                </a:lnTo>
                <a:lnTo>
                  <a:pt x="39140" y="72660"/>
                </a:lnTo>
                <a:lnTo>
                  <a:pt x="39150" y="72650"/>
                </a:lnTo>
                <a:lnTo>
                  <a:pt x="39160" y="72640"/>
                </a:lnTo>
                <a:lnTo>
                  <a:pt x="39160" y="72630"/>
                </a:lnTo>
                <a:lnTo>
                  <a:pt x="39170" y="72630"/>
                </a:lnTo>
                <a:lnTo>
                  <a:pt x="39180" y="72580"/>
                </a:lnTo>
                <a:lnTo>
                  <a:pt x="39190" y="72560"/>
                </a:lnTo>
                <a:lnTo>
                  <a:pt x="39190" y="72540"/>
                </a:lnTo>
                <a:lnTo>
                  <a:pt x="39190" y="72530"/>
                </a:lnTo>
                <a:lnTo>
                  <a:pt x="39200" y="72520"/>
                </a:lnTo>
                <a:lnTo>
                  <a:pt x="39200" y="72510"/>
                </a:lnTo>
                <a:lnTo>
                  <a:pt x="39190" y="72410"/>
                </a:lnTo>
                <a:lnTo>
                  <a:pt x="39190" y="72400"/>
                </a:lnTo>
                <a:lnTo>
                  <a:pt x="39190" y="72390"/>
                </a:lnTo>
                <a:lnTo>
                  <a:pt x="39190" y="72380"/>
                </a:lnTo>
                <a:lnTo>
                  <a:pt x="39190" y="72370"/>
                </a:lnTo>
                <a:lnTo>
                  <a:pt x="39190" y="72360"/>
                </a:lnTo>
                <a:lnTo>
                  <a:pt x="39180" y="72350"/>
                </a:lnTo>
                <a:lnTo>
                  <a:pt x="39200" y="72330"/>
                </a:lnTo>
                <a:lnTo>
                  <a:pt x="39170" y="72310"/>
                </a:lnTo>
                <a:lnTo>
                  <a:pt x="39160" y="72290"/>
                </a:lnTo>
                <a:lnTo>
                  <a:pt x="39130" y="72260"/>
                </a:lnTo>
                <a:lnTo>
                  <a:pt x="39140" y="72250"/>
                </a:lnTo>
                <a:lnTo>
                  <a:pt x="39140" y="72240"/>
                </a:lnTo>
                <a:lnTo>
                  <a:pt x="39140" y="72230"/>
                </a:lnTo>
                <a:lnTo>
                  <a:pt x="39140" y="72220"/>
                </a:lnTo>
                <a:lnTo>
                  <a:pt x="39140" y="72210"/>
                </a:lnTo>
                <a:lnTo>
                  <a:pt x="39180" y="72180"/>
                </a:lnTo>
                <a:lnTo>
                  <a:pt x="39210" y="72130"/>
                </a:lnTo>
                <a:lnTo>
                  <a:pt x="39210" y="72120"/>
                </a:lnTo>
                <a:lnTo>
                  <a:pt x="39210" y="72110"/>
                </a:lnTo>
                <a:lnTo>
                  <a:pt x="39220" y="72100"/>
                </a:lnTo>
                <a:lnTo>
                  <a:pt x="39220" y="72090"/>
                </a:lnTo>
                <a:lnTo>
                  <a:pt x="39210" y="72080"/>
                </a:lnTo>
                <a:lnTo>
                  <a:pt x="39210" y="72070"/>
                </a:lnTo>
                <a:lnTo>
                  <a:pt x="39210" y="72060"/>
                </a:lnTo>
                <a:lnTo>
                  <a:pt x="39220" y="72050"/>
                </a:lnTo>
                <a:lnTo>
                  <a:pt x="39220" y="72040"/>
                </a:lnTo>
                <a:lnTo>
                  <a:pt x="39230" y="72030"/>
                </a:lnTo>
                <a:lnTo>
                  <a:pt x="39230" y="72020"/>
                </a:lnTo>
                <a:lnTo>
                  <a:pt x="39240" y="72020"/>
                </a:lnTo>
                <a:lnTo>
                  <a:pt x="39250" y="72010"/>
                </a:lnTo>
                <a:lnTo>
                  <a:pt x="39260" y="72010"/>
                </a:lnTo>
                <a:lnTo>
                  <a:pt x="39270" y="72000"/>
                </a:lnTo>
                <a:lnTo>
                  <a:pt x="39310" y="71990"/>
                </a:lnTo>
                <a:lnTo>
                  <a:pt x="39310" y="71740"/>
                </a:lnTo>
                <a:lnTo>
                  <a:pt x="39340" y="71730"/>
                </a:lnTo>
                <a:lnTo>
                  <a:pt x="39330" y="71640"/>
                </a:lnTo>
                <a:lnTo>
                  <a:pt x="39330" y="71630"/>
                </a:lnTo>
                <a:lnTo>
                  <a:pt x="39330" y="71620"/>
                </a:lnTo>
                <a:lnTo>
                  <a:pt x="39330" y="71610"/>
                </a:lnTo>
                <a:lnTo>
                  <a:pt x="39330" y="71600"/>
                </a:lnTo>
                <a:lnTo>
                  <a:pt x="39340" y="71590"/>
                </a:lnTo>
                <a:lnTo>
                  <a:pt x="39350" y="71580"/>
                </a:lnTo>
                <a:lnTo>
                  <a:pt x="39350" y="71570"/>
                </a:lnTo>
                <a:lnTo>
                  <a:pt x="39360" y="71570"/>
                </a:lnTo>
                <a:lnTo>
                  <a:pt x="39370" y="71560"/>
                </a:lnTo>
                <a:lnTo>
                  <a:pt x="39370" y="71390"/>
                </a:lnTo>
                <a:lnTo>
                  <a:pt x="39300" y="71310"/>
                </a:lnTo>
                <a:lnTo>
                  <a:pt x="39360" y="71270"/>
                </a:lnTo>
                <a:lnTo>
                  <a:pt x="39430" y="71220"/>
                </a:lnTo>
                <a:lnTo>
                  <a:pt x="39440" y="71220"/>
                </a:lnTo>
                <a:lnTo>
                  <a:pt x="39440" y="71210"/>
                </a:lnTo>
                <a:lnTo>
                  <a:pt x="39450" y="71190"/>
                </a:lnTo>
                <a:lnTo>
                  <a:pt x="39450" y="71170"/>
                </a:lnTo>
                <a:lnTo>
                  <a:pt x="39470" y="71110"/>
                </a:lnTo>
                <a:lnTo>
                  <a:pt x="39480" y="71070"/>
                </a:lnTo>
                <a:lnTo>
                  <a:pt x="39490" y="71060"/>
                </a:lnTo>
                <a:lnTo>
                  <a:pt x="39500" y="71040"/>
                </a:lnTo>
                <a:lnTo>
                  <a:pt x="39520" y="71010"/>
                </a:lnTo>
                <a:lnTo>
                  <a:pt x="39540" y="70990"/>
                </a:lnTo>
                <a:lnTo>
                  <a:pt x="39560" y="70980"/>
                </a:lnTo>
                <a:lnTo>
                  <a:pt x="39600" y="70970"/>
                </a:lnTo>
                <a:lnTo>
                  <a:pt x="39630" y="70960"/>
                </a:lnTo>
                <a:lnTo>
                  <a:pt x="39640" y="70950"/>
                </a:lnTo>
                <a:lnTo>
                  <a:pt x="39670" y="70910"/>
                </a:lnTo>
                <a:lnTo>
                  <a:pt x="39670" y="70840"/>
                </a:lnTo>
                <a:lnTo>
                  <a:pt x="39670" y="70830"/>
                </a:lnTo>
                <a:lnTo>
                  <a:pt x="39670" y="70820"/>
                </a:lnTo>
                <a:lnTo>
                  <a:pt x="39660" y="70810"/>
                </a:lnTo>
                <a:lnTo>
                  <a:pt x="39660" y="70800"/>
                </a:lnTo>
                <a:lnTo>
                  <a:pt x="39650" y="70800"/>
                </a:lnTo>
                <a:lnTo>
                  <a:pt x="39650" y="70780"/>
                </a:lnTo>
                <a:lnTo>
                  <a:pt x="39650" y="70770"/>
                </a:lnTo>
                <a:lnTo>
                  <a:pt x="39650" y="70760"/>
                </a:lnTo>
                <a:lnTo>
                  <a:pt x="39640" y="70750"/>
                </a:lnTo>
                <a:lnTo>
                  <a:pt x="39640" y="70740"/>
                </a:lnTo>
                <a:lnTo>
                  <a:pt x="39640" y="70730"/>
                </a:lnTo>
                <a:lnTo>
                  <a:pt x="39600" y="70640"/>
                </a:lnTo>
                <a:lnTo>
                  <a:pt x="39610" y="70610"/>
                </a:lnTo>
                <a:lnTo>
                  <a:pt x="39600" y="70540"/>
                </a:lnTo>
                <a:lnTo>
                  <a:pt x="39670" y="70490"/>
                </a:lnTo>
                <a:lnTo>
                  <a:pt x="39700" y="70490"/>
                </a:lnTo>
                <a:lnTo>
                  <a:pt x="39710" y="70470"/>
                </a:lnTo>
                <a:lnTo>
                  <a:pt x="39740" y="70450"/>
                </a:lnTo>
                <a:lnTo>
                  <a:pt x="39740" y="70430"/>
                </a:lnTo>
                <a:lnTo>
                  <a:pt x="39710" y="70340"/>
                </a:lnTo>
                <a:lnTo>
                  <a:pt x="39690" y="70330"/>
                </a:lnTo>
                <a:lnTo>
                  <a:pt x="39580" y="70260"/>
                </a:lnTo>
                <a:lnTo>
                  <a:pt x="39570" y="70260"/>
                </a:lnTo>
                <a:lnTo>
                  <a:pt x="39560" y="70250"/>
                </a:lnTo>
                <a:lnTo>
                  <a:pt x="39560" y="70240"/>
                </a:lnTo>
                <a:lnTo>
                  <a:pt x="39550" y="70230"/>
                </a:lnTo>
                <a:lnTo>
                  <a:pt x="39550" y="70220"/>
                </a:lnTo>
                <a:lnTo>
                  <a:pt x="39550" y="70210"/>
                </a:lnTo>
                <a:lnTo>
                  <a:pt x="39560" y="70200"/>
                </a:lnTo>
                <a:lnTo>
                  <a:pt x="39560" y="70180"/>
                </a:lnTo>
                <a:lnTo>
                  <a:pt x="39560" y="70080"/>
                </a:lnTo>
                <a:lnTo>
                  <a:pt x="39580" y="70070"/>
                </a:lnTo>
                <a:lnTo>
                  <a:pt x="39600" y="70080"/>
                </a:lnTo>
                <a:lnTo>
                  <a:pt x="39620" y="70060"/>
                </a:lnTo>
                <a:lnTo>
                  <a:pt x="39650" y="70080"/>
                </a:lnTo>
                <a:lnTo>
                  <a:pt x="39700" y="70060"/>
                </a:lnTo>
                <a:lnTo>
                  <a:pt x="39710" y="70050"/>
                </a:lnTo>
                <a:lnTo>
                  <a:pt x="39710" y="70040"/>
                </a:lnTo>
                <a:lnTo>
                  <a:pt x="39720" y="70030"/>
                </a:lnTo>
                <a:lnTo>
                  <a:pt x="39720" y="70020"/>
                </a:lnTo>
                <a:lnTo>
                  <a:pt x="39730" y="70010"/>
                </a:lnTo>
                <a:lnTo>
                  <a:pt x="39730" y="70000"/>
                </a:lnTo>
                <a:lnTo>
                  <a:pt x="39740" y="69990"/>
                </a:lnTo>
                <a:lnTo>
                  <a:pt x="39740" y="69980"/>
                </a:lnTo>
                <a:lnTo>
                  <a:pt x="39750" y="69970"/>
                </a:lnTo>
                <a:lnTo>
                  <a:pt x="39750" y="69960"/>
                </a:lnTo>
                <a:lnTo>
                  <a:pt x="39760" y="69950"/>
                </a:lnTo>
                <a:lnTo>
                  <a:pt x="39760" y="69940"/>
                </a:lnTo>
                <a:lnTo>
                  <a:pt x="39770" y="69930"/>
                </a:lnTo>
                <a:lnTo>
                  <a:pt x="39780" y="69920"/>
                </a:lnTo>
                <a:lnTo>
                  <a:pt x="39790" y="69910"/>
                </a:lnTo>
                <a:lnTo>
                  <a:pt x="39790" y="69900"/>
                </a:lnTo>
                <a:lnTo>
                  <a:pt x="39740" y="69860"/>
                </a:lnTo>
                <a:lnTo>
                  <a:pt x="39700" y="69780"/>
                </a:lnTo>
                <a:lnTo>
                  <a:pt x="39680" y="69780"/>
                </a:lnTo>
                <a:lnTo>
                  <a:pt x="39650" y="69650"/>
                </a:lnTo>
                <a:lnTo>
                  <a:pt x="39690" y="69590"/>
                </a:lnTo>
                <a:lnTo>
                  <a:pt x="39700" y="69590"/>
                </a:lnTo>
                <a:lnTo>
                  <a:pt x="39750" y="69520"/>
                </a:lnTo>
                <a:lnTo>
                  <a:pt x="39760" y="69520"/>
                </a:lnTo>
                <a:lnTo>
                  <a:pt x="39770" y="69520"/>
                </a:lnTo>
                <a:lnTo>
                  <a:pt x="39780" y="69510"/>
                </a:lnTo>
                <a:lnTo>
                  <a:pt x="39790" y="69510"/>
                </a:lnTo>
                <a:lnTo>
                  <a:pt x="39790" y="69500"/>
                </a:lnTo>
                <a:lnTo>
                  <a:pt x="39800" y="69490"/>
                </a:lnTo>
                <a:lnTo>
                  <a:pt x="39810" y="69480"/>
                </a:lnTo>
                <a:lnTo>
                  <a:pt x="39820" y="69470"/>
                </a:lnTo>
                <a:lnTo>
                  <a:pt x="39820" y="69460"/>
                </a:lnTo>
                <a:lnTo>
                  <a:pt x="39830" y="69450"/>
                </a:lnTo>
                <a:lnTo>
                  <a:pt x="39820" y="69440"/>
                </a:lnTo>
                <a:lnTo>
                  <a:pt x="39820" y="69430"/>
                </a:lnTo>
                <a:lnTo>
                  <a:pt x="39820" y="69420"/>
                </a:lnTo>
                <a:lnTo>
                  <a:pt x="39810" y="69410"/>
                </a:lnTo>
                <a:lnTo>
                  <a:pt x="39810" y="69400"/>
                </a:lnTo>
                <a:lnTo>
                  <a:pt x="39810" y="69390"/>
                </a:lnTo>
                <a:lnTo>
                  <a:pt x="39800" y="69380"/>
                </a:lnTo>
                <a:lnTo>
                  <a:pt x="39800" y="69370"/>
                </a:lnTo>
                <a:lnTo>
                  <a:pt x="39800" y="69360"/>
                </a:lnTo>
                <a:lnTo>
                  <a:pt x="39800" y="69350"/>
                </a:lnTo>
                <a:lnTo>
                  <a:pt x="39800" y="69340"/>
                </a:lnTo>
                <a:lnTo>
                  <a:pt x="39800" y="69330"/>
                </a:lnTo>
                <a:lnTo>
                  <a:pt x="39790" y="69310"/>
                </a:lnTo>
                <a:lnTo>
                  <a:pt x="39790" y="69300"/>
                </a:lnTo>
                <a:lnTo>
                  <a:pt x="39790" y="69290"/>
                </a:lnTo>
                <a:lnTo>
                  <a:pt x="39790" y="69280"/>
                </a:lnTo>
                <a:lnTo>
                  <a:pt x="39800" y="69270"/>
                </a:lnTo>
                <a:lnTo>
                  <a:pt x="39810" y="69130"/>
                </a:lnTo>
                <a:lnTo>
                  <a:pt x="39820" y="69120"/>
                </a:lnTo>
                <a:lnTo>
                  <a:pt x="39830" y="69110"/>
                </a:lnTo>
                <a:lnTo>
                  <a:pt x="39830" y="69100"/>
                </a:lnTo>
                <a:lnTo>
                  <a:pt x="39840" y="69100"/>
                </a:lnTo>
                <a:lnTo>
                  <a:pt x="39850" y="69090"/>
                </a:lnTo>
                <a:lnTo>
                  <a:pt x="39860" y="69080"/>
                </a:lnTo>
                <a:lnTo>
                  <a:pt x="39860" y="69070"/>
                </a:lnTo>
                <a:lnTo>
                  <a:pt x="39870" y="69070"/>
                </a:lnTo>
                <a:lnTo>
                  <a:pt x="39880" y="69060"/>
                </a:lnTo>
                <a:lnTo>
                  <a:pt x="39880" y="69050"/>
                </a:lnTo>
                <a:lnTo>
                  <a:pt x="39890" y="69040"/>
                </a:lnTo>
                <a:lnTo>
                  <a:pt x="39900" y="69030"/>
                </a:lnTo>
                <a:lnTo>
                  <a:pt x="39910" y="69020"/>
                </a:lnTo>
                <a:lnTo>
                  <a:pt x="39910" y="69010"/>
                </a:lnTo>
                <a:lnTo>
                  <a:pt x="39920" y="69000"/>
                </a:lnTo>
                <a:lnTo>
                  <a:pt x="39930" y="68990"/>
                </a:lnTo>
                <a:lnTo>
                  <a:pt x="39930" y="68980"/>
                </a:lnTo>
                <a:lnTo>
                  <a:pt x="40070" y="68760"/>
                </a:lnTo>
                <a:lnTo>
                  <a:pt x="40080" y="68750"/>
                </a:lnTo>
                <a:lnTo>
                  <a:pt x="40090" y="68740"/>
                </a:lnTo>
                <a:lnTo>
                  <a:pt x="40090" y="68730"/>
                </a:lnTo>
                <a:lnTo>
                  <a:pt x="40090" y="68720"/>
                </a:lnTo>
                <a:lnTo>
                  <a:pt x="40100" y="68710"/>
                </a:lnTo>
                <a:lnTo>
                  <a:pt x="40110" y="68700"/>
                </a:lnTo>
                <a:lnTo>
                  <a:pt x="40150" y="68600"/>
                </a:lnTo>
                <a:lnTo>
                  <a:pt x="40170" y="68590"/>
                </a:lnTo>
                <a:lnTo>
                  <a:pt x="40210" y="68530"/>
                </a:lnTo>
                <a:lnTo>
                  <a:pt x="40220" y="68520"/>
                </a:lnTo>
                <a:lnTo>
                  <a:pt x="40230" y="68510"/>
                </a:lnTo>
                <a:lnTo>
                  <a:pt x="40230" y="68500"/>
                </a:lnTo>
                <a:lnTo>
                  <a:pt x="40230" y="68490"/>
                </a:lnTo>
                <a:lnTo>
                  <a:pt x="40230" y="68470"/>
                </a:lnTo>
                <a:lnTo>
                  <a:pt x="40230" y="68460"/>
                </a:lnTo>
                <a:lnTo>
                  <a:pt x="40230" y="68450"/>
                </a:lnTo>
                <a:lnTo>
                  <a:pt x="40220" y="68440"/>
                </a:lnTo>
                <a:lnTo>
                  <a:pt x="40210" y="68400"/>
                </a:lnTo>
                <a:lnTo>
                  <a:pt x="40320" y="68120"/>
                </a:lnTo>
                <a:lnTo>
                  <a:pt x="40360" y="68060"/>
                </a:lnTo>
                <a:lnTo>
                  <a:pt x="40370" y="67980"/>
                </a:lnTo>
                <a:lnTo>
                  <a:pt x="40410" y="67880"/>
                </a:lnTo>
                <a:lnTo>
                  <a:pt x="40400" y="67800"/>
                </a:lnTo>
                <a:lnTo>
                  <a:pt x="40460" y="67730"/>
                </a:lnTo>
                <a:lnTo>
                  <a:pt x="40560" y="67680"/>
                </a:lnTo>
                <a:lnTo>
                  <a:pt x="40550" y="67560"/>
                </a:lnTo>
                <a:lnTo>
                  <a:pt x="40490" y="67480"/>
                </a:lnTo>
                <a:lnTo>
                  <a:pt x="40520" y="67320"/>
                </a:lnTo>
                <a:lnTo>
                  <a:pt x="40570" y="67200"/>
                </a:lnTo>
                <a:lnTo>
                  <a:pt x="40620" y="67110"/>
                </a:lnTo>
                <a:lnTo>
                  <a:pt x="40660" y="66960"/>
                </a:lnTo>
                <a:lnTo>
                  <a:pt x="40660" y="66950"/>
                </a:lnTo>
                <a:lnTo>
                  <a:pt x="40670" y="66940"/>
                </a:lnTo>
                <a:lnTo>
                  <a:pt x="40670" y="66930"/>
                </a:lnTo>
                <a:lnTo>
                  <a:pt x="40670" y="66920"/>
                </a:lnTo>
                <a:lnTo>
                  <a:pt x="40680" y="66910"/>
                </a:lnTo>
                <a:lnTo>
                  <a:pt x="40680" y="66900"/>
                </a:lnTo>
                <a:lnTo>
                  <a:pt x="40680" y="66890"/>
                </a:lnTo>
                <a:lnTo>
                  <a:pt x="40680" y="66880"/>
                </a:lnTo>
                <a:lnTo>
                  <a:pt x="40680" y="66870"/>
                </a:lnTo>
                <a:lnTo>
                  <a:pt x="40680" y="66860"/>
                </a:lnTo>
                <a:lnTo>
                  <a:pt x="40680" y="66850"/>
                </a:lnTo>
                <a:lnTo>
                  <a:pt x="40690" y="66840"/>
                </a:lnTo>
                <a:lnTo>
                  <a:pt x="40690" y="66830"/>
                </a:lnTo>
                <a:lnTo>
                  <a:pt x="40720" y="66650"/>
                </a:lnTo>
                <a:lnTo>
                  <a:pt x="40770" y="66500"/>
                </a:lnTo>
                <a:lnTo>
                  <a:pt x="40770" y="66380"/>
                </a:lnTo>
                <a:lnTo>
                  <a:pt x="40760" y="66330"/>
                </a:lnTo>
                <a:lnTo>
                  <a:pt x="40720" y="66260"/>
                </a:lnTo>
                <a:lnTo>
                  <a:pt x="40730" y="66110"/>
                </a:lnTo>
                <a:lnTo>
                  <a:pt x="40750" y="65940"/>
                </a:lnTo>
                <a:lnTo>
                  <a:pt x="40750" y="65930"/>
                </a:lnTo>
                <a:lnTo>
                  <a:pt x="40760" y="65930"/>
                </a:lnTo>
                <a:lnTo>
                  <a:pt x="40800" y="65950"/>
                </a:lnTo>
                <a:lnTo>
                  <a:pt x="40820" y="65950"/>
                </a:lnTo>
                <a:lnTo>
                  <a:pt x="40830" y="65940"/>
                </a:lnTo>
                <a:lnTo>
                  <a:pt x="40890" y="65880"/>
                </a:lnTo>
                <a:lnTo>
                  <a:pt x="40930" y="65840"/>
                </a:lnTo>
                <a:lnTo>
                  <a:pt x="40980" y="65680"/>
                </a:lnTo>
                <a:lnTo>
                  <a:pt x="41090" y="65290"/>
                </a:lnTo>
                <a:lnTo>
                  <a:pt x="41070" y="65270"/>
                </a:lnTo>
                <a:lnTo>
                  <a:pt x="41080" y="65260"/>
                </a:lnTo>
                <a:lnTo>
                  <a:pt x="41090" y="65210"/>
                </a:lnTo>
                <a:lnTo>
                  <a:pt x="41100" y="65200"/>
                </a:lnTo>
                <a:lnTo>
                  <a:pt x="41120" y="65160"/>
                </a:lnTo>
                <a:lnTo>
                  <a:pt x="41130" y="65100"/>
                </a:lnTo>
                <a:lnTo>
                  <a:pt x="41160" y="65060"/>
                </a:lnTo>
                <a:lnTo>
                  <a:pt x="41240" y="64840"/>
                </a:lnTo>
                <a:lnTo>
                  <a:pt x="41400" y="64440"/>
                </a:lnTo>
                <a:lnTo>
                  <a:pt x="41550" y="64080"/>
                </a:lnTo>
                <a:lnTo>
                  <a:pt x="41550" y="64020"/>
                </a:lnTo>
                <a:lnTo>
                  <a:pt x="41560" y="63960"/>
                </a:lnTo>
                <a:lnTo>
                  <a:pt x="41620" y="63860"/>
                </a:lnTo>
                <a:lnTo>
                  <a:pt x="41650" y="63790"/>
                </a:lnTo>
                <a:lnTo>
                  <a:pt x="41660" y="63760"/>
                </a:lnTo>
                <a:lnTo>
                  <a:pt x="41670" y="63700"/>
                </a:lnTo>
                <a:lnTo>
                  <a:pt x="41690" y="63610"/>
                </a:lnTo>
                <a:lnTo>
                  <a:pt x="41670" y="63590"/>
                </a:lnTo>
                <a:lnTo>
                  <a:pt x="41660" y="63570"/>
                </a:lnTo>
                <a:lnTo>
                  <a:pt x="41660" y="63540"/>
                </a:lnTo>
                <a:lnTo>
                  <a:pt x="41750" y="63440"/>
                </a:lnTo>
                <a:lnTo>
                  <a:pt x="42030" y="63100"/>
                </a:lnTo>
                <a:lnTo>
                  <a:pt x="42030" y="63040"/>
                </a:lnTo>
                <a:lnTo>
                  <a:pt x="42040" y="63010"/>
                </a:lnTo>
                <a:lnTo>
                  <a:pt x="42050" y="62940"/>
                </a:lnTo>
                <a:lnTo>
                  <a:pt x="42090" y="62870"/>
                </a:lnTo>
                <a:lnTo>
                  <a:pt x="42200" y="62820"/>
                </a:lnTo>
                <a:lnTo>
                  <a:pt x="42210" y="62790"/>
                </a:lnTo>
                <a:lnTo>
                  <a:pt x="42250" y="62750"/>
                </a:lnTo>
                <a:lnTo>
                  <a:pt x="42290" y="62650"/>
                </a:lnTo>
                <a:lnTo>
                  <a:pt x="42340" y="62490"/>
                </a:lnTo>
                <a:lnTo>
                  <a:pt x="42410" y="62370"/>
                </a:lnTo>
                <a:lnTo>
                  <a:pt x="42470" y="62260"/>
                </a:lnTo>
                <a:lnTo>
                  <a:pt x="42470" y="62190"/>
                </a:lnTo>
                <a:lnTo>
                  <a:pt x="42480" y="62030"/>
                </a:lnTo>
                <a:lnTo>
                  <a:pt x="42510" y="62000"/>
                </a:lnTo>
                <a:lnTo>
                  <a:pt x="42520" y="61970"/>
                </a:lnTo>
                <a:lnTo>
                  <a:pt x="42540" y="61930"/>
                </a:lnTo>
                <a:lnTo>
                  <a:pt x="42670" y="61800"/>
                </a:lnTo>
                <a:lnTo>
                  <a:pt x="42650" y="61740"/>
                </a:lnTo>
                <a:lnTo>
                  <a:pt x="42640" y="61660"/>
                </a:lnTo>
                <a:lnTo>
                  <a:pt x="42670" y="61600"/>
                </a:lnTo>
                <a:lnTo>
                  <a:pt x="42700" y="61510"/>
                </a:lnTo>
                <a:lnTo>
                  <a:pt x="42800" y="61600"/>
                </a:lnTo>
                <a:lnTo>
                  <a:pt x="42850" y="61650"/>
                </a:lnTo>
                <a:lnTo>
                  <a:pt x="42920" y="61740"/>
                </a:lnTo>
                <a:lnTo>
                  <a:pt x="42920" y="61770"/>
                </a:lnTo>
                <a:lnTo>
                  <a:pt x="42930" y="61820"/>
                </a:lnTo>
                <a:lnTo>
                  <a:pt x="42930" y="61870"/>
                </a:lnTo>
                <a:lnTo>
                  <a:pt x="42930" y="61890"/>
                </a:lnTo>
                <a:lnTo>
                  <a:pt x="42940" y="61900"/>
                </a:lnTo>
                <a:lnTo>
                  <a:pt x="42990" y="61930"/>
                </a:lnTo>
                <a:lnTo>
                  <a:pt x="43020" y="61990"/>
                </a:lnTo>
                <a:lnTo>
                  <a:pt x="43020" y="62000"/>
                </a:lnTo>
                <a:lnTo>
                  <a:pt x="43030" y="62020"/>
                </a:lnTo>
                <a:lnTo>
                  <a:pt x="43030" y="62030"/>
                </a:lnTo>
                <a:lnTo>
                  <a:pt x="43040" y="62040"/>
                </a:lnTo>
                <a:lnTo>
                  <a:pt x="43040" y="62060"/>
                </a:lnTo>
                <a:lnTo>
                  <a:pt x="43050" y="62070"/>
                </a:lnTo>
                <a:lnTo>
                  <a:pt x="43050" y="62080"/>
                </a:lnTo>
                <a:lnTo>
                  <a:pt x="43050" y="62100"/>
                </a:lnTo>
                <a:lnTo>
                  <a:pt x="43050" y="62110"/>
                </a:lnTo>
                <a:lnTo>
                  <a:pt x="43050" y="62130"/>
                </a:lnTo>
                <a:lnTo>
                  <a:pt x="43050" y="62140"/>
                </a:lnTo>
                <a:lnTo>
                  <a:pt x="43040" y="62150"/>
                </a:lnTo>
                <a:lnTo>
                  <a:pt x="43030" y="62170"/>
                </a:lnTo>
                <a:lnTo>
                  <a:pt x="43020" y="62170"/>
                </a:lnTo>
                <a:lnTo>
                  <a:pt x="43020" y="62180"/>
                </a:lnTo>
                <a:lnTo>
                  <a:pt x="43020" y="62200"/>
                </a:lnTo>
                <a:lnTo>
                  <a:pt x="43080" y="62250"/>
                </a:lnTo>
                <a:lnTo>
                  <a:pt x="43110" y="62270"/>
                </a:lnTo>
                <a:lnTo>
                  <a:pt x="43120" y="62280"/>
                </a:lnTo>
                <a:lnTo>
                  <a:pt x="43150" y="62300"/>
                </a:lnTo>
                <a:lnTo>
                  <a:pt x="43180" y="62330"/>
                </a:lnTo>
                <a:lnTo>
                  <a:pt x="43190" y="62340"/>
                </a:lnTo>
                <a:lnTo>
                  <a:pt x="43200" y="62350"/>
                </a:lnTo>
                <a:lnTo>
                  <a:pt x="43210" y="62360"/>
                </a:lnTo>
                <a:lnTo>
                  <a:pt x="43230" y="62360"/>
                </a:lnTo>
                <a:lnTo>
                  <a:pt x="43240" y="62370"/>
                </a:lnTo>
                <a:lnTo>
                  <a:pt x="43250" y="62370"/>
                </a:lnTo>
                <a:lnTo>
                  <a:pt x="43270" y="62370"/>
                </a:lnTo>
                <a:lnTo>
                  <a:pt x="43280" y="62370"/>
                </a:lnTo>
                <a:lnTo>
                  <a:pt x="43290" y="62370"/>
                </a:lnTo>
                <a:lnTo>
                  <a:pt x="43310" y="62370"/>
                </a:lnTo>
                <a:lnTo>
                  <a:pt x="43320" y="62360"/>
                </a:lnTo>
                <a:lnTo>
                  <a:pt x="43330" y="62350"/>
                </a:lnTo>
                <a:lnTo>
                  <a:pt x="43340" y="62340"/>
                </a:lnTo>
                <a:lnTo>
                  <a:pt x="43350" y="62340"/>
                </a:lnTo>
                <a:lnTo>
                  <a:pt x="43370" y="62340"/>
                </a:lnTo>
                <a:lnTo>
                  <a:pt x="43380" y="62340"/>
                </a:lnTo>
                <a:lnTo>
                  <a:pt x="43400" y="62340"/>
                </a:lnTo>
                <a:lnTo>
                  <a:pt x="43410" y="62350"/>
                </a:lnTo>
                <a:lnTo>
                  <a:pt x="43420" y="62340"/>
                </a:lnTo>
                <a:lnTo>
                  <a:pt x="43440" y="62340"/>
                </a:lnTo>
                <a:lnTo>
                  <a:pt x="43450" y="62340"/>
                </a:lnTo>
                <a:lnTo>
                  <a:pt x="43460" y="62330"/>
                </a:lnTo>
                <a:lnTo>
                  <a:pt x="43480" y="62320"/>
                </a:lnTo>
                <a:lnTo>
                  <a:pt x="43500" y="62290"/>
                </a:lnTo>
                <a:lnTo>
                  <a:pt x="43440" y="62230"/>
                </a:lnTo>
                <a:lnTo>
                  <a:pt x="43390" y="62190"/>
                </a:lnTo>
                <a:lnTo>
                  <a:pt x="43360" y="62200"/>
                </a:lnTo>
                <a:lnTo>
                  <a:pt x="43340" y="62200"/>
                </a:lnTo>
                <a:lnTo>
                  <a:pt x="43280" y="62150"/>
                </a:lnTo>
                <a:lnTo>
                  <a:pt x="43220" y="62050"/>
                </a:lnTo>
                <a:lnTo>
                  <a:pt x="43190" y="62000"/>
                </a:lnTo>
                <a:lnTo>
                  <a:pt x="43180" y="62000"/>
                </a:lnTo>
                <a:lnTo>
                  <a:pt x="43130" y="62020"/>
                </a:lnTo>
                <a:lnTo>
                  <a:pt x="43130" y="61990"/>
                </a:lnTo>
                <a:lnTo>
                  <a:pt x="43080" y="61790"/>
                </a:lnTo>
                <a:lnTo>
                  <a:pt x="43060" y="61740"/>
                </a:lnTo>
                <a:lnTo>
                  <a:pt x="43040" y="61720"/>
                </a:lnTo>
                <a:lnTo>
                  <a:pt x="43020" y="61600"/>
                </a:lnTo>
                <a:lnTo>
                  <a:pt x="42950" y="61580"/>
                </a:lnTo>
                <a:lnTo>
                  <a:pt x="42950" y="61560"/>
                </a:lnTo>
                <a:lnTo>
                  <a:pt x="42950" y="61550"/>
                </a:lnTo>
                <a:lnTo>
                  <a:pt x="42950" y="61540"/>
                </a:lnTo>
                <a:lnTo>
                  <a:pt x="42950" y="61530"/>
                </a:lnTo>
                <a:lnTo>
                  <a:pt x="42950" y="61520"/>
                </a:lnTo>
                <a:lnTo>
                  <a:pt x="42940" y="61510"/>
                </a:lnTo>
                <a:lnTo>
                  <a:pt x="42940" y="61500"/>
                </a:lnTo>
                <a:lnTo>
                  <a:pt x="42940" y="61490"/>
                </a:lnTo>
                <a:lnTo>
                  <a:pt x="42930" y="61480"/>
                </a:lnTo>
                <a:lnTo>
                  <a:pt x="42930" y="61470"/>
                </a:lnTo>
                <a:lnTo>
                  <a:pt x="42930" y="61460"/>
                </a:lnTo>
                <a:lnTo>
                  <a:pt x="42920" y="61450"/>
                </a:lnTo>
                <a:lnTo>
                  <a:pt x="42860" y="61330"/>
                </a:lnTo>
                <a:lnTo>
                  <a:pt x="42850" y="61320"/>
                </a:lnTo>
                <a:lnTo>
                  <a:pt x="42840" y="61310"/>
                </a:lnTo>
                <a:lnTo>
                  <a:pt x="42820" y="61310"/>
                </a:lnTo>
                <a:lnTo>
                  <a:pt x="42840" y="61210"/>
                </a:lnTo>
                <a:lnTo>
                  <a:pt x="42850" y="61200"/>
                </a:lnTo>
                <a:lnTo>
                  <a:pt x="42850" y="61190"/>
                </a:lnTo>
                <a:lnTo>
                  <a:pt x="42850" y="61180"/>
                </a:lnTo>
                <a:lnTo>
                  <a:pt x="42850" y="61170"/>
                </a:lnTo>
                <a:lnTo>
                  <a:pt x="42850" y="61160"/>
                </a:lnTo>
                <a:lnTo>
                  <a:pt x="42850" y="61150"/>
                </a:lnTo>
                <a:lnTo>
                  <a:pt x="42850" y="61140"/>
                </a:lnTo>
                <a:lnTo>
                  <a:pt x="42850" y="61130"/>
                </a:lnTo>
                <a:lnTo>
                  <a:pt x="42840" y="61120"/>
                </a:lnTo>
                <a:lnTo>
                  <a:pt x="42820" y="61060"/>
                </a:lnTo>
                <a:lnTo>
                  <a:pt x="42930" y="61000"/>
                </a:lnTo>
                <a:lnTo>
                  <a:pt x="43000" y="60990"/>
                </a:lnTo>
                <a:lnTo>
                  <a:pt x="43170" y="60900"/>
                </a:lnTo>
                <a:lnTo>
                  <a:pt x="43190" y="60860"/>
                </a:lnTo>
                <a:lnTo>
                  <a:pt x="43200" y="60850"/>
                </a:lnTo>
                <a:lnTo>
                  <a:pt x="43200" y="60840"/>
                </a:lnTo>
                <a:lnTo>
                  <a:pt x="43210" y="60830"/>
                </a:lnTo>
                <a:lnTo>
                  <a:pt x="43220" y="60820"/>
                </a:lnTo>
                <a:lnTo>
                  <a:pt x="43230" y="60820"/>
                </a:lnTo>
                <a:lnTo>
                  <a:pt x="43240" y="60810"/>
                </a:lnTo>
                <a:lnTo>
                  <a:pt x="43330" y="60770"/>
                </a:lnTo>
                <a:lnTo>
                  <a:pt x="43340" y="60770"/>
                </a:lnTo>
                <a:lnTo>
                  <a:pt x="43350" y="60760"/>
                </a:lnTo>
                <a:lnTo>
                  <a:pt x="43360" y="60750"/>
                </a:lnTo>
                <a:lnTo>
                  <a:pt x="43370" y="60740"/>
                </a:lnTo>
                <a:lnTo>
                  <a:pt x="43470" y="60620"/>
                </a:lnTo>
                <a:lnTo>
                  <a:pt x="43580" y="60680"/>
                </a:lnTo>
                <a:lnTo>
                  <a:pt x="43700" y="60550"/>
                </a:lnTo>
                <a:lnTo>
                  <a:pt x="43740" y="60460"/>
                </a:lnTo>
                <a:lnTo>
                  <a:pt x="43860" y="60330"/>
                </a:lnTo>
                <a:lnTo>
                  <a:pt x="44000" y="60190"/>
                </a:lnTo>
                <a:lnTo>
                  <a:pt x="44200" y="60250"/>
                </a:lnTo>
                <a:lnTo>
                  <a:pt x="44270" y="60300"/>
                </a:lnTo>
                <a:lnTo>
                  <a:pt x="44360" y="60360"/>
                </a:lnTo>
                <a:lnTo>
                  <a:pt x="44470" y="60160"/>
                </a:lnTo>
                <a:lnTo>
                  <a:pt x="44480" y="60150"/>
                </a:lnTo>
                <a:lnTo>
                  <a:pt x="44480" y="60140"/>
                </a:lnTo>
                <a:lnTo>
                  <a:pt x="44480" y="60130"/>
                </a:lnTo>
                <a:lnTo>
                  <a:pt x="44490" y="60120"/>
                </a:lnTo>
                <a:lnTo>
                  <a:pt x="44490" y="60110"/>
                </a:lnTo>
                <a:lnTo>
                  <a:pt x="44500" y="60100"/>
                </a:lnTo>
                <a:lnTo>
                  <a:pt x="44500" y="60090"/>
                </a:lnTo>
                <a:lnTo>
                  <a:pt x="44500" y="60080"/>
                </a:lnTo>
                <a:lnTo>
                  <a:pt x="44510" y="60070"/>
                </a:lnTo>
                <a:lnTo>
                  <a:pt x="44510" y="60060"/>
                </a:lnTo>
                <a:lnTo>
                  <a:pt x="44510" y="60050"/>
                </a:lnTo>
                <a:lnTo>
                  <a:pt x="44510" y="60040"/>
                </a:lnTo>
                <a:lnTo>
                  <a:pt x="44520" y="60030"/>
                </a:lnTo>
                <a:lnTo>
                  <a:pt x="44520" y="60020"/>
                </a:lnTo>
                <a:lnTo>
                  <a:pt x="44520" y="60010"/>
                </a:lnTo>
                <a:lnTo>
                  <a:pt x="44520" y="60000"/>
                </a:lnTo>
                <a:lnTo>
                  <a:pt x="44520" y="59990"/>
                </a:lnTo>
                <a:lnTo>
                  <a:pt x="44530" y="59980"/>
                </a:lnTo>
                <a:lnTo>
                  <a:pt x="44540" y="59980"/>
                </a:lnTo>
                <a:lnTo>
                  <a:pt x="44550" y="59970"/>
                </a:lnTo>
                <a:lnTo>
                  <a:pt x="44560" y="59970"/>
                </a:lnTo>
                <a:lnTo>
                  <a:pt x="44570" y="59970"/>
                </a:lnTo>
                <a:lnTo>
                  <a:pt x="44570" y="59960"/>
                </a:lnTo>
                <a:lnTo>
                  <a:pt x="44580" y="59960"/>
                </a:lnTo>
                <a:lnTo>
                  <a:pt x="44590" y="59950"/>
                </a:lnTo>
                <a:lnTo>
                  <a:pt x="44600" y="59950"/>
                </a:lnTo>
                <a:lnTo>
                  <a:pt x="44610" y="59940"/>
                </a:lnTo>
                <a:lnTo>
                  <a:pt x="44620" y="59930"/>
                </a:lnTo>
                <a:lnTo>
                  <a:pt x="44630" y="59930"/>
                </a:lnTo>
                <a:lnTo>
                  <a:pt x="44640" y="59920"/>
                </a:lnTo>
                <a:lnTo>
                  <a:pt x="44650" y="59920"/>
                </a:lnTo>
                <a:lnTo>
                  <a:pt x="44650" y="59910"/>
                </a:lnTo>
                <a:lnTo>
                  <a:pt x="44660" y="59900"/>
                </a:lnTo>
                <a:lnTo>
                  <a:pt x="44670" y="59890"/>
                </a:lnTo>
                <a:lnTo>
                  <a:pt x="44680" y="59890"/>
                </a:lnTo>
                <a:lnTo>
                  <a:pt x="44680" y="59880"/>
                </a:lnTo>
                <a:lnTo>
                  <a:pt x="44690" y="59870"/>
                </a:lnTo>
                <a:lnTo>
                  <a:pt x="44750" y="59810"/>
                </a:lnTo>
                <a:lnTo>
                  <a:pt x="44840" y="59710"/>
                </a:lnTo>
                <a:lnTo>
                  <a:pt x="44900" y="59600"/>
                </a:lnTo>
                <a:lnTo>
                  <a:pt x="45000" y="59440"/>
                </a:lnTo>
                <a:lnTo>
                  <a:pt x="45170" y="59850"/>
                </a:lnTo>
                <a:lnTo>
                  <a:pt x="45180" y="59860"/>
                </a:lnTo>
                <a:lnTo>
                  <a:pt x="45190" y="59870"/>
                </a:lnTo>
                <a:lnTo>
                  <a:pt x="45200" y="59870"/>
                </a:lnTo>
                <a:lnTo>
                  <a:pt x="45210" y="59870"/>
                </a:lnTo>
                <a:lnTo>
                  <a:pt x="45220" y="59870"/>
                </a:lnTo>
                <a:lnTo>
                  <a:pt x="45250" y="59850"/>
                </a:lnTo>
                <a:lnTo>
                  <a:pt x="45320" y="59910"/>
                </a:lnTo>
                <a:lnTo>
                  <a:pt x="45360" y="59940"/>
                </a:lnTo>
                <a:lnTo>
                  <a:pt x="45380" y="59880"/>
                </a:lnTo>
                <a:lnTo>
                  <a:pt x="45410" y="59810"/>
                </a:lnTo>
                <a:lnTo>
                  <a:pt x="45490" y="59670"/>
                </a:lnTo>
                <a:lnTo>
                  <a:pt x="45540" y="59580"/>
                </a:lnTo>
                <a:lnTo>
                  <a:pt x="45560" y="59520"/>
                </a:lnTo>
                <a:lnTo>
                  <a:pt x="45590" y="59390"/>
                </a:lnTo>
                <a:lnTo>
                  <a:pt x="45630" y="59270"/>
                </a:lnTo>
                <a:lnTo>
                  <a:pt x="45630" y="59250"/>
                </a:lnTo>
                <a:lnTo>
                  <a:pt x="45600" y="59260"/>
                </a:lnTo>
                <a:lnTo>
                  <a:pt x="45590" y="59260"/>
                </a:lnTo>
                <a:lnTo>
                  <a:pt x="45580" y="59260"/>
                </a:lnTo>
                <a:lnTo>
                  <a:pt x="45570" y="59260"/>
                </a:lnTo>
                <a:lnTo>
                  <a:pt x="45560" y="59270"/>
                </a:lnTo>
                <a:lnTo>
                  <a:pt x="45550" y="59270"/>
                </a:lnTo>
                <a:lnTo>
                  <a:pt x="45540" y="59280"/>
                </a:lnTo>
                <a:lnTo>
                  <a:pt x="45530" y="59280"/>
                </a:lnTo>
                <a:lnTo>
                  <a:pt x="45510" y="59300"/>
                </a:lnTo>
                <a:lnTo>
                  <a:pt x="45480" y="59280"/>
                </a:lnTo>
                <a:lnTo>
                  <a:pt x="45410" y="59310"/>
                </a:lnTo>
                <a:lnTo>
                  <a:pt x="45400" y="59310"/>
                </a:lnTo>
                <a:lnTo>
                  <a:pt x="45390" y="59310"/>
                </a:lnTo>
                <a:lnTo>
                  <a:pt x="45380" y="59310"/>
                </a:lnTo>
                <a:lnTo>
                  <a:pt x="45370" y="59310"/>
                </a:lnTo>
                <a:lnTo>
                  <a:pt x="45360" y="59310"/>
                </a:lnTo>
                <a:lnTo>
                  <a:pt x="45350" y="59310"/>
                </a:lnTo>
                <a:lnTo>
                  <a:pt x="45340" y="59310"/>
                </a:lnTo>
                <a:lnTo>
                  <a:pt x="45330" y="59300"/>
                </a:lnTo>
                <a:lnTo>
                  <a:pt x="45320" y="59300"/>
                </a:lnTo>
                <a:lnTo>
                  <a:pt x="45310" y="59290"/>
                </a:lnTo>
                <a:lnTo>
                  <a:pt x="45300" y="59290"/>
                </a:lnTo>
                <a:lnTo>
                  <a:pt x="45290" y="59290"/>
                </a:lnTo>
                <a:lnTo>
                  <a:pt x="45250" y="59230"/>
                </a:lnTo>
                <a:lnTo>
                  <a:pt x="45200" y="59240"/>
                </a:lnTo>
                <a:lnTo>
                  <a:pt x="45190" y="59230"/>
                </a:lnTo>
                <a:lnTo>
                  <a:pt x="45180" y="59220"/>
                </a:lnTo>
                <a:lnTo>
                  <a:pt x="45170" y="59210"/>
                </a:lnTo>
                <a:lnTo>
                  <a:pt x="45160" y="59210"/>
                </a:lnTo>
                <a:lnTo>
                  <a:pt x="45150" y="59200"/>
                </a:lnTo>
                <a:lnTo>
                  <a:pt x="45140" y="59200"/>
                </a:lnTo>
                <a:lnTo>
                  <a:pt x="45130" y="59200"/>
                </a:lnTo>
                <a:lnTo>
                  <a:pt x="45120" y="59200"/>
                </a:lnTo>
                <a:lnTo>
                  <a:pt x="45110" y="59210"/>
                </a:lnTo>
                <a:lnTo>
                  <a:pt x="45100" y="59210"/>
                </a:lnTo>
                <a:lnTo>
                  <a:pt x="45090" y="59220"/>
                </a:lnTo>
                <a:lnTo>
                  <a:pt x="45080" y="59230"/>
                </a:lnTo>
                <a:lnTo>
                  <a:pt x="45080" y="59240"/>
                </a:lnTo>
                <a:lnTo>
                  <a:pt x="45070" y="59250"/>
                </a:lnTo>
                <a:lnTo>
                  <a:pt x="45040" y="59310"/>
                </a:lnTo>
                <a:lnTo>
                  <a:pt x="45020" y="59290"/>
                </a:lnTo>
                <a:lnTo>
                  <a:pt x="44930" y="59210"/>
                </a:lnTo>
                <a:lnTo>
                  <a:pt x="44840" y="59110"/>
                </a:lnTo>
                <a:lnTo>
                  <a:pt x="44830" y="59110"/>
                </a:lnTo>
                <a:lnTo>
                  <a:pt x="44820" y="59100"/>
                </a:lnTo>
                <a:lnTo>
                  <a:pt x="44820" y="59090"/>
                </a:lnTo>
                <a:lnTo>
                  <a:pt x="44810" y="59080"/>
                </a:lnTo>
                <a:lnTo>
                  <a:pt x="44800" y="59070"/>
                </a:lnTo>
                <a:lnTo>
                  <a:pt x="44800" y="59060"/>
                </a:lnTo>
                <a:lnTo>
                  <a:pt x="44700" y="58940"/>
                </a:lnTo>
                <a:lnTo>
                  <a:pt x="44680" y="58860"/>
                </a:lnTo>
                <a:lnTo>
                  <a:pt x="44630" y="58780"/>
                </a:lnTo>
                <a:lnTo>
                  <a:pt x="44630" y="58770"/>
                </a:lnTo>
                <a:lnTo>
                  <a:pt x="44620" y="58760"/>
                </a:lnTo>
                <a:lnTo>
                  <a:pt x="44620" y="58750"/>
                </a:lnTo>
                <a:lnTo>
                  <a:pt x="44620" y="58740"/>
                </a:lnTo>
                <a:lnTo>
                  <a:pt x="44630" y="58730"/>
                </a:lnTo>
                <a:lnTo>
                  <a:pt x="44630" y="58720"/>
                </a:lnTo>
                <a:lnTo>
                  <a:pt x="44630" y="58710"/>
                </a:lnTo>
                <a:lnTo>
                  <a:pt x="44630" y="58700"/>
                </a:lnTo>
                <a:lnTo>
                  <a:pt x="44630" y="58690"/>
                </a:lnTo>
                <a:lnTo>
                  <a:pt x="44630" y="58680"/>
                </a:lnTo>
                <a:lnTo>
                  <a:pt x="44630" y="58670"/>
                </a:lnTo>
                <a:lnTo>
                  <a:pt x="44630" y="58660"/>
                </a:lnTo>
                <a:lnTo>
                  <a:pt x="44620" y="58650"/>
                </a:lnTo>
                <a:lnTo>
                  <a:pt x="44620" y="58640"/>
                </a:lnTo>
                <a:lnTo>
                  <a:pt x="44620" y="58630"/>
                </a:lnTo>
                <a:lnTo>
                  <a:pt x="44620" y="58620"/>
                </a:lnTo>
                <a:lnTo>
                  <a:pt x="44610" y="58610"/>
                </a:lnTo>
                <a:lnTo>
                  <a:pt x="44610" y="58600"/>
                </a:lnTo>
                <a:lnTo>
                  <a:pt x="44610" y="58590"/>
                </a:lnTo>
                <a:lnTo>
                  <a:pt x="44600" y="58580"/>
                </a:lnTo>
                <a:lnTo>
                  <a:pt x="44590" y="58570"/>
                </a:lnTo>
                <a:lnTo>
                  <a:pt x="44590" y="58560"/>
                </a:lnTo>
                <a:lnTo>
                  <a:pt x="44580" y="58550"/>
                </a:lnTo>
                <a:lnTo>
                  <a:pt x="44520" y="58490"/>
                </a:lnTo>
                <a:lnTo>
                  <a:pt x="44530" y="58450"/>
                </a:lnTo>
                <a:lnTo>
                  <a:pt x="44530" y="58440"/>
                </a:lnTo>
                <a:lnTo>
                  <a:pt x="44530" y="58430"/>
                </a:lnTo>
                <a:lnTo>
                  <a:pt x="44530" y="58410"/>
                </a:lnTo>
                <a:lnTo>
                  <a:pt x="44530" y="58400"/>
                </a:lnTo>
                <a:lnTo>
                  <a:pt x="44530" y="58390"/>
                </a:lnTo>
                <a:lnTo>
                  <a:pt x="44540" y="58380"/>
                </a:lnTo>
                <a:lnTo>
                  <a:pt x="44540" y="58370"/>
                </a:lnTo>
                <a:lnTo>
                  <a:pt x="44540" y="58360"/>
                </a:lnTo>
                <a:lnTo>
                  <a:pt x="44540" y="58350"/>
                </a:lnTo>
                <a:lnTo>
                  <a:pt x="44550" y="58340"/>
                </a:lnTo>
                <a:lnTo>
                  <a:pt x="44550" y="58330"/>
                </a:lnTo>
                <a:lnTo>
                  <a:pt x="44680" y="58380"/>
                </a:lnTo>
                <a:lnTo>
                  <a:pt x="44690" y="58390"/>
                </a:lnTo>
                <a:lnTo>
                  <a:pt x="44700" y="58390"/>
                </a:lnTo>
                <a:lnTo>
                  <a:pt x="44710" y="58400"/>
                </a:lnTo>
                <a:lnTo>
                  <a:pt x="44720" y="58400"/>
                </a:lnTo>
                <a:lnTo>
                  <a:pt x="44780" y="58410"/>
                </a:lnTo>
                <a:lnTo>
                  <a:pt x="44790" y="58410"/>
                </a:lnTo>
                <a:lnTo>
                  <a:pt x="44800" y="58410"/>
                </a:lnTo>
                <a:lnTo>
                  <a:pt x="44810" y="58420"/>
                </a:lnTo>
                <a:lnTo>
                  <a:pt x="44820" y="58420"/>
                </a:lnTo>
                <a:lnTo>
                  <a:pt x="44830" y="58420"/>
                </a:lnTo>
                <a:lnTo>
                  <a:pt x="44840" y="58420"/>
                </a:lnTo>
                <a:lnTo>
                  <a:pt x="44850" y="58430"/>
                </a:lnTo>
                <a:lnTo>
                  <a:pt x="44860" y="58430"/>
                </a:lnTo>
                <a:lnTo>
                  <a:pt x="44870" y="58440"/>
                </a:lnTo>
                <a:lnTo>
                  <a:pt x="44920" y="58410"/>
                </a:lnTo>
                <a:lnTo>
                  <a:pt x="44960" y="58440"/>
                </a:lnTo>
                <a:lnTo>
                  <a:pt x="44970" y="58450"/>
                </a:lnTo>
                <a:lnTo>
                  <a:pt x="44980" y="58460"/>
                </a:lnTo>
                <a:lnTo>
                  <a:pt x="44990" y="58470"/>
                </a:lnTo>
                <a:lnTo>
                  <a:pt x="45000" y="58480"/>
                </a:lnTo>
                <a:lnTo>
                  <a:pt x="45010" y="58480"/>
                </a:lnTo>
                <a:lnTo>
                  <a:pt x="45020" y="58490"/>
                </a:lnTo>
                <a:lnTo>
                  <a:pt x="45020" y="58500"/>
                </a:lnTo>
                <a:lnTo>
                  <a:pt x="45030" y="58510"/>
                </a:lnTo>
                <a:lnTo>
                  <a:pt x="45040" y="58520"/>
                </a:lnTo>
                <a:lnTo>
                  <a:pt x="45050" y="58520"/>
                </a:lnTo>
                <a:lnTo>
                  <a:pt x="45060" y="58530"/>
                </a:lnTo>
                <a:lnTo>
                  <a:pt x="45070" y="58530"/>
                </a:lnTo>
                <a:lnTo>
                  <a:pt x="45070" y="58540"/>
                </a:lnTo>
                <a:lnTo>
                  <a:pt x="45080" y="58540"/>
                </a:lnTo>
                <a:lnTo>
                  <a:pt x="45090" y="58550"/>
                </a:lnTo>
                <a:lnTo>
                  <a:pt x="45100" y="58550"/>
                </a:lnTo>
                <a:lnTo>
                  <a:pt x="45110" y="58560"/>
                </a:lnTo>
                <a:lnTo>
                  <a:pt x="45120" y="58570"/>
                </a:lnTo>
                <a:lnTo>
                  <a:pt x="45120" y="58580"/>
                </a:lnTo>
                <a:lnTo>
                  <a:pt x="45130" y="58590"/>
                </a:lnTo>
                <a:lnTo>
                  <a:pt x="45140" y="58590"/>
                </a:lnTo>
                <a:lnTo>
                  <a:pt x="45140" y="58600"/>
                </a:lnTo>
                <a:lnTo>
                  <a:pt x="45150" y="58610"/>
                </a:lnTo>
                <a:lnTo>
                  <a:pt x="45150" y="58620"/>
                </a:lnTo>
                <a:lnTo>
                  <a:pt x="45160" y="58630"/>
                </a:lnTo>
                <a:lnTo>
                  <a:pt x="45170" y="58640"/>
                </a:lnTo>
                <a:lnTo>
                  <a:pt x="45170" y="58650"/>
                </a:lnTo>
                <a:lnTo>
                  <a:pt x="45180" y="58650"/>
                </a:lnTo>
                <a:lnTo>
                  <a:pt x="45190" y="58660"/>
                </a:lnTo>
                <a:lnTo>
                  <a:pt x="45200" y="58670"/>
                </a:lnTo>
                <a:lnTo>
                  <a:pt x="45200" y="58680"/>
                </a:lnTo>
                <a:lnTo>
                  <a:pt x="45250" y="58720"/>
                </a:lnTo>
                <a:lnTo>
                  <a:pt x="45290" y="58760"/>
                </a:lnTo>
                <a:lnTo>
                  <a:pt x="45370" y="58700"/>
                </a:lnTo>
                <a:lnTo>
                  <a:pt x="45680" y="58480"/>
                </a:lnTo>
                <a:lnTo>
                  <a:pt x="45680" y="58370"/>
                </a:lnTo>
                <a:lnTo>
                  <a:pt x="45680" y="58360"/>
                </a:lnTo>
                <a:lnTo>
                  <a:pt x="45670" y="58350"/>
                </a:lnTo>
                <a:lnTo>
                  <a:pt x="45670" y="58340"/>
                </a:lnTo>
                <a:lnTo>
                  <a:pt x="45660" y="58330"/>
                </a:lnTo>
                <a:lnTo>
                  <a:pt x="45650" y="58330"/>
                </a:lnTo>
                <a:lnTo>
                  <a:pt x="45640" y="58300"/>
                </a:lnTo>
                <a:lnTo>
                  <a:pt x="45640" y="58290"/>
                </a:lnTo>
                <a:lnTo>
                  <a:pt x="45640" y="58280"/>
                </a:lnTo>
                <a:lnTo>
                  <a:pt x="45640" y="58270"/>
                </a:lnTo>
                <a:lnTo>
                  <a:pt x="45650" y="58260"/>
                </a:lnTo>
                <a:lnTo>
                  <a:pt x="45650" y="58250"/>
                </a:lnTo>
                <a:lnTo>
                  <a:pt x="45660" y="58240"/>
                </a:lnTo>
                <a:lnTo>
                  <a:pt x="45660" y="58230"/>
                </a:lnTo>
                <a:lnTo>
                  <a:pt x="45660" y="58220"/>
                </a:lnTo>
                <a:lnTo>
                  <a:pt x="45670" y="58210"/>
                </a:lnTo>
                <a:lnTo>
                  <a:pt x="45670" y="58200"/>
                </a:lnTo>
                <a:lnTo>
                  <a:pt x="45680" y="58190"/>
                </a:lnTo>
                <a:lnTo>
                  <a:pt x="45680" y="58180"/>
                </a:lnTo>
                <a:lnTo>
                  <a:pt x="45680" y="58170"/>
                </a:lnTo>
                <a:lnTo>
                  <a:pt x="45690" y="58160"/>
                </a:lnTo>
                <a:lnTo>
                  <a:pt x="45690" y="58150"/>
                </a:lnTo>
                <a:lnTo>
                  <a:pt x="45690" y="58140"/>
                </a:lnTo>
                <a:lnTo>
                  <a:pt x="45700" y="58130"/>
                </a:lnTo>
                <a:lnTo>
                  <a:pt x="45700" y="58120"/>
                </a:lnTo>
                <a:lnTo>
                  <a:pt x="45700" y="58110"/>
                </a:lnTo>
                <a:lnTo>
                  <a:pt x="45700" y="58100"/>
                </a:lnTo>
                <a:lnTo>
                  <a:pt x="45710" y="58080"/>
                </a:lnTo>
                <a:lnTo>
                  <a:pt x="45720" y="58070"/>
                </a:lnTo>
                <a:lnTo>
                  <a:pt x="45720" y="58050"/>
                </a:lnTo>
                <a:lnTo>
                  <a:pt x="45720" y="58040"/>
                </a:lnTo>
                <a:lnTo>
                  <a:pt x="45760" y="58000"/>
                </a:lnTo>
                <a:lnTo>
                  <a:pt x="45790" y="57980"/>
                </a:lnTo>
                <a:lnTo>
                  <a:pt x="45800" y="57970"/>
                </a:lnTo>
                <a:lnTo>
                  <a:pt x="45800" y="57960"/>
                </a:lnTo>
                <a:lnTo>
                  <a:pt x="45840" y="57880"/>
                </a:lnTo>
                <a:lnTo>
                  <a:pt x="45930" y="57880"/>
                </a:lnTo>
                <a:lnTo>
                  <a:pt x="45940" y="57880"/>
                </a:lnTo>
                <a:lnTo>
                  <a:pt x="45950" y="57870"/>
                </a:lnTo>
                <a:lnTo>
                  <a:pt x="45960" y="57870"/>
                </a:lnTo>
                <a:lnTo>
                  <a:pt x="45970" y="57870"/>
                </a:lnTo>
                <a:lnTo>
                  <a:pt x="45980" y="57860"/>
                </a:lnTo>
                <a:lnTo>
                  <a:pt x="45990" y="57850"/>
                </a:lnTo>
                <a:lnTo>
                  <a:pt x="46000" y="57840"/>
                </a:lnTo>
                <a:lnTo>
                  <a:pt x="46010" y="57830"/>
                </a:lnTo>
                <a:lnTo>
                  <a:pt x="46020" y="57820"/>
                </a:lnTo>
                <a:lnTo>
                  <a:pt x="46020" y="57810"/>
                </a:lnTo>
                <a:lnTo>
                  <a:pt x="46030" y="57810"/>
                </a:lnTo>
                <a:lnTo>
                  <a:pt x="46040" y="57800"/>
                </a:lnTo>
                <a:lnTo>
                  <a:pt x="46050" y="57790"/>
                </a:lnTo>
                <a:lnTo>
                  <a:pt x="46060" y="57790"/>
                </a:lnTo>
                <a:lnTo>
                  <a:pt x="46070" y="57790"/>
                </a:lnTo>
                <a:lnTo>
                  <a:pt x="46080" y="57780"/>
                </a:lnTo>
                <a:lnTo>
                  <a:pt x="46090" y="57770"/>
                </a:lnTo>
                <a:lnTo>
                  <a:pt x="46120" y="57740"/>
                </a:lnTo>
                <a:lnTo>
                  <a:pt x="46140" y="57720"/>
                </a:lnTo>
                <a:lnTo>
                  <a:pt x="46200" y="57650"/>
                </a:lnTo>
                <a:lnTo>
                  <a:pt x="46210" y="57640"/>
                </a:lnTo>
                <a:lnTo>
                  <a:pt x="46220" y="57630"/>
                </a:lnTo>
                <a:lnTo>
                  <a:pt x="46220" y="57620"/>
                </a:lnTo>
                <a:lnTo>
                  <a:pt x="46230" y="57610"/>
                </a:lnTo>
                <a:lnTo>
                  <a:pt x="46260" y="57570"/>
                </a:lnTo>
                <a:lnTo>
                  <a:pt x="46340" y="57490"/>
                </a:lnTo>
                <a:lnTo>
                  <a:pt x="46410" y="57400"/>
                </a:lnTo>
                <a:lnTo>
                  <a:pt x="46470" y="57320"/>
                </a:lnTo>
                <a:lnTo>
                  <a:pt x="46540" y="57240"/>
                </a:lnTo>
                <a:lnTo>
                  <a:pt x="46570" y="57330"/>
                </a:lnTo>
                <a:lnTo>
                  <a:pt x="46580" y="57390"/>
                </a:lnTo>
                <a:lnTo>
                  <a:pt x="46610" y="57470"/>
                </a:lnTo>
                <a:lnTo>
                  <a:pt x="46660" y="57400"/>
                </a:lnTo>
                <a:lnTo>
                  <a:pt x="46670" y="57390"/>
                </a:lnTo>
                <a:lnTo>
                  <a:pt x="46680" y="57380"/>
                </a:lnTo>
                <a:lnTo>
                  <a:pt x="46690" y="57380"/>
                </a:lnTo>
                <a:lnTo>
                  <a:pt x="46690" y="57370"/>
                </a:lnTo>
                <a:lnTo>
                  <a:pt x="46700" y="57360"/>
                </a:lnTo>
                <a:lnTo>
                  <a:pt x="46710" y="57360"/>
                </a:lnTo>
                <a:lnTo>
                  <a:pt x="46720" y="57350"/>
                </a:lnTo>
                <a:lnTo>
                  <a:pt x="46750" y="57320"/>
                </a:lnTo>
                <a:lnTo>
                  <a:pt x="46750" y="57310"/>
                </a:lnTo>
                <a:lnTo>
                  <a:pt x="46760" y="57300"/>
                </a:lnTo>
                <a:lnTo>
                  <a:pt x="46770" y="57290"/>
                </a:lnTo>
                <a:lnTo>
                  <a:pt x="46780" y="57280"/>
                </a:lnTo>
                <a:lnTo>
                  <a:pt x="46780" y="57270"/>
                </a:lnTo>
                <a:lnTo>
                  <a:pt x="46790" y="57260"/>
                </a:lnTo>
                <a:lnTo>
                  <a:pt x="46840" y="57130"/>
                </a:lnTo>
                <a:lnTo>
                  <a:pt x="46850" y="57120"/>
                </a:lnTo>
                <a:lnTo>
                  <a:pt x="46850" y="57110"/>
                </a:lnTo>
                <a:lnTo>
                  <a:pt x="46860" y="57100"/>
                </a:lnTo>
                <a:lnTo>
                  <a:pt x="46870" y="57090"/>
                </a:lnTo>
                <a:lnTo>
                  <a:pt x="46880" y="57090"/>
                </a:lnTo>
                <a:lnTo>
                  <a:pt x="46880" y="57080"/>
                </a:lnTo>
                <a:lnTo>
                  <a:pt x="46890" y="57080"/>
                </a:lnTo>
                <a:lnTo>
                  <a:pt x="46900" y="57070"/>
                </a:lnTo>
                <a:lnTo>
                  <a:pt x="46910" y="57070"/>
                </a:lnTo>
                <a:lnTo>
                  <a:pt x="46920" y="57060"/>
                </a:lnTo>
                <a:lnTo>
                  <a:pt x="46930" y="57050"/>
                </a:lnTo>
                <a:lnTo>
                  <a:pt x="46940" y="57050"/>
                </a:lnTo>
                <a:lnTo>
                  <a:pt x="46940" y="57040"/>
                </a:lnTo>
                <a:lnTo>
                  <a:pt x="46950" y="57030"/>
                </a:lnTo>
                <a:lnTo>
                  <a:pt x="46960" y="57010"/>
                </a:lnTo>
                <a:lnTo>
                  <a:pt x="46960" y="57000"/>
                </a:lnTo>
                <a:lnTo>
                  <a:pt x="46970" y="56990"/>
                </a:lnTo>
                <a:lnTo>
                  <a:pt x="46980" y="56990"/>
                </a:lnTo>
                <a:lnTo>
                  <a:pt x="47040" y="56960"/>
                </a:lnTo>
                <a:lnTo>
                  <a:pt x="47050" y="56950"/>
                </a:lnTo>
                <a:lnTo>
                  <a:pt x="47060" y="56950"/>
                </a:lnTo>
                <a:lnTo>
                  <a:pt x="47070" y="56940"/>
                </a:lnTo>
                <a:lnTo>
                  <a:pt x="47080" y="56940"/>
                </a:lnTo>
                <a:lnTo>
                  <a:pt x="47090" y="56930"/>
                </a:lnTo>
                <a:lnTo>
                  <a:pt x="47100" y="56930"/>
                </a:lnTo>
                <a:lnTo>
                  <a:pt x="47120" y="56910"/>
                </a:lnTo>
                <a:lnTo>
                  <a:pt x="47200" y="56850"/>
                </a:lnTo>
                <a:lnTo>
                  <a:pt x="47210" y="56840"/>
                </a:lnTo>
                <a:lnTo>
                  <a:pt x="47220" y="56830"/>
                </a:lnTo>
                <a:lnTo>
                  <a:pt x="47260" y="56740"/>
                </a:lnTo>
                <a:lnTo>
                  <a:pt x="47280" y="56700"/>
                </a:lnTo>
                <a:lnTo>
                  <a:pt x="47300" y="56670"/>
                </a:lnTo>
                <a:lnTo>
                  <a:pt x="47340" y="56580"/>
                </a:lnTo>
                <a:lnTo>
                  <a:pt x="47360" y="56530"/>
                </a:lnTo>
                <a:lnTo>
                  <a:pt x="47380" y="56490"/>
                </a:lnTo>
                <a:lnTo>
                  <a:pt x="47380" y="56470"/>
                </a:lnTo>
                <a:lnTo>
                  <a:pt x="47380" y="56460"/>
                </a:lnTo>
                <a:lnTo>
                  <a:pt x="47390" y="56460"/>
                </a:lnTo>
                <a:lnTo>
                  <a:pt x="47410" y="56420"/>
                </a:lnTo>
                <a:lnTo>
                  <a:pt x="47420" y="56400"/>
                </a:lnTo>
                <a:lnTo>
                  <a:pt x="47440" y="56350"/>
                </a:lnTo>
                <a:lnTo>
                  <a:pt x="47450" y="56330"/>
                </a:lnTo>
                <a:lnTo>
                  <a:pt x="47450" y="56310"/>
                </a:lnTo>
                <a:lnTo>
                  <a:pt x="47450" y="56210"/>
                </a:lnTo>
                <a:lnTo>
                  <a:pt x="47470" y="56130"/>
                </a:lnTo>
                <a:lnTo>
                  <a:pt x="47470" y="56110"/>
                </a:lnTo>
                <a:lnTo>
                  <a:pt x="47480" y="56100"/>
                </a:lnTo>
                <a:lnTo>
                  <a:pt x="47480" y="56090"/>
                </a:lnTo>
                <a:lnTo>
                  <a:pt x="47480" y="56080"/>
                </a:lnTo>
                <a:lnTo>
                  <a:pt x="47490" y="56070"/>
                </a:lnTo>
                <a:lnTo>
                  <a:pt x="47490" y="56060"/>
                </a:lnTo>
                <a:lnTo>
                  <a:pt x="47490" y="56050"/>
                </a:lnTo>
                <a:lnTo>
                  <a:pt x="47500" y="56050"/>
                </a:lnTo>
                <a:lnTo>
                  <a:pt x="47500" y="56040"/>
                </a:lnTo>
                <a:lnTo>
                  <a:pt x="47510" y="56030"/>
                </a:lnTo>
                <a:lnTo>
                  <a:pt x="47510" y="56020"/>
                </a:lnTo>
                <a:lnTo>
                  <a:pt x="47520" y="56010"/>
                </a:lnTo>
                <a:lnTo>
                  <a:pt x="47530" y="56000"/>
                </a:lnTo>
                <a:lnTo>
                  <a:pt x="47530" y="55990"/>
                </a:lnTo>
                <a:lnTo>
                  <a:pt x="47540" y="55980"/>
                </a:lnTo>
                <a:lnTo>
                  <a:pt x="47600" y="55870"/>
                </a:lnTo>
                <a:lnTo>
                  <a:pt x="47640" y="55800"/>
                </a:lnTo>
                <a:lnTo>
                  <a:pt x="47620" y="55770"/>
                </a:lnTo>
                <a:lnTo>
                  <a:pt x="47610" y="55730"/>
                </a:lnTo>
                <a:lnTo>
                  <a:pt x="47620" y="55710"/>
                </a:lnTo>
                <a:lnTo>
                  <a:pt x="47630" y="55640"/>
                </a:lnTo>
                <a:lnTo>
                  <a:pt x="47670" y="55440"/>
                </a:lnTo>
                <a:lnTo>
                  <a:pt x="47720" y="55280"/>
                </a:lnTo>
                <a:lnTo>
                  <a:pt x="47720" y="55270"/>
                </a:lnTo>
                <a:lnTo>
                  <a:pt x="47730" y="55260"/>
                </a:lnTo>
                <a:lnTo>
                  <a:pt x="47730" y="55250"/>
                </a:lnTo>
                <a:lnTo>
                  <a:pt x="47730" y="55240"/>
                </a:lnTo>
                <a:lnTo>
                  <a:pt x="47740" y="55230"/>
                </a:lnTo>
                <a:lnTo>
                  <a:pt x="47740" y="55220"/>
                </a:lnTo>
                <a:lnTo>
                  <a:pt x="47750" y="55210"/>
                </a:lnTo>
                <a:lnTo>
                  <a:pt x="47750" y="55200"/>
                </a:lnTo>
                <a:lnTo>
                  <a:pt x="47760" y="55190"/>
                </a:lnTo>
                <a:lnTo>
                  <a:pt x="47770" y="55180"/>
                </a:lnTo>
                <a:lnTo>
                  <a:pt x="47780" y="55170"/>
                </a:lnTo>
                <a:lnTo>
                  <a:pt x="47790" y="55160"/>
                </a:lnTo>
                <a:lnTo>
                  <a:pt x="47800" y="55150"/>
                </a:lnTo>
                <a:lnTo>
                  <a:pt x="47810" y="55140"/>
                </a:lnTo>
                <a:lnTo>
                  <a:pt x="47820" y="55130"/>
                </a:lnTo>
                <a:lnTo>
                  <a:pt x="47830" y="55130"/>
                </a:lnTo>
                <a:lnTo>
                  <a:pt x="47840" y="55120"/>
                </a:lnTo>
                <a:lnTo>
                  <a:pt x="47850" y="55120"/>
                </a:lnTo>
                <a:lnTo>
                  <a:pt x="47850" y="55110"/>
                </a:lnTo>
                <a:lnTo>
                  <a:pt x="47860" y="55100"/>
                </a:lnTo>
                <a:lnTo>
                  <a:pt x="47870" y="55090"/>
                </a:lnTo>
                <a:lnTo>
                  <a:pt x="47880" y="55090"/>
                </a:lnTo>
                <a:lnTo>
                  <a:pt x="47880" y="55080"/>
                </a:lnTo>
                <a:lnTo>
                  <a:pt x="47890" y="55070"/>
                </a:lnTo>
                <a:lnTo>
                  <a:pt x="47900" y="55060"/>
                </a:lnTo>
                <a:lnTo>
                  <a:pt x="47900" y="55050"/>
                </a:lnTo>
                <a:lnTo>
                  <a:pt x="47910" y="55050"/>
                </a:lnTo>
                <a:lnTo>
                  <a:pt x="47920" y="55040"/>
                </a:lnTo>
                <a:lnTo>
                  <a:pt x="47920" y="55030"/>
                </a:lnTo>
                <a:lnTo>
                  <a:pt x="47930" y="55020"/>
                </a:lnTo>
                <a:lnTo>
                  <a:pt x="47940" y="55010"/>
                </a:lnTo>
                <a:lnTo>
                  <a:pt x="47940" y="55000"/>
                </a:lnTo>
                <a:lnTo>
                  <a:pt x="47950" y="54990"/>
                </a:lnTo>
                <a:lnTo>
                  <a:pt x="47960" y="54980"/>
                </a:lnTo>
                <a:lnTo>
                  <a:pt x="47970" y="54970"/>
                </a:lnTo>
                <a:lnTo>
                  <a:pt x="47970" y="54960"/>
                </a:lnTo>
                <a:lnTo>
                  <a:pt x="47980" y="54950"/>
                </a:lnTo>
                <a:lnTo>
                  <a:pt x="48030" y="54870"/>
                </a:lnTo>
                <a:lnTo>
                  <a:pt x="48050" y="54740"/>
                </a:lnTo>
                <a:lnTo>
                  <a:pt x="48040" y="54720"/>
                </a:lnTo>
                <a:lnTo>
                  <a:pt x="48040" y="54710"/>
                </a:lnTo>
                <a:lnTo>
                  <a:pt x="48040" y="54700"/>
                </a:lnTo>
                <a:lnTo>
                  <a:pt x="48030" y="54690"/>
                </a:lnTo>
                <a:lnTo>
                  <a:pt x="48030" y="54680"/>
                </a:lnTo>
                <a:lnTo>
                  <a:pt x="48030" y="54670"/>
                </a:lnTo>
                <a:lnTo>
                  <a:pt x="48020" y="54660"/>
                </a:lnTo>
                <a:lnTo>
                  <a:pt x="48020" y="54650"/>
                </a:lnTo>
                <a:lnTo>
                  <a:pt x="48010" y="54640"/>
                </a:lnTo>
                <a:lnTo>
                  <a:pt x="48010" y="54630"/>
                </a:lnTo>
                <a:lnTo>
                  <a:pt x="48000" y="54620"/>
                </a:lnTo>
                <a:lnTo>
                  <a:pt x="48000" y="54610"/>
                </a:lnTo>
                <a:lnTo>
                  <a:pt x="47990" y="54600"/>
                </a:lnTo>
                <a:lnTo>
                  <a:pt x="47870" y="54660"/>
                </a:lnTo>
                <a:lnTo>
                  <a:pt x="47860" y="54670"/>
                </a:lnTo>
                <a:lnTo>
                  <a:pt x="47850" y="54670"/>
                </a:lnTo>
                <a:lnTo>
                  <a:pt x="47840" y="54680"/>
                </a:lnTo>
                <a:lnTo>
                  <a:pt x="47830" y="54680"/>
                </a:lnTo>
                <a:lnTo>
                  <a:pt x="47820" y="54680"/>
                </a:lnTo>
                <a:lnTo>
                  <a:pt x="47810" y="54690"/>
                </a:lnTo>
                <a:lnTo>
                  <a:pt x="47800" y="54690"/>
                </a:lnTo>
                <a:lnTo>
                  <a:pt x="47790" y="54690"/>
                </a:lnTo>
                <a:lnTo>
                  <a:pt x="47780" y="54690"/>
                </a:lnTo>
                <a:lnTo>
                  <a:pt x="47770" y="54690"/>
                </a:lnTo>
                <a:lnTo>
                  <a:pt x="47760" y="54700"/>
                </a:lnTo>
                <a:lnTo>
                  <a:pt x="47750" y="54700"/>
                </a:lnTo>
                <a:lnTo>
                  <a:pt x="47740" y="54700"/>
                </a:lnTo>
                <a:lnTo>
                  <a:pt x="47730" y="54700"/>
                </a:lnTo>
                <a:lnTo>
                  <a:pt x="47720" y="54700"/>
                </a:lnTo>
                <a:lnTo>
                  <a:pt x="47710" y="54700"/>
                </a:lnTo>
                <a:lnTo>
                  <a:pt x="47700" y="54710"/>
                </a:lnTo>
                <a:lnTo>
                  <a:pt x="47660" y="54720"/>
                </a:lnTo>
                <a:lnTo>
                  <a:pt x="47630" y="54710"/>
                </a:lnTo>
                <a:lnTo>
                  <a:pt x="47620" y="54720"/>
                </a:lnTo>
                <a:lnTo>
                  <a:pt x="47610" y="54720"/>
                </a:lnTo>
                <a:lnTo>
                  <a:pt x="47600" y="54720"/>
                </a:lnTo>
                <a:lnTo>
                  <a:pt x="47590" y="54730"/>
                </a:lnTo>
                <a:lnTo>
                  <a:pt x="47580" y="54740"/>
                </a:lnTo>
                <a:lnTo>
                  <a:pt x="47570" y="54740"/>
                </a:lnTo>
                <a:lnTo>
                  <a:pt x="47570" y="54750"/>
                </a:lnTo>
                <a:lnTo>
                  <a:pt x="47560" y="54760"/>
                </a:lnTo>
                <a:lnTo>
                  <a:pt x="47550" y="54760"/>
                </a:lnTo>
                <a:lnTo>
                  <a:pt x="47490" y="54750"/>
                </a:lnTo>
                <a:lnTo>
                  <a:pt x="47260" y="54670"/>
                </a:lnTo>
                <a:lnTo>
                  <a:pt x="47240" y="54650"/>
                </a:lnTo>
                <a:lnTo>
                  <a:pt x="47200" y="54670"/>
                </a:lnTo>
                <a:lnTo>
                  <a:pt x="47190" y="54660"/>
                </a:lnTo>
                <a:lnTo>
                  <a:pt x="47180" y="54660"/>
                </a:lnTo>
                <a:lnTo>
                  <a:pt x="47170" y="54660"/>
                </a:lnTo>
                <a:lnTo>
                  <a:pt x="47160" y="54650"/>
                </a:lnTo>
                <a:lnTo>
                  <a:pt x="47150" y="54650"/>
                </a:lnTo>
                <a:lnTo>
                  <a:pt x="47140" y="54640"/>
                </a:lnTo>
                <a:lnTo>
                  <a:pt x="47050" y="54580"/>
                </a:lnTo>
                <a:lnTo>
                  <a:pt x="47040" y="54570"/>
                </a:lnTo>
                <a:lnTo>
                  <a:pt x="47030" y="54570"/>
                </a:lnTo>
                <a:lnTo>
                  <a:pt x="47020" y="54560"/>
                </a:lnTo>
                <a:lnTo>
                  <a:pt x="47010" y="54560"/>
                </a:lnTo>
                <a:lnTo>
                  <a:pt x="47000" y="54560"/>
                </a:lnTo>
                <a:lnTo>
                  <a:pt x="46960" y="54560"/>
                </a:lnTo>
                <a:lnTo>
                  <a:pt x="46950" y="54560"/>
                </a:lnTo>
                <a:lnTo>
                  <a:pt x="46940" y="54560"/>
                </a:lnTo>
                <a:lnTo>
                  <a:pt x="46930" y="54560"/>
                </a:lnTo>
                <a:lnTo>
                  <a:pt x="46920" y="54560"/>
                </a:lnTo>
                <a:lnTo>
                  <a:pt x="46910" y="54560"/>
                </a:lnTo>
                <a:lnTo>
                  <a:pt x="46900" y="54560"/>
                </a:lnTo>
                <a:lnTo>
                  <a:pt x="46890" y="54560"/>
                </a:lnTo>
                <a:lnTo>
                  <a:pt x="46880" y="54560"/>
                </a:lnTo>
                <a:lnTo>
                  <a:pt x="46870" y="54550"/>
                </a:lnTo>
                <a:lnTo>
                  <a:pt x="46860" y="54550"/>
                </a:lnTo>
                <a:lnTo>
                  <a:pt x="46850" y="54550"/>
                </a:lnTo>
                <a:lnTo>
                  <a:pt x="46840" y="54550"/>
                </a:lnTo>
                <a:lnTo>
                  <a:pt x="46830" y="54550"/>
                </a:lnTo>
                <a:lnTo>
                  <a:pt x="46820" y="54560"/>
                </a:lnTo>
                <a:lnTo>
                  <a:pt x="46810" y="54560"/>
                </a:lnTo>
                <a:lnTo>
                  <a:pt x="46800" y="54570"/>
                </a:lnTo>
                <a:lnTo>
                  <a:pt x="46790" y="54570"/>
                </a:lnTo>
                <a:lnTo>
                  <a:pt x="46780" y="54570"/>
                </a:lnTo>
                <a:lnTo>
                  <a:pt x="46770" y="54570"/>
                </a:lnTo>
                <a:lnTo>
                  <a:pt x="46760" y="54570"/>
                </a:lnTo>
                <a:lnTo>
                  <a:pt x="46720" y="54570"/>
                </a:lnTo>
                <a:lnTo>
                  <a:pt x="46710" y="54570"/>
                </a:lnTo>
                <a:lnTo>
                  <a:pt x="46710" y="54580"/>
                </a:lnTo>
                <a:lnTo>
                  <a:pt x="46700" y="54580"/>
                </a:lnTo>
                <a:lnTo>
                  <a:pt x="46660" y="54630"/>
                </a:lnTo>
                <a:lnTo>
                  <a:pt x="46680" y="54650"/>
                </a:lnTo>
                <a:lnTo>
                  <a:pt x="46660" y="54670"/>
                </a:lnTo>
                <a:lnTo>
                  <a:pt x="46600" y="54650"/>
                </a:lnTo>
                <a:lnTo>
                  <a:pt x="46600" y="54640"/>
                </a:lnTo>
                <a:lnTo>
                  <a:pt x="46590" y="54620"/>
                </a:lnTo>
                <a:lnTo>
                  <a:pt x="46570" y="54630"/>
                </a:lnTo>
                <a:lnTo>
                  <a:pt x="46560" y="54620"/>
                </a:lnTo>
                <a:lnTo>
                  <a:pt x="46550" y="54610"/>
                </a:lnTo>
                <a:lnTo>
                  <a:pt x="46550" y="54600"/>
                </a:lnTo>
                <a:lnTo>
                  <a:pt x="46540" y="54600"/>
                </a:lnTo>
                <a:lnTo>
                  <a:pt x="46530" y="54600"/>
                </a:lnTo>
                <a:lnTo>
                  <a:pt x="46520" y="54590"/>
                </a:lnTo>
                <a:lnTo>
                  <a:pt x="46510" y="54590"/>
                </a:lnTo>
                <a:lnTo>
                  <a:pt x="46500" y="54580"/>
                </a:lnTo>
                <a:lnTo>
                  <a:pt x="46490" y="54570"/>
                </a:lnTo>
                <a:lnTo>
                  <a:pt x="46480" y="54570"/>
                </a:lnTo>
                <a:lnTo>
                  <a:pt x="46470" y="54560"/>
                </a:lnTo>
                <a:lnTo>
                  <a:pt x="46470" y="54550"/>
                </a:lnTo>
                <a:lnTo>
                  <a:pt x="46460" y="54550"/>
                </a:lnTo>
                <a:lnTo>
                  <a:pt x="46450" y="54540"/>
                </a:lnTo>
                <a:lnTo>
                  <a:pt x="46440" y="54530"/>
                </a:lnTo>
                <a:lnTo>
                  <a:pt x="46440" y="54520"/>
                </a:lnTo>
                <a:lnTo>
                  <a:pt x="46430" y="54510"/>
                </a:lnTo>
                <a:lnTo>
                  <a:pt x="46430" y="54500"/>
                </a:lnTo>
                <a:lnTo>
                  <a:pt x="46420" y="54500"/>
                </a:lnTo>
                <a:lnTo>
                  <a:pt x="46410" y="54490"/>
                </a:lnTo>
                <a:lnTo>
                  <a:pt x="46400" y="54480"/>
                </a:lnTo>
                <a:lnTo>
                  <a:pt x="46390" y="54480"/>
                </a:lnTo>
                <a:lnTo>
                  <a:pt x="46380" y="54480"/>
                </a:lnTo>
                <a:lnTo>
                  <a:pt x="46370" y="54470"/>
                </a:lnTo>
                <a:lnTo>
                  <a:pt x="46360" y="54470"/>
                </a:lnTo>
                <a:lnTo>
                  <a:pt x="46350" y="54470"/>
                </a:lnTo>
                <a:lnTo>
                  <a:pt x="46340" y="54470"/>
                </a:lnTo>
                <a:lnTo>
                  <a:pt x="46330" y="54400"/>
                </a:lnTo>
                <a:lnTo>
                  <a:pt x="46350" y="54390"/>
                </a:lnTo>
                <a:lnTo>
                  <a:pt x="46340" y="54350"/>
                </a:lnTo>
                <a:lnTo>
                  <a:pt x="46350" y="54340"/>
                </a:lnTo>
                <a:lnTo>
                  <a:pt x="46350" y="54330"/>
                </a:lnTo>
                <a:lnTo>
                  <a:pt x="46350" y="54320"/>
                </a:lnTo>
                <a:lnTo>
                  <a:pt x="46350" y="54310"/>
                </a:lnTo>
                <a:lnTo>
                  <a:pt x="46350" y="54300"/>
                </a:lnTo>
                <a:lnTo>
                  <a:pt x="46340" y="54290"/>
                </a:lnTo>
                <a:lnTo>
                  <a:pt x="46280" y="54230"/>
                </a:lnTo>
                <a:lnTo>
                  <a:pt x="46280" y="54220"/>
                </a:lnTo>
                <a:lnTo>
                  <a:pt x="46270" y="54210"/>
                </a:lnTo>
                <a:lnTo>
                  <a:pt x="46260" y="54210"/>
                </a:lnTo>
                <a:lnTo>
                  <a:pt x="46250" y="54210"/>
                </a:lnTo>
                <a:lnTo>
                  <a:pt x="46240" y="54200"/>
                </a:lnTo>
                <a:lnTo>
                  <a:pt x="46230" y="54200"/>
                </a:lnTo>
                <a:lnTo>
                  <a:pt x="46220" y="54210"/>
                </a:lnTo>
                <a:lnTo>
                  <a:pt x="46160" y="54140"/>
                </a:lnTo>
                <a:lnTo>
                  <a:pt x="46170" y="54130"/>
                </a:lnTo>
                <a:lnTo>
                  <a:pt x="46170" y="54120"/>
                </a:lnTo>
                <a:lnTo>
                  <a:pt x="46170" y="54110"/>
                </a:lnTo>
                <a:lnTo>
                  <a:pt x="46170" y="54100"/>
                </a:lnTo>
                <a:lnTo>
                  <a:pt x="46170" y="54090"/>
                </a:lnTo>
                <a:lnTo>
                  <a:pt x="46160" y="54080"/>
                </a:lnTo>
                <a:lnTo>
                  <a:pt x="46150" y="54070"/>
                </a:lnTo>
                <a:lnTo>
                  <a:pt x="46150" y="54060"/>
                </a:lnTo>
                <a:lnTo>
                  <a:pt x="46140" y="54060"/>
                </a:lnTo>
                <a:lnTo>
                  <a:pt x="46130" y="54050"/>
                </a:lnTo>
                <a:lnTo>
                  <a:pt x="46120" y="54040"/>
                </a:lnTo>
                <a:lnTo>
                  <a:pt x="46110" y="54030"/>
                </a:lnTo>
                <a:lnTo>
                  <a:pt x="46100" y="54030"/>
                </a:lnTo>
                <a:lnTo>
                  <a:pt x="46090" y="54020"/>
                </a:lnTo>
                <a:lnTo>
                  <a:pt x="46080" y="54010"/>
                </a:lnTo>
                <a:lnTo>
                  <a:pt x="46070" y="54010"/>
                </a:lnTo>
                <a:lnTo>
                  <a:pt x="46060" y="54000"/>
                </a:lnTo>
                <a:lnTo>
                  <a:pt x="46020" y="53950"/>
                </a:lnTo>
                <a:lnTo>
                  <a:pt x="46020" y="53940"/>
                </a:lnTo>
                <a:lnTo>
                  <a:pt x="46010" y="53930"/>
                </a:lnTo>
                <a:lnTo>
                  <a:pt x="46010" y="53920"/>
                </a:lnTo>
                <a:lnTo>
                  <a:pt x="46000" y="53910"/>
                </a:lnTo>
                <a:lnTo>
                  <a:pt x="46000" y="53900"/>
                </a:lnTo>
                <a:lnTo>
                  <a:pt x="46000" y="53890"/>
                </a:lnTo>
                <a:lnTo>
                  <a:pt x="46000" y="53880"/>
                </a:lnTo>
                <a:lnTo>
                  <a:pt x="45990" y="53870"/>
                </a:lnTo>
                <a:lnTo>
                  <a:pt x="45990" y="53860"/>
                </a:lnTo>
                <a:lnTo>
                  <a:pt x="45990" y="53850"/>
                </a:lnTo>
                <a:lnTo>
                  <a:pt x="45990" y="53840"/>
                </a:lnTo>
                <a:lnTo>
                  <a:pt x="45980" y="53830"/>
                </a:lnTo>
                <a:lnTo>
                  <a:pt x="45980" y="53820"/>
                </a:lnTo>
                <a:lnTo>
                  <a:pt x="45950" y="53740"/>
                </a:lnTo>
                <a:lnTo>
                  <a:pt x="45940" y="53730"/>
                </a:lnTo>
                <a:lnTo>
                  <a:pt x="45940" y="53720"/>
                </a:lnTo>
                <a:lnTo>
                  <a:pt x="45940" y="53710"/>
                </a:lnTo>
                <a:lnTo>
                  <a:pt x="45950" y="53700"/>
                </a:lnTo>
                <a:lnTo>
                  <a:pt x="45950" y="53690"/>
                </a:lnTo>
                <a:lnTo>
                  <a:pt x="45960" y="53680"/>
                </a:lnTo>
                <a:lnTo>
                  <a:pt x="45970" y="53680"/>
                </a:lnTo>
                <a:lnTo>
                  <a:pt x="45940" y="53650"/>
                </a:lnTo>
                <a:lnTo>
                  <a:pt x="45950" y="53620"/>
                </a:lnTo>
                <a:lnTo>
                  <a:pt x="45980" y="53600"/>
                </a:lnTo>
                <a:lnTo>
                  <a:pt x="45990" y="53600"/>
                </a:lnTo>
                <a:lnTo>
                  <a:pt x="46000" y="53600"/>
                </a:lnTo>
                <a:lnTo>
                  <a:pt x="46010" y="53600"/>
                </a:lnTo>
                <a:lnTo>
                  <a:pt x="46020" y="53600"/>
                </a:lnTo>
                <a:lnTo>
                  <a:pt x="46030" y="53600"/>
                </a:lnTo>
                <a:lnTo>
                  <a:pt x="46040" y="53600"/>
                </a:lnTo>
                <a:lnTo>
                  <a:pt x="46050" y="53600"/>
                </a:lnTo>
                <a:lnTo>
                  <a:pt x="46140" y="53560"/>
                </a:lnTo>
                <a:lnTo>
                  <a:pt x="46150" y="53560"/>
                </a:lnTo>
                <a:lnTo>
                  <a:pt x="46160" y="53550"/>
                </a:lnTo>
                <a:lnTo>
                  <a:pt x="46170" y="53550"/>
                </a:lnTo>
                <a:lnTo>
                  <a:pt x="46180" y="53550"/>
                </a:lnTo>
                <a:lnTo>
                  <a:pt x="46190" y="53550"/>
                </a:lnTo>
                <a:lnTo>
                  <a:pt x="46200" y="53550"/>
                </a:lnTo>
                <a:lnTo>
                  <a:pt x="46210" y="53550"/>
                </a:lnTo>
                <a:lnTo>
                  <a:pt x="46220" y="53550"/>
                </a:lnTo>
                <a:lnTo>
                  <a:pt x="46230" y="53550"/>
                </a:lnTo>
                <a:lnTo>
                  <a:pt x="46240" y="53550"/>
                </a:lnTo>
                <a:lnTo>
                  <a:pt x="46250" y="53550"/>
                </a:lnTo>
                <a:lnTo>
                  <a:pt x="46350" y="53550"/>
                </a:lnTo>
                <a:lnTo>
                  <a:pt x="46360" y="53550"/>
                </a:lnTo>
                <a:lnTo>
                  <a:pt x="46370" y="53550"/>
                </a:lnTo>
                <a:lnTo>
                  <a:pt x="46380" y="53550"/>
                </a:lnTo>
                <a:lnTo>
                  <a:pt x="46390" y="53550"/>
                </a:lnTo>
                <a:lnTo>
                  <a:pt x="46400" y="53540"/>
                </a:lnTo>
                <a:lnTo>
                  <a:pt x="46420" y="53540"/>
                </a:lnTo>
                <a:lnTo>
                  <a:pt x="46430" y="53540"/>
                </a:lnTo>
                <a:lnTo>
                  <a:pt x="46440" y="53540"/>
                </a:lnTo>
                <a:lnTo>
                  <a:pt x="46450" y="53530"/>
                </a:lnTo>
                <a:lnTo>
                  <a:pt x="46460" y="53520"/>
                </a:lnTo>
                <a:lnTo>
                  <a:pt x="46470" y="53520"/>
                </a:lnTo>
                <a:lnTo>
                  <a:pt x="46480" y="53510"/>
                </a:lnTo>
                <a:lnTo>
                  <a:pt x="46490" y="53510"/>
                </a:lnTo>
                <a:lnTo>
                  <a:pt x="46540" y="53470"/>
                </a:lnTo>
                <a:lnTo>
                  <a:pt x="46550" y="53470"/>
                </a:lnTo>
                <a:lnTo>
                  <a:pt x="46550" y="53460"/>
                </a:lnTo>
                <a:lnTo>
                  <a:pt x="46560" y="53460"/>
                </a:lnTo>
                <a:lnTo>
                  <a:pt x="46580" y="53460"/>
                </a:lnTo>
                <a:lnTo>
                  <a:pt x="46590" y="53460"/>
                </a:lnTo>
                <a:lnTo>
                  <a:pt x="46600" y="53460"/>
                </a:lnTo>
                <a:lnTo>
                  <a:pt x="46610" y="53460"/>
                </a:lnTo>
                <a:lnTo>
                  <a:pt x="46620" y="53460"/>
                </a:lnTo>
                <a:lnTo>
                  <a:pt x="46620" y="53470"/>
                </a:lnTo>
                <a:lnTo>
                  <a:pt x="46630" y="53470"/>
                </a:lnTo>
                <a:lnTo>
                  <a:pt x="46640" y="53480"/>
                </a:lnTo>
                <a:lnTo>
                  <a:pt x="46650" y="53490"/>
                </a:lnTo>
                <a:lnTo>
                  <a:pt x="46660" y="53500"/>
                </a:lnTo>
                <a:lnTo>
                  <a:pt x="46670" y="53510"/>
                </a:lnTo>
                <a:lnTo>
                  <a:pt x="46680" y="53520"/>
                </a:lnTo>
                <a:lnTo>
                  <a:pt x="46690" y="53520"/>
                </a:lnTo>
                <a:lnTo>
                  <a:pt x="46690" y="53530"/>
                </a:lnTo>
                <a:lnTo>
                  <a:pt x="46700" y="53540"/>
                </a:lnTo>
                <a:lnTo>
                  <a:pt x="46710" y="53550"/>
                </a:lnTo>
                <a:lnTo>
                  <a:pt x="46710" y="53560"/>
                </a:lnTo>
                <a:lnTo>
                  <a:pt x="46720" y="53570"/>
                </a:lnTo>
                <a:lnTo>
                  <a:pt x="46720" y="53580"/>
                </a:lnTo>
                <a:lnTo>
                  <a:pt x="46720" y="53590"/>
                </a:lnTo>
                <a:lnTo>
                  <a:pt x="46730" y="53590"/>
                </a:lnTo>
                <a:lnTo>
                  <a:pt x="46740" y="53600"/>
                </a:lnTo>
                <a:lnTo>
                  <a:pt x="46750" y="53610"/>
                </a:lnTo>
                <a:lnTo>
                  <a:pt x="46760" y="53610"/>
                </a:lnTo>
                <a:lnTo>
                  <a:pt x="46770" y="53610"/>
                </a:lnTo>
                <a:lnTo>
                  <a:pt x="46780" y="53620"/>
                </a:lnTo>
                <a:lnTo>
                  <a:pt x="46790" y="53620"/>
                </a:lnTo>
                <a:lnTo>
                  <a:pt x="46800" y="53620"/>
                </a:lnTo>
                <a:lnTo>
                  <a:pt x="46810" y="53630"/>
                </a:lnTo>
                <a:lnTo>
                  <a:pt x="46820" y="53630"/>
                </a:lnTo>
                <a:lnTo>
                  <a:pt x="46830" y="53630"/>
                </a:lnTo>
                <a:lnTo>
                  <a:pt x="46840" y="53630"/>
                </a:lnTo>
                <a:lnTo>
                  <a:pt x="46850" y="53640"/>
                </a:lnTo>
                <a:lnTo>
                  <a:pt x="46860" y="53640"/>
                </a:lnTo>
                <a:lnTo>
                  <a:pt x="46870" y="53640"/>
                </a:lnTo>
                <a:lnTo>
                  <a:pt x="46880" y="53640"/>
                </a:lnTo>
                <a:lnTo>
                  <a:pt x="46890" y="53640"/>
                </a:lnTo>
                <a:lnTo>
                  <a:pt x="46900" y="53640"/>
                </a:lnTo>
                <a:lnTo>
                  <a:pt x="46990" y="53660"/>
                </a:lnTo>
                <a:lnTo>
                  <a:pt x="47060" y="53680"/>
                </a:lnTo>
                <a:lnTo>
                  <a:pt x="47080" y="53680"/>
                </a:lnTo>
                <a:lnTo>
                  <a:pt x="47180" y="53640"/>
                </a:lnTo>
                <a:lnTo>
                  <a:pt x="47170" y="53630"/>
                </a:lnTo>
                <a:lnTo>
                  <a:pt x="47170" y="53620"/>
                </a:lnTo>
                <a:lnTo>
                  <a:pt x="47160" y="53610"/>
                </a:lnTo>
                <a:lnTo>
                  <a:pt x="47150" y="53600"/>
                </a:lnTo>
                <a:lnTo>
                  <a:pt x="47140" y="53590"/>
                </a:lnTo>
                <a:lnTo>
                  <a:pt x="47140" y="53580"/>
                </a:lnTo>
                <a:lnTo>
                  <a:pt x="47100" y="53540"/>
                </a:lnTo>
                <a:lnTo>
                  <a:pt x="47080" y="53550"/>
                </a:lnTo>
                <a:lnTo>
                  <a:pt x="47070" y="53540"/>
                </a:lnTo>
                <a:lnTo>
                  <a:pt x="47070" y="53530"/>
                </a:lnTo>
                <a:lnTo>
                  <a:pt x="47060" y="53530"/>
                </a:lnTo>
                <a:lnTo>
                  <a:pt x="47050" y="53520"/>
                </a:lnTo>
                <a:lnTo>
                  <a:pt x="47050" y="53510"/>
                </a:lnTo>
                <a:lnTo>
                  <a:pt x="47040" y="53500"/>
                </a:lnTo>
                <a:lnTo>
                  <a:pt x="47050" y="53480"/>
                </a:lnTo>
                <a:lnTo>
                  <a:pt x="47050" y="53470"/>
                </a:lnTo>
                <a:lnTo>
                  <a:pt x="47040" y="53460"/>
                </a:lnTo>
                <a:lnTo>
                  <a:pt x="47040" y="53450"/>
                </a:lnTo>
                <a:lnTo>
                  <a:pt x="47040" y="53440"/>
                </a:lnTo>
                <a:lnTo>
                  <a:pt x="47030" y="53430"/>
                </a:lnTo>
                <a:lnTo>
                  <a:pt x="47030" y="53420"/>
                </a:lnTo>
                <a:lnTo>
                  <a:pt x="47030" y="53410"/>
                </a:lnTo>
                <a:lnTo>
                  <a:pt x="47040" y="53400"/>
                </a:lnTo>
                <a:lnTo>
                  <a:pt x="47020" y="53390"/>
                </a:lnTo>
                <a:lnTo>
                  <a:pt x="47020" y="53370"/>
                </a:lnTo>
                <a:lnTo>
                  <a:pt x="47030" y="53370"/>
                </a:lnTo>
                <a:lnTo>
                  <a:pt x="47040" y="53370"/>
                </a:lnTo>
                <a:lnTo>
                  <a:pt x="47050" y="53360"/>
                </a:lnTo>
                <a:lnTo>
                  <a:pt x="47050" y="53350"/>
                </a:lnTo>
                <a:lnTo>
                  <a:pt x="47060" y="53340"/>
                </a:lnTo>
                <a:lnTo>
                  <a:pt x="47090" y="53190"/>
                </a:lnTo>
                <a:lnTo>
                  <a:pt x="47080" y="53180"/>
                </a:lnTo>
                <a:lnTo>
                  <a:pt x="47080" y="53170"/>
                </a:lnTo>
                <a:lnTo>
                  <a:pt x="47080" y="53160"/>
                </a:lnTo>
                <a:lnTo>
                  <a:pt x="47070" y="53150"/>
                </a:lnTo>
                <a:lnTo>
                  <a:pt x="47070" y="53130"/>
                </a:lnTo>
                <a:lnTo>
                  <a:pt x="47070" y="53120"/>
                </a:lnTo>
                <a:lnTo>
                  <a:pt x="47070" y="53110"/>
                </a:lnTo>
                <a:lnTo>
                  <a:pt x="47070" y="53100"/>
                </a:lnTo>
                <a:lnTo>
                  <a:pt x="47070" y="53090"/>
                </a:lnTo>
                <a:lnTo>
                  <a:pt x="47070" y="53080"/>
                </a:lnTo>
                <a:lnTo>
                  <a:pt x="47080" y="53030"/>
                </a:lnTo>
                <a:lnTo>
                  <a:pt x="47090" y="53030"/>
                </a:lnTo>
                <a:lnTo>
                  <a:pt x="47100" y="53020"/>
                </a:lnTo>
                <a:lnTo>
                  <a:pt x="47100" y="53010"/>
                </a:lnTo>
                <a:lnTo>
                  <a:pt x="47110" y="53010"/>
                </a:lnTo>
                <a:lnTo>
                  <a:pt x="47110" y="53000"/>
                </a:lnTo>
                <a:lnTo>
                  <a:pt x="47130" y="52880"/>
                </a:lnTo>
                <a:lnTo>
                  <a:pt x="47330" y="52880"/>
                </a:lnTo>
                <a:lnTo>
                  <a:pt x="47460" y="52780"/>
                </a:lnTo>
                <a:lnTo>
                  <a:pt x="47480" y="52710"/>
                </a:lnTo>
                <a:lnTo>
                  <a:pt x="47480" y="52700"/>
                </a:lnTo>
                <a:lnTo>
                  <a:pt x="47490" y="52700"/>
                </a:lnTo>
                <a:lnTo>
                  <a:pt x="47500" y="52700"/>
                </a:lnTo>
                <a:lnTo>
                  <a:pt x="47510" y="52700"/>
                </a:lnTo>
                <a:lnTo>
                  <a:pt x="47540" y="52720"/>
                </a:lnTo>
                <a:lnTo>
                  <a:pt x="47550" y="52720"/>
                </a:lnTo>
                <a:lnTo>
                  <a:pt x="47560" y="52720"/>
                </a:lnTo>
                <a:lnTo>
                  <a:pt x="47570" y="52720"/>
                </a:lnTo>
                <a:lnTo>
                  <a:pt x="47580" y="52720"/>
                </a:lnTo>
                <a:lnTo>
                  <a:pt x="47600" y="52720"/>
                </a:lnTo>
                <a:lnTo>
                  <a:pt x="47620" y="52710"/>
                </a:lnTo>
                <a:lnTo>
                  <a:pt x="47620" y="52700"/>
                </a:lnTo>
                <a:lnTo>
                  <a:pt x="47610" y="52690"/>
                </a:lnTo>
                <a:lnTo>
                  <a:pt x="47610" y="52680"/>
                </a:lnTo>
                <a:lnTo>
                  <a:pt x="47600" y="52670"/>
                </a:lnTo>
                <a:lnTo>
                  <a:pt x="47600" y="52660"/>
                </a:lnTo>
                <a:lnTo>
                  <a:pt x="47590" y="52650"/>
                </a:lnTo>
                <a:lnTo>
                  <a:pt x="47590" y="52640"/>
                </a:lnTo>
                <a:lnTo>
                  <a:pt x="47590" y="52630"/>
                </a:lnTo>
                <a:lnTo>
                  <a:pt x="47580" y="52620"/>
                </a:lnTo>
                <a:lnTo>
                  <a:pt x="47580" y="52610"/>
                </a:lnTo>
                <a:lnTo>
                  <a:pt x="47580" y="52600"/>
                </a:lnTo>
                <a:lnTo>
                  <a:pt x="47570" y="52590"/>
                </a:lnTo>
                <a:lnTo>
                  <a:pt x="47570" y="52580"/>
                </a:lnTo>
                <a:lnTo>
                  <a:pt x="47570" y="52570"/>
                </a:lnTo>
                <a:lnTo>
                  <a:pt x="47570" y="52560"/>
                </a:lnTo>
                <a:lnTo>
                  <a:pt x="47560" y="52550"/>
                </a:lnTo>
                <a:lnTo>
                  <a:pt x="47560" y="52540"/>
                </a:lnTo>
                <a:lnTo>
                  <a:pt x="47560" y="52530"/>
                </a:lnTo>
                <a:lnTo>
                  <a:pt x="47560" y="52520"/>
                </a:lnTo>
                <a:lnTo>
                  <a:pt x="47560" y="52510"/>
                </a:lnTo>
                <a:lnTo>
                  <a:pt x="47550" y="52500"/>
                </a:lnTo>
                <a:lnTo>
                  <a:pt x="47550" y="52490"/>
                </a:lnTo>
                <a:lnTo>
                  <a:pt x="47530" y="52490"/>
                </a:lnTo>
                <a:lnTo>
                  <a:pt x="47460" y="52430"/>
                </a:lnTo>
                <a:lnTo>
                  <a:pt x="47450" y="52430"/>
                </a:lnTo>
                <a:lnTo>
                  <a:pt x="47440" y="52420"/>
                </a:lnTo>
                <a:lnTo>
                  <a:pt x="47430" y="52410"/>
                </a:lnTo>
                <a:lnTo>
                  <a:pt x="47420" y="52410"/>
                </a:lnTo>
                <a:lnTo>
                  <a:pt x="47420" y="52400"/>
                </a:lnTo>
                <a:lnTo>
                  <a:pt x="47410" y="52390"/>
                </a:lnTo>
                <a:lnTo>
                  <a:pt x="47410" y="52380"/>
                </a:lnTo>
                <a:lnTo>
                  <a:pt x="47400" y="52370"/>
                </a:lnTo>
                <a:lnTo>
                  <a:pt x="47390" y="52360"/>
                </a:lnTo>
                <a:lnTo>
                  <a:pt x="47380" y="52350"/>
                </a:lnTo>
                <a:lnTo>
                  <a:pt x="47370" y="52300"/>
                </a:lnTo>
                <a:lnTo>
                  <a:pt x="47360" y="52240"/>
                </a:lnTo>
                <a:lnTo>
                  <a:pt x="47350" y="52210"/>
                </a:lnTo>
                <a:lnTo>
                  <a:pt x="47350" y="52170"/>
                </a:lnTo>
                <a:lnTo>
                  <a:pt x="47350" y="52120"/>
                </a:lnTo>
                <a:lnTo>
                  <a:pt x="47340" y="52090"/>
                </a:lnTo>
                <a:lnTo>
                  <a:pt x="47350" y="52070"/>
                </a:lnTo>
                <a:lnTo>
                  <a:pt x="47350" y="52050"/>
                </a:lnTo>
                <a:lnTo>
                  <a:pt x="47370" y="51990"/>
                </a:lnTo>
                <a:lnTo>
                  <a:pt x="47380" y="51920"/>
                </a:lnTo>
                <a:lnTo>
                  <a:pt x="47400" y="51870"/>
                </a:lnTo>
                <a:lnTo>
                  <a:pt x="47410" y="51860"/>
                </a:lnTo>
                <a:lnTo>
                  <a:pt x="47440" y="51830"/>
                </a:lnTo>
                <a:lnTo>
                  <a:pt x="47460" y="51810"/>
                </a:lnTo>
                <a:lnTo>
                  <a:pt x="47480" y="51790"/>
                </a:lnTo>
                <a:lnTo>
                  <a:pt x="47510" y="51770"/>
                </a:lnTo>
                <a:lnTo>
                  <a:pt x="47540" y="51750"/>
                </a:lnTo>
                <a:lnTo>
                  <a:pt x="47600" y="51690"/>
                </a:lnTo>
                <a:lnTo>
                  <a:pt x="47610" y="51680"/>
                </a:lnTo>
                <a:lnTo>
                  <a:pt x="47630" y="51670"/>
                </a:lnTo>
                <a:lnTo>
                  <a:pt x="47720" y="51620"/>
                </a:lnTo>
                <a:lnTo>
                  <a:pt x="47810" y="51580"/>
                </a:lnTo>
                <a:lnTo>
                  <a:pt x="47840" y="51540"/>
                </a:lnTo>
                <a:lnTo>
                  <a:pt x="47870" y="51520"/>
                </a:lnTo>
                <a:lnTo>
                  <a:pt x="47890" y="51500"/>
                </a:lnTo>
                <a:lnTo>
                  <a:pt x="47910" y="51490"/>
                </a:lnTo>
                <a:lnTo>
                  <a:pt x="47980" y="51450"/>
                </a:lnTo>
                <a:lnTo>
                  <a:pt x="47990" y="51410"/>
                </a:lnTo>
                <a:lnTo>
                  <a:pt x="47990" y="51400"/>
                </a:lnTo>
                <a:lnTo>
                  <a:pt x="48000" y="51380"/>
                </a:lnTo>
                <a:lnTo>
                  <a:pt x="48010" y="51360"/>
                </a:lnTo>
                <a:lnTo>
                  <a:pt x="48020" y="51350"/>
                </a:lnTo>
                <a:lnTo>
                  <a:pt x="48030" y="51350"/>
                </a:lnTo>
                <a:lnTo>
                  <a:pt x="48050" y="51310"/>
                </a:lnTo>
                <a:lnTo>
                  <a:pt x="48080" y="51280"/>
                </a:lnTo>
                <a:lnTo>
                  <a:pt x="48090" y="51290"/>
                </a:lnTo>
                <a:lnTo>
                  <a:pt x="48110" y="51260"/>
                </a:lnTo>
                <a:lnTo>
                  <a:pt x="48120" y="51250"/>
                </a:lnTo>
                <a:lnTo>
                  <a:pt x="48120" y="51240"/>
                </a:lnTo>
                <a:lnTo>
                  <a:pt x="48130" y="51220"/>
                </a:lnTo>
                <a:lnTo>
                  <a:pt x="48130" y="51210"/>
                </a:lnTo>
                <a:lnTo>
                  <a:pt x="48130" y="51190"/>
                </a:lnTo>
                <a:lnTo>
                  <a:pt x="48130" y="51170"/>
                </a:lnTo>
                <a:lnTo>
                  <a:pt x="48140" y="51160"/>
                </a:lnTo>
                <a:lnTo>
                  <a:pt x="48150" y="51150"/>
                </a:lnTo>
                <a:lnTo>
                  <a:pt x="48190" y="51110"/>
                </a:lnTo>
                <a:lnTo>
                  <a:pt x="48230" y="51060"/>
                </a:lnTo>
                <a:lnTo>
                  <a:pt x="48270" y="51030"/>
                </a:lnTo>
                <a:lnTo>
                  <a:pt x="48340" y="50960"/>
                </a:lnTo>
                <a:lnTo>
                  <a:pt x="48400" y="50910"/>
                </a:lnTo>
                <a:lnTo>
                  <a:pt x="48420" y="50910"/>
                </a:lnTo>
                <a:lnTo>
                  <a:pt x="48430" y="50890"/>
                </a:lnTo>
                <a:lnTo>
                  <a:pt x="48440" y="50870"/>
                </a:lnTo>
                <a:lnTo>
                  <a:pt x="48450" y="50860"/>
                </a:lnTo>
                <a:lnTo>
                  <a:pt x="48460" y="50840"/>
                </a:lnTo>
                <a:lnTo>
                  <a:pt x="48490" y="50820"/>
                </a:lnTo>
                <a:lnTo>
                  <a:pt x="48510" y="50780"/>
                </a:lnTo>
                <a:lnTo>
                  <a:pt x="48540" y="50780"/>
                </a:lnTo>
                <a:lnTo>
                  <a:pt x="48570" y="50730"/>
                </a:lnTo>
                <a:lnTo>
                  <a:pt x="48600" y="50710"/>
                </a:lnTo>
                <a:lnTo>
                  <a:pt x="48610" y="50700"/>
                </a:lnTo>
                <a:lnTo>
                  <a:pt x="48620" y="50690"/>
                </a:lnTo>
                <a:lnTo>
                  <a:pt x="48630" y="50670"/>
                </a:lnTo>
                <a:lnTo>
                  <a:pt x="48640" y="50640"/>
                </a:lnTo>
                <a:lnTo>
                  <a:pt x="48650" y="50610"/>
                </a:lnTo>
                <a:lnTo>
                  <a:pt x="48650" y="50590"/>
                </a:lnTo>
                <a:lnTo>
                  <a:pt x="48660" y="50570"/>
                </a:lnTo>
                <a:lnTo>
                  <a:pt x="48660" y="50550"/>
                </a:lnTo>
                <a:lnTo>
                  <a:pt x="48690" y="50510"/>
                </a:lnTo>
                <a:lnTo>
                  <a:pt x="48700" y="50460"/>
                </a:lnTo>
                <a:lnTo>
                  <a:pt x="48690" y="50400"/>
                </a:lnTo>
                <a:lnTo>
                  <a:pt x="48700" y="50380"/>
                </a:lnTo>
                <a:lnTo>
                  <a:pt x="48680" y="50350"/>
                </a:lnTo>
                <a:lnTo>
                  <a:pt x="48690" y="50300"/>
                </a:lnTo>
                <a:lnTo>
                  <a:pt x="48730" y="50290"/>
                </a:lnTo>
                <a:lnTo>
                  <a:pt x="48750" y="50280"/>
                </a:lnTo>
                <a:lnTo>
                  <a:pt x="48770" y="50270"/>
                </a:lnTo>
                <a:lnTo>
                  <a:pt x="48780" y="50270"/>
                </a:lnTo>
                <a:lnTo>
                  <a:pt x="48800" y="50260"/>
                </a:lnTo>
                <a:lnTo>
                  <a:pt x="48810" y="50250"/>
                </a:lnTo>
                <a:lnTo>
                  <a:pt x="48820" y="50250"/>
                </a:lnTo>
                <a:lnTo>
                  <a:pt x="48840" y="50250"/>
                </a:lnTo>
                <a:lnTo>
                  <a:pt x="48870" y="50260"/>
                </a:lnTo>
                <a:lnTo>
                  <a:pt x="49040" y="50180"/>
                </a:lnTo>
                <a:lnTo>
                  <a:pt x="49050" y="50100"/>
                </a:lnTo>
                <a:lnTo>
                  <a:pt x="49000" y="50030"/>
                </a:lnTo>
                <a:lnTo>
                  <a:pt x="49020" y="50000"/>
                </a:lnTo>
                <a:lnTo>
                  <a:pt x="49030" y="49990"/>
                </a:lnTo>
                <a:lnTo>
                  <a:pt x="49050" y="49940"/>
                </a:lnTo>
                <a:lnTo>
                  <a:pt x="49080" y="49850"/>
                </a:lnTo>
                <a:lnTo>
                  <a:pt x="49170" y="49810"/>
                </a:lnTo>
                <a:lnTo>
                  <a:pt x="49190" y="49800"/>
                </a:lnTo>
                <a:lnTo>
                  <a:pt x="49210" y="49800"/>
                </a:lnTo>
                <a:lnTo>
                  <a:pt x="49230" y="49790"/>
                </a:lnTo>
                <a:lnTo>
                  <a:pt x="49250" y="49790"/>
                </a:lnTo>
                <a:lnTo>
                  <a:pt x="49310" y="49780"/>
                </a:lnTo>
                <a:lnTo>
                  <a:pt x="49360" y="49730"/>
                </a:lnTo>
                <a:lnTo>
                  <a:pt x="49380" y="49720"/>
                </a:lnTo>
                <a:lnTo>
                  <a:pt x="49390" y="49710"/>
                </a:lnTo>
                <a:lnTo>
                  <a:pt x="49400" y="49700"/>
                </a:lnTo>
                <a:lnTo>
                  <a:pt x="49460" y="49680"/>
                </a:lnTo>
                <a:lnTo>
                  <a:pt x="49520" y="49710"/>
                </a:lnTo>
                <a:lnTo>
                  <a:pt x="49530" y="49720"/>
                </a:lnTo>
                <a:lnTo>
                  <a:pt x="49540" y="49720"/>
                </a:lnTo>
                <a:lnTo>
                  <a:pt x="49550" y="49710"/>
                </a:lnTo>
                <a:lnTo>
                  <a:pt x="49560" y="49700"/>
                </a:lnTo>
                <a:lnTo>
                  <a:pt x="49580" y="49670"/>
                </a:lnTo>
                <a:lnTo>
                  <a:pt x="49600" y="49650"/>
                </a:lnTo>
                <a:lnTo>
                  <a:pt x="49610" y="49620"/>
                </a:lnTo>
                <a:lnTo>
                  <a:pt x="49680" y="49560"/>
                </a:lnTo>
                <a:lnTo>
                  <a:pt x="49700" y="49550"/>
                </a:lnTo>
                <a:lnTo>
                  <a:pt x="49710" y="49550"/>
                </a:lnTo>
                <a:lnTo>
                  <a:pt x="49710" y="49540"/>
                </a:lnTo>
                <a:lnTo>
                  <a:pt x="49720" y="49530"/>
                </a:lnTo>
                <a:lnTo>
                  <a:pt x="49720" y="49520"/>
                </a:lnTo>
                <a:lnTo>
                  <a:pt x="49730" y="49510"/>
                </a:lnTo>
                <a:lnTo>
                  <a:pt x="49730" y="49500"/>
                </a:lnTo>
                <a:lnTo>
                  <a:pt x="49730" y="49470"/>
                </a:lnTo>
                <a:lnTo>
                  <a:pt x="49730" y="49370"/>
                </a:lnTo>
                <a:lnTo>
                  <a:pt x="49710" y="49360"/>
                </a:lnTo>
                <a:lnTo>
                  <a:pt x="49690" y="49360"/>
                </a:lnTo>
                <a:lnTo>
                  <a:pt x="49660" y="49370"/>
                </a:lnTo>
                <a:lnTo>
                  <a:pt x="49620" y="49380"/>
                </a:lnTo>
                <a:lnTo>
                  <a:pt x="49560" y="49330"/>
                </a:lnTo>
                <a:lnTo>
                  <a:pt x="49600" y="49280"/>
                </a:lnTo>
                <a:lnTo>
                  <a:pt x="49620" y="49260"/>
                </a:lnTo>
                <a:lnTo>
                  <a:pt x="49660" y="49130"/>
                </a:lnTo>
                <a:lnTo>
                  <a:pt x="49660" y="49060"/>
                </a:lnTo>
                <a:lnTo>
                  <a:pt x="49700" y="49030"/>
                </a:lnTo>
                <a:lnTo>
                  <a:pt x="49710" y="49080"/>
                </a:lnTo>
                <a:lnTo>
                  <a:pt x="49770" y="49070"/>
                </a:lnTo>
                <a:lnTo>
                  <a:pt x="49830" y="49080"/>
                </a:lnTo>
                <a:lnTo>
                  <a:pt x="49950" y="49080"/>
                </a:lnTo>
                <a:lnTo>
                  <a:pt x="49960" y="49060"/>
                </a:lnTo>
                <a:lnTo>
                  <a:pt x="49960" y="49030"/>
                </a:lnTo>
                <a:lnTo>
                  <a:pt x="49990" y="48970"/>
                </a:lnTo>
                <a:lnTo>
                  <a:pt x="50000" y="48950"/>
                </a:lnTo>
                <a:lnTo>
                  <a:pt x="50030" y="48860"/>
                </a:lnTo>
                <a:lnTo>
                  <a:pt x="50130" y="48900"/>
                </a:lnTo>
                <a:lnTo>
                  <a:pt x="50210" y="48920"/>
                </a:lnTo>
                <a:lnTo>
                  <a:pt x="50270" y="48890"/>
                </a:lnTo>
                <a:lnTo>
                  <a:pt x="50310" y="48740"/>
                </a:lnTo>
                <a:lnTo>
                  <a:pt x="50320" y="48700"/>
                </a:lnTo>
                <a:lnTo>
                  <a:pt x="50330" y="48610"/>
                </a:lnTo>
                <a:lnTo>
                  <a:pt x="50330" y="48580"/>
                </a:lnTo>
                <a:lnTo>
                  <a:pt x="50350" y="48560"/>
                </a:lnTo>
                <a:lnTo>
                  <a:pt x="50320" y="48530"/>
                </a:lnTo>
                <a:lnTo>
                  <a:pt x="50310" y="48520"/>
                </a:lnTo>
                <a:lnTo>
                  <a:pt x="50300" y="48490"/>
                </a:lnTo>
                <a:lnTo>
                  <a:pt x="50280" y="48480"/>
                </a:lnTo>
                <a:lnTo>
                  <a:pt x="50220" y="48420"/>
                </a:lnTo>
                <a:lnTo>
                  <a:pt x="50180" y="48430"/>
                </a:lnTo>
                <a:lnTo>
                  <a:pt x="50170" y="48430"/>
                </a:lnTo>
                <a:lnTo>
                  <a:pt x="50150" y="48430"/>
                </a:lnTo>
                <a:lnTo>
                  <a:pt x="50140" y="48430"/>
                </a:lnTo>
                <a:lnTo>
                  <a:pt x="50130" y="48430"/>
                </a:lnTo>
                <a:lnTo>
                  <a:pt x="50120" y="48430"/>
                </a:lnTo>
                <a:lnTo>
                  <a:pt x="50100" y="48430"/>
                </a:lnTo>
                <a:lnTo>
                  <a:pt x="50090" y="48420"/>
                </a:lnTo>
                <a:lnTo>
                  <a:pt x="50080" y="48420"/>
                </a:lnTo>
                <a:lnTo>
                  <a:pt x="50060" y="48420"/>
                </a:lnTo>
                <a:lnTo>
                  <a:pt x="50050" y="48410"/>
                </a:lnTo>
                <a:lnTo>
                  <a:pt x="50040" y="48410"/>
                </a:lnTo>
                <a:lnTo>
                  <a:pt x="50010" y="48350"/>
                </a:lnTo>
                <a:lnTo>
                  <a:pt x="50010" y="48330"/>
                </a:lnTo>
                <a:lnTo>
                  <a:pt x="50010" y="48310"/>
                </a:lnTo>
                <a:lnTo>
                  <a:pt x="50020" y="48290"/>
                </a:lnTo>
                <a:lnTo>
                  <a:pt x="50090" y="48210"/>
                </a:lnTo>
                <a:lnTo>
                  <a:pt x="50160" y="48140"/>
                </a:lnTo>
                <a:lnTo>
                  <a:pt x="50190" y="48100"/>
                </a:lnTo>
                <a:lnTo>
                  <a:pt x="50220" y="48070"/>
                </a:lnTo>
                <a:lnTo>
                  <a:pt x="50230" y="48040"/>
                </a:lnTo>
                <a:lnTo>
                  <a:pt x="50270" y="48000"/>
                </a:lnTo>
                <a:lnTo>
                  <a:pt x="50310" y="47940"/>
                </a:lnTo>
                <a:lnTo>
                  <a:pt x="50310" y="47930"/>
                </a:lnTo>
                <a:lnTo>
                  <a:pt x="50320" y="47890"/>
                </a:lnTo>
                <a:lnTo>
                  <a:pt x="50330" y="47880"/>
                </a:lnTo>
                <a:lnTo>
                  <a:pt x="50340" y="47850"/>
                </a:lnTo>
                <a:lnTo>
                  <a:pt x="50340" y="47840"/>
                </a:lnTo>
                <a:lnTo>
                  <a:pt x="50390" y="47760"/>
                </a:lnTo>
                <a:lnTo>
                  <a:pt x="50430" y="47730"/>
                </a:lnTo>
                <a:lnTo>
                  <a:pt x="50460" y="47670"/>
                </a:lnTo>
                <a:lnTo>
                  <a:pt x="50470" y="47650"/>
                </a:lnTo>
                <a:lnTo>
                  <a:pt x="50450" y="47620"/>
                </a:lnTo>
                <a:lnTo>
                  <a:pt x="50440" y="47610"/>
                </a:lnTo>
                <a:lnTo>
                  <a:pt x="50500" y="47610"/>
                </a:lnTo>
                <a:lnTo>
                  <a:pt x="50510" y="47600"/>
                </a:lnTo>
                <a:lnTo>
                  <a:pt x="50530" y="47590"/>
                </a:lnTo>
                <a:lnTo>
                  <a:pt x="50570" y="47570"/>
                </a:lnTo>
                <a:lnTo>
                  <a:pt x="50580" y="47560"/>
                </a:lnTo>
                <a:lnTo>
                  <a:pt x="50610" y="47540"/>
                </a:lnTo>
                <a:lnTo>
                  <a:pt x="50630" y="47540"/>
                </a:lnTo>
                <a:lnTo>
                  <a:pt x="50650" y="47540"/>
                </a:lnTo>
                <a:lnTo>
                  <a:pt x="50660" y="47550"/>
                </a:lnTo>
                <a:lnTo>
                  <a:pt x="50740" y="47620"/>
                </a:lnTo>
                <a:lnTo>
                  <a:pt x="50750" y="47630"/>
                </a:lnTo>
                <a:lnTo>
                  <a:pt x="50770" y="47640"/>
                </a:lnTo>
                <a:lnTo>
                  <a:pt x="50780" y="47690"/>
                </a:lnTo>
                <a:lnTo>
                  <a:pt x="50790" y="47710"/>
                </a:lnTo>
                <a:lnTo>
                  <a:pt x="50800" y="47720"/>
                </a:lnTo>
                <a:lnTo>
                  <a:pt x="50800" y="47750"/>
                </a:lnTo>
                <a:lnTo>
                  <a:pt x="50800" y="47770"/>
                </a:lnTo>
                <a:lnTo>
                  <a:pt x="50800" y="47800"/>
                </a:lnTo>
                <a:lnTo>
                  <a:pt x="50800" y="47810"/>
                </a:lnTo>
                <a:lnTo>
                  <a:pt x="50820" y="47820"/>
                </a:lnTo>
                <a:lnTo>
                  <a:pt x="50860" y="47840"/>
                </a:lnTo>
                <a:lnTo>
                  <a:pt x="50880" y="47840"/>
                </a:lnTo>
                <a:lnTo>
                  <a:pt x="50900" y="47830"/>
                </a:lnTo>
                <a:lnTo>
                  <a:pt x="50930" y="47810"/>
                </a:lnTo>
                <a:lnTo>
                  <a:pt x="50970" y="47850"/>
                </a:lnTo>
                <a:lnTo>
                  <a:pt x="50990" y="47840"/>
                </a:lnTo>
                <a:lnTo>
                  <a:pt x="51010" y="47790"/>
                </a:lnTo>
                <a:lnTo>
                  <a:pt x="51040" y="47810"/>
                </a:lnTo>
                <a:lnTo>
                  <a:pt x="51070" y="47800"/>
                </a:lnTo>
                <a:lnTo>
                  <a:pt x="51080" y="47800"/>
                </a:lnTo>
                <a:lnTo>
                  <a:pt x="51110" y="47820"/>
                </a:lnTo>
                <a:lnTo>
                  <a:pt x="51120" y="47820"/>
                </a:lnTo>
                <a:lnTo>
                  <a:pt x="51140" y="47820"/>
                </a:lnTo>
                <a:lnTo>
                  <a:pt x="51150" y="47800"/>
                </a:lnTo>
                <a:lnTo>
                  <a:pt x="51150" y="47790"/>
                </a:lnTo>
                <a:lnTo>
                  <a:pt x="51150" y="47780"/>
                </a:lnTo>
                <a:lnTo>
                  <a:pt x="51150" y="47760"/>
                </a:lnTo>
                <a:lnTo>
                  <a:pt x="51150" y="47720"/>
                </a:lnTo>
                <a:lnTo>
                  <a:pt x="51160" y="47720"/>
                </a:lnTo>
                <a:lnTo>
                  <a:pt x="51180" y="47720"/>
                </a:lnTo>
                <a:lnTo>
                  <a:pt x="51190" y="47710"/>
                </a:lnTo>
                <a:lnTo>
                  <a:pt x="51190" y="47700"/>
                </a:lnTo>
                <a:lnTo>
                  <a:pt x="51190" y="47670"/>
                </a:lnTo>
                <a:lnTo>
                  <a:pt x="51210" y="47670"/>
                </a:lnTo>
                <a:lnTo>
                  <a:pt x="51270" y="47690"/>
                </a:lnTo>
                <a:lnTo>
                  <a:pt x="51310" y="47670"/>
                </a:lnTo>
                <a:lnTo>
                  <a:pt x="51330" y="47650"/>
                </a:lnTo>
                <a:lnTo>
                  <a:pt x="51370" y="47650"/>
                </a:lnTo>
                <a:lnTo>
                  <a:pt x="51420" y="47650"/>
                </a:lnTo>
                <a:lnTo>
                  <a:pt x="51440" y="47630"/>
                </a:lnTo>
                <a:lnTo>
                  <a:pt x="51440" y="47610"/>
                </a:lnTo>
                <a:lnTo>
                  <a:pt x="51450" y="47590"/>
                </a:lnTo>
                <a:lnTo>
                  <a:pt x="51480" y="47600"/>
                </a:lnTo>
                <a:lnTo>
                  <a:pt x="51490" y="47610"/>
                </a:lnTo>
                <a:lnTo>
                  <a:pt x="51520" y="47630"/>
                </a:lnTo>
                <a:lnTo>
                  <a:pt x="51540" y="47630"/>
                </a:lnTo>
                <a:lnTo>
                  <a:pt x="51600" y="47630"/>
                </a:lnTo>
                <a:lnTo>
                  <a:pt x="51620" y="47630"/>
                </a:lnTo>
                <a:lnTo>
                  <a:pt x="51640" y="47640"/>
                </a:lnTo>
                <a:lnTo>
                  <a:pt x="51670" y="47630"/>
                </a:lnTo>
                <a:lnTo>
                  <a:pt x="51700" y="47610"/>
                </a:lnTo>
                <a:lnTo>
                  <a:pt x="51720" y="47600"/>
                </a:lnTo>
                <a:lnTo>
                  <a:pt x="51750" y="47570"/>
                </a:lnTo>
                <a:lnTo>
                  <a:pt x="51780" y="47580"/>
                </a:lnTo>
                <a:lnTo>
                  <a:pt x="51830" y="47560"/>
                </a:lnTo>
                <a:lnTo>
                  <a:pt x="51860" y="47510"/>
                </a:lnTo>
                <a:lnTo>
                  <a:pt x="51890" y="47500"/>
                </a:lnTo>
                <a:lnTo>
                  <a:pt x="51910" y="47490"/>
                </a:lnTo>
                <a:lnTo>
                  <a:pt x="51930" y="47470"/>
                </a:lnTo>
                <a:lnTo>
                  <a:pt x="51940" y="47460"/>
                </a:lnTo>
                <a:lnTo>
                  <a:pt x="51940" y="47440"/>
                </a:lnTo>
                <a:lnTo>
                  <a:pt x="51940" y="47420"/>
                </a:lnTo>
                <a:lnTo>
                  <a:pt x="51950" y="47400"/>
                </a:lnTo>
                <a:lnTo>
                  <a:pt x="51950" y="47390"/>
                </a:lnTo>
                <a:lnTo>
                  <a:pt x="51970" y="47370"/>
                </a:lnTo>
                <a:lnTo>
                  <a:pt x="51980" y="47370"/>
                </a:lnTo>
                <a:lnTo>
                  <a:pt x="52000" y="47350"/>
                </a:lnTo>
                <a:lnTo>
                  <a:pt x="52010" y="47340"/>
                </a:lnTo>
                <a:lnTo>
                  <a:pt x="52040" y="47320"/>
                </a:lnTo>
                <a:lnTo>
                  <a:pt x="52080" y="47290"/>
                </a:lnTo>
                <a:lnTo>
                  <a:pt x="52090" y="47280"/>
                </a:lnTo>
                <a:lnTo>
                  <a:pt x="52090" y="47270"/>
                </a:lnTo>
                <a:lnTo>
                  <a:pt x="52100" y="47250"/>
                </a:lnTo>
                <a:lnTo>
                  <a:pt x="52110" y="47230"/>
                </a:lnTo>
                <a:lnTo>
                  <a:pt x="52120" y="47220"/>
                </a:lnTo>
                <a:lnTo>
                  <a:pt x="52130" y="47210"/>
                </a:lnTo>
                <a:lnTo>
                  <a:pt x="52140" y="47200"/>
                </a:lnTo>
                <a:lnTo>
                  <a:pt x="52150" y="47190"/>
                </a:lnTo>
                <a:lnTo>
                  <a:pt x="52160" y="47170"/>
                </a:lnTo>
                <a:lnTo>
                  <a:pt x="52160" y="47160"/>
                </a:lnTo>
                <a:lnTo>
                  <a:pt x="52190" y="47120"/>
                </a:lnTo>
                <a:lnTo>
                  <a:pt x="52200" y="47110"/>
                </a:lnTo>
                <a:lnTo>
                  <a:pt x="52200" y="47100"/>
                </a:lnTo>
                <a:lnTo>
                  <a:pt x="52230" y="47070"/>
                </a:lnTo>
                <a:lnTo>
                  <a:pt x="52230" y="47050"/>
                </a:lnTo>
                <a:lnTo>
                  <a:pt x="52260" y="47030"/>
                </a:lnTo>
                <a:lnTo>
                  <a:pt x="52270" y="47020"/>
                </a:lnTo>
                <a:lnTo>
                  <a:pt x="52280" y="46990"/>
                </a:lnTo>
                <a:lnTo>
                  <a:pt x="52290" y="46970"/>
                </a:lnTo>
                <a:lnTo>
                  <a:pt x="52350" y="46910"/>
                </a:lnTo>
                <a:lnTo>
                  <a:pt x="52370" y="46880"/>
                </a:lnTo>
                <a:lnTo>
                  <a:pt x="52380" y="46860"/>
                </a:lnTo>
                <a:lnTo>
                  <a:pt x="52390" y="46840"/>
                </a:lnTo>
                <a:lnTo>
                  <a:pt x="52400" y="46830"/>
                </a:lnTo>
                <a:lnTo>
                  <a:pt x="52400" y="46790"/>
                </a:lnTo>
                <a:lnTo>
                  <a:pt x="52410" y="46780"/>
                </a:lnTo>
                <a:lnTo>
                  <a:pt x="52450" y="46730"/>
                </a:lnTo>
                <a:lnTo>
                  <a:pt x="52460" y="46710"/>
                </a:lnTo>
                <a:lnTo>
                  <a:pt x="52480" y="46690"/>
                </a:lnTo>
                <a:lnTo>
                  <a:pt x="52510" y="46660"/>
                </a:lnTo>
                <a:lnTo>
                  <a:pt x="52520" y="46650"/>
                </a:lnTo>
                <a:lnTo>
                  <a:pt x="52540" y="46650"/>
                </a:lnTo>
                <a:lnTo>
                  <a:pt x="52570" y="46650"/>
                </a:lnTo>
                <a:lnTo>
                  <a:pt x="52610" y="46660"/>
                </a:lnTo>
                <a:lnTo>
                  <a:pt x="52640" y="46670"/>
                </a:lnTo>
                <a:lnTo>
                  <a:pt x="52690" y="46690"/>
                </a:lnTo>
                <a:lnTo>
                  <a:pt x="52730" y="46730"/>
                </a:lnTo>
                <a:lnTo>
                  <a:pt x="52780" y="46750"/>
                </a:lnTo>
                <a:lnTo>
                  <a:pt x="52830" y="46750"/>
                </a:lnTo>
                <a:lnTo>
                  <a:pt x="52860" y="46800"/>
                </a:lnTo>
                <a:lnTo>
                  <a:pt x="52870" y="46850"/>
                </a:lnTo>
                <a:lnTo>
                  <a:pt x="52880" y="46890"/>
                </a:lnTo>
                <a:lnTo>
                  <a:pt x="52880" y="46910"/>
                </a:lnTo>
                <a:lnTo>
                  <a:pt x="52880" y="46930"/>
                </a:lnTo>
                <a:lnTo>
                  <a:pt x="52880" y="46980"/>
                </a:lnTo>
                <a:lnTo>
                  <a:pt x="52880" y="47010"/>
                </a:lnTo>
                <a:lnTo>
                  <a:pt x="52890" y="47040"/>
                </a:lnTo>
                <a:lnTo>
                  <a:pt x="52910" y="47070"/>
                </a:lnTo>
                <a:lnTo>
                  <a:pt x="52920" y="47090"/>
                </a:lnTo>
                <a:lnTo>
                  <a:pt x="52910" y="47120"/>
                </a:lnTo>
                <a:lnTo>
                  <a:pt x="52970" y="47150"/>
                </a:lnTo>
                <a:lnTo>
                  <a:pt x="52980" y="47200"/>
                </a:lnTo>
                <a:lnTo>
                  <a:pt x="53000" y="47240"/>
                </a:lnTo>
                <a:lnTo>
                  <a:pt x="53000" y="47260"/>
                </a:lnTo>
                <a:lnTo>
                  <a:pt x="53040" y="47300"/>
                </a:lnTo>
                <a:lnTo>
                  <a:pt x="53050" y="47330"/>
                </a:lnTo>
                <a:lnTo>
                  <a:pt x="53040" y="47340"/>
                </a:lnTo>
                <a:lnTo>
                  <a:pt x="53040" y="47360"/>
                </a:lnTo>
                <a:lnTo>
                  <a:pt x="53040" y="47370"/>
                </a:lnTo>
                <a:lnTo>
                  <a:pt x="53040" y="47390"/>
                </a:lnTo>
                <a:lnTo>
                  <a:pt x="53040" y="47430"/>
                </a:lnTo>
                <a:lnTo>
                  <a:pt x="53040" y="47470"/>
                </a:lnTo>
                <a:lnTo>
                  <a:pt x="53040" y="47480"/>
                </a:lnTo>
                <a:lnTo>
                  <a:pt x="53060" y="47560"/>
                </a:lnTo>
                <a:lnTo>
                  <a:pt x="53090" y="47580"/>
                </a:lnTo>
                <a:lnTo>
                  <a:pt x="53110" y="47590"/>
                </a:lnTo>
                <a:lnTo>
                  <a:pt x="53300" y="47620"/>
                </a:lnTo>
                <a:lnTo>
                  <a:pt x="53360" y="47640"/>
                </a:lnTo>
                <a:lnTo>
                  <a:pt x="53380" y="47640"/>
                </a:lnTo>
                <a:lnTo>
                  <a:pt x="53400" y="47650"/>
                </a:lnTo>
                <a:lnTo>
                  <a:pt x="53440" y="47660"/>
                </a:lnTo>
                <a:lnTo>
                  <a:pt x="53460" y="47670"/>
                </a:lnTo>
                <a:lnTo>
                  <a:pt x="53470" y="47670"/>
                </a:lnTo>
                <a:lnTo>
                  <a:pt x="53490" y="47660"/>
                </a:lnTo>
                <a:lnTo>
                  <a:pt x="53500" y="47660"/>
                </a:lnTo>
                <a:lnTo>
                  <a:pt x="53560" y="47630"/>
                </a:lnTo>
                <a:lnTo>
                  <a:pt x="53580" y="47650"/>
                </a:lnTo>
                <a:lnTo>
                  <a:pt x="53590" y="47660"/>
                </a:lnTo>
                <a:lnTo>
                  <a:pt x="53630" y="47720"/>
                </a:lnTo>
                <a:lnTo>
                  <a:pt x="53640" y="47740"/>
                </a:lnTo>
                <a:lnTo>
                  <a:pt x="53650" y="47750"/>
                </a:lnTo>
                <a:lnTo>
                  <a:pt x="53670" y="47770"/>
                </a:lnTo>
                <a:lnTo>
                  <a:pt x="53680" y="47790"/>
                </a:lnTo>
                <a:lnTo>
                  <a:pt x="53700" y="47800"/>
                </a:lnTo>
                <a:lnTo>
                  <a:pt x="53730" y="47810"/>
                </a:lnTo>
                <a:lnTo>
                  <a:pt x="53760" y="47810"/>
                </a:lnTo>
                <a:lnTo>
                  <a:pt x="53780" y="47820"/>
                </a:lnTo>
                <a:lnTo>
                  <a:pt x="53810" y="47820"/>
                </a:lnTo>
                <a:lnTo>
                  <a:pt x="53850" y="47820"/>
                </a:lnTo>
                <a:lnTo>
                  <a:pt x="53880" y="47830"/>
                </a:lnTo>
                <a:lnTo>
                  <a:pt x="53900" y="47830"/>
                </a:lnTo>
                <a:lnTo>
                  <a:pt x="53920" y="47840"/>
                </a:lnTo>
                <a:lnTo>
                  <a:pt x="53930" y="47850"/>
                </a:lnTo>
                <a:lnTo>
                  <a:pt x="53970" y="47880"/>
                </a:lnTo>
                <a:lnTo>
                  <a:pt x="53980" y="47890"/>
                </a:lnTo>
                <a:lnTo>
                  <a:pt x="53990" y="47900"/>
                </a:lnTo>
                <a:lnTo>
                  <a:pt x="54040" y="47930"/>
                </a:lnTo>
                <a:lnTo>
                  <a:pt x="54050" y="47940"/>
                </a:lnTo>
                <a:lnTo>
                  <a:pt x="54090" y="47970"/>
                </a:lnTo>
                <a:lnTo>
                  <a:pt x="54100" y="47980"/>
                </a:lnTo>
                <a:lnTo>
                  <a:pt x="54130" y="48030"/>
                </a:lnTo>
                <a:lnTo>
                  <a:pt x="54130" y="48040"/>
                </a:lnTo>
                <a:lnTo>
                  <a:pt x="54170" y="48060"/>
                </a:lnTo>
                <a:lnTo>
                  <a:pt x="54210" y="48010"/>
                </a:lnTo>
                <a:lnTo>
                  <a:pt x="54240" y="47970"/>
                </a:lnTo>
                <a:lnTo>
                  <a:pt x="54280" y="47940"/>
                </a:lnTo>
                <a:lnTo>
                  <a:pt x="54400" y="47830"/>
                </a:lnTo>
                <a:lnTo>
                  <a:pt x="54420" y="47810"/>
                </a:lnTo>
                <a:lnTo>
                  <a:pt x="54440" y="47800"/>
                </a:lnTo>
                <a:lnTo>
                  <a:pt x="54460" y="47790"/>
                </a:lnTo>
                <a:lnTo>
                  <a:pt x="54490" y="47770"/>
                </a:lnTo>
                <a:lnTo>
                  <a:pt x="54560" y="47750"/>
                </a:lnTo>
                <a:lnTo>
                  <a:pt x="54600" y="47740"/>
                </a:lnTo>
                <a:lnTo>
                  <a:pt x="54620" y="47740"/>
                </a:lnTo>
                <a:lnTo>
                  <a:pt x="54650" y="47730"/>
                </a:lnTo>
                <a:lnTo>
                  <a:pt x="54670" y="47730"/>
                </a:lnTo>
                <a:lnTo>
                  <a:pt x="54700" y="47720"/>
                </a:lnTo>
                <a:lnTo>
                  <a:pt x="54720" y="47710"/>
                </a:lnTo>
                <a:lnTo>
                  <a:pt x="54780" y="47680"/>
                </a:lnTo>
                <a:lnTo>
                  <a:pt x="54880" y="47770"/>
                </a:lnTo>
                <a:lnTo>
                  <a:pt x="54890" y="47790"/>
                </a:lnTo>
                <a:lnTo>
                  <a:pt x="54920" y="47820"/>
                </a:lnTo>
                <a:lnTo>
                  <a:pt x="54940" y="47900"/>
                </a:lnTo>
                <a:lnTo>
                  <a:pt x="54950" y="47930"/>
                </a:lnTo>
                <a:lnTo>
                  <a:pt x="54990" y="47980"/>
                </a:lnTo>
                <a:lnTo>
                  <a:pt x="55030" y="48020"/>
                </a:lnTo>
                <a:lnTo>
                  <a:pt x="55110" y="47980"/>
                </a:lnTo>
                <a:lnTo>
                  <a:pt x="55120" y="48000"/>
                </a:lnTo>
                <a:lnTo>
                  <a:pt x="55140" y="48030"/>
                </a:lnTo>
                <a:lnTo>
                  <a:pt x="55170" y="48030"/>
                </a:lnTo>
                <a:lnTo>
                  <a:pt x="55180" y="48030"/>
                </a:lnTo>
                <a:lnTo>
                  <a:pt x="55190" y="48030"/>
                </a:lnTo>
                <a:lnTo>
                  <a:pt x="55200" y="48030"/>
                </a:lnTo>
                <a:lnTo>
                  <a:pt x="55210" y="48030"/>
                </a:lnTo>
                <a:lnTo>
                  <a:pt x="55250" y="48050"/>
                </a:lnTo>
                <a:lnTo>
                  <a:pt x="55260" y="48060"/>
                </a:lnTo>
                <a:lnTo>
                  <a:pt x="55280" y="48080"/>
                </a:lnTo>
                <a:lnTo>
                  <a:pt x="55290" y="48100"/>
                </a:lnTo>
                <a:lnTo>
                  <a:pt x="55300" y="48110"/>
                </a:lnTo>
                <a:lnTo>
                  <a:pt x="55330" y="48130"/>
                </a:lnTo>
                <a:lnTo>
                  <a:pt x="55370" y="48180"/>
                </a:lnTo>
                <a:lnTo>
                  <a:pt x="55390" y="48200"/>
                </a:lnTo>
                <a:lnTo>
                  <a:pt x="55390" y="48210"/>
                </a:lnTo>
                <a:lnTo>
                  <a:pt x="55400" y="48230"/>
                </a:lnTo>
                <a:lnTo>
                  <a:pt x="55430" y="48240"/>
                </a:lnTo>
                <a:lnTo>
                  <a:pt x="55470" y="48340"/>
                </a:lnTo>
                <a:lnTo>
                  <a:pt x="55450" y="48350"/>
                </a:lnTo>
                <a:lnTo>
                  <a:pt x="55470" y="48420"/>
                </a:lnTo>
                <a:lnTo>
                  <a:pt x="55500" y="48470"/>
                </a:lnTo>
                <a:lnTo>
                  <a:pt x="55510" y="48490"/>
                </a:lnTo>
                <a:lnTo>
                  <a:pt x="55510" y="48500"/>
                </a:lnTo>
                <a:lnTo>
                  <a:pt x="55520" y="48510"/>
                </a:lnTo>
                <a:lnTo>
                  <a:pt x="55520" y="48520"/>
                </a:lnTo>
                <a:lnTo>
                  <a:pt x="55520" y="48530"/>
                </a:lnTo>
                <a:lnTo>
                  <a:pt x="55510" y="48540"/>
                </a:lnTo>
                <a:lnTo>
                  <a:pt x="55510" y="48550"/>
                </a:lnTo>
                <a:lnTo>
                  <a:pt x="55510" y="48560"/>
                </a:lnTo>
                <a:lnTo>
                  <a:pt x="55510" y="48570"/>
                </a:lnTo>
                <a:lnTo>
                  <a:pt x="55530" y="48600"/>
                </a:lnTo>
                <a:lnTo>
                  <a:pt x="55510" y="48630"/>
                </a:lnTo>
                <a:lnTo>
                  <a:pt x="55550" y="48660"/>
                </a:lnTo>
                <a:lnTo>
                  <a:pt x="55550" y="48680"/>
                </a:lnTo>
                <a:lnTo>
                  <a:pt x="55590" y="48710"/>
                </a:lnTo>
                <a:lnTo>
                  <a:pt x="55640" y="48710"/>
                </a:lnTo>
                <a:lnTo>
                  <a:pt x="55650" y="48710"/>
                </a:lnTo>
                <a:lnTo>
                  <a:pt x="55670" y="48720"/>
                </a:lnTo>
                <a:lnTo>
                  <a:pt x="55690" y="48720"/>
                </a:lnTo>
                <a:lnTo>
                  <a:pt x="55700" y="48720"/>
                </a:lnTo>
                <a:lnTo>
                  <a:pt x="55710" y="48720"/>
                </a:lnTo>
                <a:lnTo>
                  <a:pt x="55720" y="48720"/>
                </a:lnTo>
                <a:lnTo>
                  <a:pt x="55730" y="48720"/>
                </a:lnTo>
                <a:lnTo>
                  <a:pt x="55740" y="48720"/>
                </a:lnTo>
                <a:lnTo>
                  <a:pt x="55750" y="48730"/>
                </a:lnTo>
                <a:lnTo>
                  <a:pt x="55760" y="48740"/>
                </a:lnTo>
                <a:lnTo>
                  <a:pt x="55780" y="48760"/>
                </a:lnTo>
                <a:lnTo>
                  <a:pt x="55790" y="48770"/>
                </a:lnTo>
                <a:lnTo>
                  <a:pt x="55790" y="48780"/>
                </a:lnTo>
                <a:lnTo>
                  <a:pt x="55830" y="48810"/>
                </a:lnTo>
                <a:lnTo>
                  <a:pt x="55830" y="48820"/>
                </a:lnTo>
                <a:lnTo>
                  <a:pt x="55840" y="48830"/>
                </a:lnTo>
                <a:lnTo>
                  <a:pt x="55840" y="48840"/>
                </a:lnTo>
                <a:lnTo>
                  <a:pt x="55840" y="48850"/>
                </a:lnTo>
                <a:lnTo>
                  <a:pt x="55840" y="48860"/>
                </a:lnTo>
                <a:lnTo>
                  <a:pt x="55830" y="48860"/>
                </a:lnTo>
                <a:lnTo>
                  <a:pt x="55820" y="48880"/>
                </a:lnTo>
                <a:lnTo>
                  <a:pt x="55830" y="48890"/>
                </a:lnTo>
                <a:lnTo>
                  <a:pt x="55840" y="48900"/>
                </a:lnTo>
                <a:lnTo>
                  <a:pt x="55850" y="48910"/>
                </a:lnTo>
                <a:lnTo>
                  <a:pt x="55870" y="48960"/>
                </a:lnTo>
                <a:lnTo>
                  <a:pt x="55880" y="48980"/>
                </a:lnTo>
                <a:lnTo>
                  <a:pt x="55890" y="49040"/>
                </a:lnTo>
                <a:lnTo>
                  <a:pt x="55900" y="49060"/>
                </a:lnTo>
                <a:lnTo>
                  <a:pt x="55900" y="49070"/>
                </a:lnTo>
                <a:lnTo>
                  <a:pt x="55920" y="49090"/>
                </a:lnTo>
                <a:lnTo>
                  <a:pt x="56030" y="49210"/>
                </a:lnTo>
                <a:lnTo>
                  <a:pt x="56030" y="49220"/>
                </a:lnTo>
                <a:lnTo>
                  <a:pt x="55960" y="49280"/>
                </a:lnTo>
                <a:lnTo>
                  <a:pt x="55990" y="49310"/>
                </a:lnTo>
                <a:lnTo>
                  <a:pt x="56000" y="49330"/>
                </a:lnTo>
                <a:lnTo>
                  <a:pt x="55960" y="49390"/>
                </a:lnTo>
                <a:lnTo>
                  <a:pt x="55910" y="49460"/>
                </a:lnTo>
                <a:lnTo>
                  <a:pt x="55920" y="49470"/>
                </a:lnTo>
                <a:lnTo>
                  <a:pt x="55870" y="49520"/>
                </a:lnTo>
                <a:lnTo>
                  <a:pt x="55940" y="49600"/>
                </a:lnTo>
                <a:lnTo>
                  <a:pt x="55950" y="49620"/>
                </a:lnTo>
                <a:lnTo>
                  <a:pt x="56000" y="49680"/>
                </a:lnTo>
                <a:lnTo>
                  <a:pt x="56020" y="49690"/>
                </a:lnTo>
                <a:lnTo>
                  <a:pt x="56040" y="49720"/>
                </a:lnTo>
                <a:lnTo>
                  <a:pt x="56120" y="49680"/>
                </a:lnTo>
                <a:lnTo>
                  <a:pt x="56140" y="49720"/>
                </a:lnTo>
                <a:lnTo>
                  <a:pt x="56160" y="49720"/>
                </a:lnTo>
                <a:lnTo>
                  <a:pt x="56190" y="49780"/>
                </a:lnTo>
                <a:lnTo>
                  <a:pt x="56210" y="49810"/>
                </a:lnTo>
                <a:lnTo>
                  <a:pt x="56260" y="49900"/>
                </a:lnTo>
                <a:lnTo>
                  <a:pt x="56310" y="49990"/>
                </a:lnTo>
                <a:lnTo>
                  <a:pt x="56380" y="50140"/>
                </a:lnTo>
                <a:lnTo>
                  <a:pt x="56420" y="50220"/>
                </a:lnTo>
                <a:lnTo>
                  <a:pt x="56440" y="50260"/>
                </a:lnTo>
                <a:lnTo>
                  <a:pt x="56460" y="50290"/>
                </a:lnTo>
                <a:lnTo>
                  <a:pt x="56530" y="50390"/>
                </a:lnTo>
                <a:lnTo>
                  <a:pt x="56570" y="50450"/>
                </a:lnTo>
                <a:lnTo>
                  <a:pt x="56600" y="50440"/>
                </a:lnTo>
                <a:lnTo>
                  <a:pt x="56610" y="50470"/>
                </a:lnTo>
                <a:lnTo>
                  <a:pt x="56650" y="50450"/>
                </a:lnTo>
                <a:lnTo>
                  <a:pt x="56660" y="50430"/>
                </a:lnTo>
                <a:lnTo>
                  <a:pt x="56670" y="50420"/>
                </a:lnTo>
                <a:lnTo>
                  <a:pt x="56680" y="50420"/>
                </a:lnTo>
                <a:lnTo>
                  <a:pt x="56690" y="50420"/>
                </a:lnTo>
                <a:lnTo>
                  <a:pt x="56700" y="50420"/>
                </a:lnTo>
                <a:lnTo>
                  <a:pt x="56710" y="50440"/>
                </a:lnTo>
                <a:lnTo>
                  <a:pt x="56720" y="50440"/>
                </a:lnTo>
                <a:lnTo>
                  <a:pt x="56700" y="50530"/>
                </a:lnTo>
                <a:lnTo>
                  <a:pt x="56700" y="50540"/>
                </a:lnTo>
                <a:lnTo>
                  <a:pt x="56690" y="50560"/>
                </a:lnTo>
                <a:lnTo>
                  <a:pt x="56680" y="50620"/>
                </a:lnTo>
                <a:lnTo>
                  <a:pt x="56670" y="50650"/>
                </a:lnTo>
                <a:lnTo>
                  <a:pt x="56670" y="50660"/>
                </a:lnTo>
                <a:lnTo>
                  <a:pt x="56660" y="50770"/>
                </a:lnTo>
                <a:lnTo>
                  <a:pt x="56660" y="50820"/>
                </a:lnTo>
                <a:lnTo>
                  <a:pt x="56650" y="50940"/>
                </a:lnTo>
                <a:lnTo>
                  <a:pt x="56850" y="50760"/>
                </a:lnTo>
                <a:lnTo>
                  <a:pt x="56940" y="50690"/>
                </a:lnTo>
                <a:lnTo>
                  <a:pt x="56980" y="50640"/>
                </a:lnTo>
                <a:lnTo>
                  <a:pt x="57000" y="50620"/>
                </a:lnTo>
                <a:lnTo>
                  <a:pt x="57060" y="50550"/>
                </a:lnTo>
                <a:lnTo>
                  <a:pt x="57080" y="50530"/>
                </a:lnTo>
                <a:lnTo>
                  <a:pt x="57110" y="50490"/>
                </a:lnTo>
                <a:lnTo>
                  <a:pt x="57140" y="50520"/>
                </a:lnTo>
                <a:lnTo>
                  <a:pt x="57190" y="50550"/>
                </a:lnTo>
                <a:lnTo>
                  <a:pt x="57300" y="50420"/>
                </a:lnTo>
                <a:lnTo>
                  <a:pt x="57310" y="50410"/>
                </a:lnTo>
                <a:lnTo>
                  <a:pt x="57400" y="50340"/>
                </a:lnTo>
                <a:lnTo>
                  <a:pt x="57450" y="50290"/>
                </a:lnTo>
                <a:lnTo>
                  <a:pt x="57550" y="50160"/>
                </a:lnTo>
                <a:lnTo>
                  <a:pt x="57520" y="50140"/>
                </a:lnTo>
                <a:lnTo>
                  <a:pt x="57480" y="50140"/>
                </a:lnTo>
                <a:lnTo>
                  <a:pt x="57450" y="50120"/>
                </a:lnTo>
                <a:lnTo>
                  <a:pt x="57480" y="50070"/>
                </a:lnTo>
                <a:lnTo>
                  <a:pt x="57510" y="50030"/>
                </a:lnTo>
                <a:lnTo>
                  <a:pt x="57580" y="49980"/>
                </a:lnTo>
                <a:lnTo>
                  <a:pt x="57650" y="49930"/>
                </a:lnTo>
                <a:lnTo>
                  <a:pt x="57680" y="49900"/>
                </a:lnTo>
                <a:lnTo>
                  <a:pt x="57710" y="49870"/>
                </a:lnTo>
                <a:lnTo>
                  <a:pt x="57750" y="49830"/>
                </a:lnTo>
                <a:lnTo>
                  <a:pt x="57800" y="49790"/>
                </a:lnTo>
                <a:lnTo>
                  <a:pt x="57910" y="49700"/>
                </a:lnTo>
                <a:lnTo>
                  <a:pt x="57940" y="49670"/>
                </a:lnTo>
                <a:lnTo>
                  <a:pt x="58020" y="49750"/>
                </a:lnTo>
                <a:lnTo>
                  <a:pt x="58110" y="49830"/>
                </a:lnTo>
                <a:lnTo>
                  <a:pt x="58130" y="49840"/>
                </a:lnTo>
                <a:lnTo>
                  <a:pt x="58160" y="49850"/>
                </a:lnTo>
                <a:lnTo>
                  <a:pt x="58170" y="49720"/>
                </a:lnTo>
                <a:lnTo>
                  <a:pt x="58180" y="49700"/>
                </a:lnTo>
                <a:lnTo>
                  <a:pt x="58200" y="49600"/>
                </a:lnTo>
                <a:lnTo>
                  <a:pt x="58200" y="49520"/>
                </a:lnTo>
                <a:lnTo>
                  <a:pt x="58230" y="49480"/>
                </a:lnTo>
                <a:lnTo>
                  <a:pt x="58290" y="49500"/>
                </a:lnTo>
                <a:lnTo>
                  <a:pt x="58350" y="49530"/>
                </a:lnTo>
                <a:lnTo>
                  <a:pt x="58370" y="49550"/>
                </a:lnTo>
                <a:lnTo>
                  <a:pt x="58380" y="49580"/>
                </a:lnTo>
                <a:lnTo>
                  <a:pt x="58480" y="49730"/>
                </a:lnTo>
                <a:lnTo>
                  <a:pt x="58500" y="49740"/>
                </a:lnTo>
                <a:lnTo>
                  <a:pt x="58550" y="49780"/>
                </a:lnTo>
                <a:lnTo>
                  <a:pt x="58570" y="49790"/>
                </a:lnTo>
                <a:lnTo>
                  <a:pt x="58610" y="49850"/>
                </a:lnTo>
                <a:lnTo>
                  <a:pt x="58550" y="49910"/>
                </a:lnTo>
                <a:lnTo>
                  <a:pt x="58540" y="49920"/>
                </a:lnTo>
                <a:lnTo>
                  <a:pt x="58510" y="49990"/>
                </a:lnTo>
                <a:lnTo>
                  <a:pt x="58470" y="50060"/>
                </a:lnTo>
                <a:lnTo>
                  <a:pt x="58540" y="50100"/>
                </a:lnTo>
                <a:lnTo>
                  <a:pt x="58610" y="50140"/>
                </a:lnTo>
                <a:lnTo>
                  <a:pt x="58660" y="50160"/>
                </a:lnTo>
                <a:lnTo>
                  <a:pt x="58700" y="50180"/>
                </a:lnTo>
                <a:lnTo>
                  <a:pt x="58750" y="50180"/>
                </a:lnTo>
                <a:lnTo>
                  <a:pt x="58770" y="50190"/>
                </a:lnTo>
                <a:lnTo>
                  <a:pt x="58790" y="50200"/>
                </a:lnTo>
                <a:lnTo>
                  <a:pt x="58810" y="50210"/>
                </a:lnTo>
                <a:lnTo>
                  <a:pt x="58850" y="50240"/>
                </a:lnTo>
                <a:lnTo>
                  <a:pt x="58860" y="50250"/>
                </a:lnTo>
                <a:lnTo>
                  <a:pt x="58880" y="50290"/>
                </a:lnTo>
                <a:lnTo>
                  <a:pt x="58890" y="50310"/>
                </a:lnTo>
                <a:lnTo>
                  <a:pt x="58930" y="50350"/>
                </a:lnTo>
                <a:lnTo>
                  <a:pt x="58940" y="50380"/>
                </a:lnTo>
                <a:lnTo>
                  <a:pt x="58950" y="50390"/>
                </a:lnTo>
                <a:lnTo>
                  <a:pt x="58990" y="50420"/>
                </a:lnTo>
                <a:lnTo>
                  <a:pt x="59020" y="50430"/>
                </a:lnTo>
                <a:lnTo>
                  <a:pt x="59040" y="50450"/>
                </a:lnTo>
                <a:lnTo>
                  <a:pt x="59060" y="50470"/>
                </a:lnTo>
                <a:lnTo>
                  <a:pt x="59090" y="50480"/>
                </a:lnTo>
                <a:lnTo>
                  <a:pt x="59110" y="50480"/>
                </a:lnTo>
                <a:lnTo>
                  <a:pt x="59080" y="50410"/>
                </a:lnTo>
                <a:lnTo>
                  <a:pt x="59150" y="50320"/>
                </a:lnTo>
                <a:lnTo>
                  <a:pt x="59170" y="50350"/>
                </a:lnTo>
                <a:lnTo>
                  <a:pt x="59200" y="50430"/>
                </a:lnTo>
                <a:lnTo>
                  <a:pt x="59250" y="50460"/>
                </a:lnTo>
                <a:lnTo>
                  <a:pt x="59320" y="50480"/>
                </a:lnTo>
                <a:lnTo>
                  <a:pt x="59360" y="50460"/>
                </a:lnTo>
                <a:lnTo>
                  <a:pt x="59410" y="50440"/>
                </a:lnTo>
                <a:lnTo>
                  <a:pt x="59430" y="50440"/>
                </a:lnTo>
                <a:lnTo>
                  <a:pt x="59480" y="50430"/>
                </a:lnTo>
                <a:lnTo>
                  <a:pt x="59480" y="50400"/>
                </a:lnTo>
                <a:lnTo>
                  <a:pt x="59480" y="50380"/>
                </a:lnTo>
                <a:lnTo>
                  <a:pt x="59490" y="50350"/>
                </a:lnTo>
                <a:lnTo>
                  <a:pt x="59510" y="50330"/>
                </a:lnTo>
                <a:lnTo>
                  <a:pt x="59520" y="50330"/>
                </a:lnTo>
                <a:lnTo>
                  <a:pt x="59570" y="50340"/>
                </a:lnTo>
                <a:lnTo>
                  <a:pt x="59570" y="50320"/>
                </a:lnTo>
                <a:lnTo>
                  <a:pt x="59570" y="50280"/>
                </a:lnTo>
                <a:lnTo>
                  <a:pt x="59590" y="50290"/>
                </a:lnTo>
                <a:lnTo>
                  <a:pt x="59600" y="50290"/>
                </a:lnTo>
                <a:lnTo>
                  <a:pt x="59620" y="50290"/>
                </a:lnTo>
                <a:lnTo>
                  <a:pt x="59670" y="50290"/>
                </a:lnTo>
                <a:lnTo>
                  <a:pt x="59720" y="50340"/>
                </a:lnTo>
                <a:lnTo>
                  <a:pt x="59740" y="50340"/>
                </a:lnTo>
                <a:lnTo>
                  <a:pt x="59770" y="50340"/>
                </a:lnTo>
                <a:lnTo>
                  <a:pt x="59830" y="50360"/>
                </a:lnTo>
                <a:lnTo>
                  <a:pt x="59850" y="50310"/>
                </a:lnTo>
                <a:lnTo>
                  <a:pt x="59850" y="50300"/>
                </a:lnTo>
                <a:lnTo>
                  <a:pt x="59890" y="50290"/>
                </a:lnTo>
                <a:lnTo>
                  <a:pt x="59910" y="50260"/>
                </a:lnTo>
                <a:lnTo>
                  <a:pt x="59960" y="50260"/>
                </a:lnTo>
                <a:lnTo>
                  <a:pt x="59980" y="50250"/>
                </a:lnTo>
                <a:lnTo>
                  <a:pt x="59990" y="50230"/>
                </a:lnTo>
                <a:lnTo>
                  <a:pt x="60040" y="50230"/>
                </a:lnTo>
                <a:lnTo>
                  <a:pt x="60050" y="50190"/>
                </a:lnTo>
                <a:lnTo>
                  <a:pt x="60120" y="50170"/>
                </a:lnTo>
                <a:lnTo>
                  <a:pt x="60130" y="50140"/>
                </a:lnTo>
                <a:lnTo>
                  <a:pt x="60200" y="50070"/>
                </a:lnTo>
                <a:lnTo>
                  <a:pt x="60250" y="50120"/>
                </a:lnTo>
                <a:lnTo>
                  <a:pt x="60300" y="50160"/>
                </a:lnTo>
                <a:lnTo>
                  <a:pt x="60350" y="50200"/>
                </a:lnTo>
                <a:lnTo>
                  <a:pt x="60380" y="50220"/>
                </a:lnTo>
                <a:lnTo>
                  <a:pt x="60430" y="50300"/>
                </a:lnTo>
                <a:lnTo>
                  <a:pt x="60450" y="50330"/>
                </a:lnTo>
                <a:lnTo>
                  <a:pt x="60480" y="50370"/>
                </a:lnTo>
                <a:lnTo>
                  <a:pt x="60480" y="50410"/>
                </a:lnTo>
                <a:lnTo>
                  <a:pt x="60510" y="50410"/>
                </a:lnTo>
                <a:lnTo>
                  <a:pt x="60520" y="50430"/>
                </a:lnTo>
                <a:lnTo>
                  <a:pt x="60520" y="50450"/>
                </a:lnTo>
                <a:lnTo>
                  <a:pt x="60590" y="50530"/>
                </a:lnTo>
                <a:lnTo>
                  <a:pt x="60640" y="50580"/>
                </a:lnTo>
                <a:lnTo>
                  <a:pt x="60650" y="50580"/>
                </a:lnTo>
                <a:lnTo>
                  <a:pt x="60670" y="50580"/>
                </a:lnTo>
                <a:lnTo>
                  <a:pt x="60730" y="50560"/>
                </a:lnTo>
                <a:lnTo>
                  <a:pt x="60760" y="50530"/>
                </a:lnTo>
                <a:lnTo>
                  <a:pt x="60770" y="50530"/>
                </a:lnTo>
                <a:lnTo>
                  <a:pt x="60800" y="50510"/>
                </a:lnTo>
                <a:lnTo>
                  <a:pt x="60830" y="50500"/>
                </a:lnTo>
                <a:lnTo>
                  <a:pt x="60860" y="50490"/>
                </a:lnTo>
                <a:lnTo>
                  <a:pt x="60910" y="50450"/>
                </a:lnTo>
                <a:lnTo>
                  <a:pt x="60950" y="50450"/>
                </a:lnTo>
                <a:lnTo>
                  <a:pt x="61040" y="50360"/>
                </a:lnTo>
                <a:lnTo>
                  <a:pt x="61070" y="50340"/>
                </a:lnTo>
                <a:lnTo>
                  <a:pt x="61080" y="50340"/>
                </a:lnTo>
                <a:lnTo>
                  <a:pt x="61110" y="50360"/>
                </a:lnTo>
                <a:lnTo>
                  <a:pt x="61150" y="50410"/>
                </a:lnTo>
                <a:lnTo>
                  <a:pt x="61210" y="50460"/>
                </a:lnTo>
                <a:lnTo>
                  <a:pt x="61280" y="50500"/>
                </a:lnTo>
                <a:lnTo>
                  <a:pt x="61290" y="50520"/>
                </a:lnTo>
                <a:lnTo>
                  <a:pt x="61270" y="50550"/>
                </a:lnTo>
                <a:lnTo>
                  <a:pt x="61230" y="50570"/>
                </a:lnTo>
                <a:lnTo>
                  <a:pt x="61210" y="50590"/>
                </a:lnTo>
                <a:lnTo>
                  <a:pt x="61230" y="50630"/>
                </a:lnTo>
                <a:lnTo>
                  <a:pt x="61240" y="50640"/>
                </a:lnTo>
                <a:lnTo>
                  <a:pt x="61350" y="50700"/>
                </a:lnTo>
                <a:lnTo>
                  <a:pt x="61370" y="50740"/>
                </a:lnTo>
                <a:lnTo>
                  <a:pt x="61430" y="50760"/>
                </a:lnTo>
                <a:lnTo>
                  <a:pt x="61440" y="50760"/>
                </a:lnTo>
                <a:lnTo>
                  <a:pt x="61440" y="50770"/>
                </a:lnTo>
                <a:lnTo>
                  <a:pt x="61450" y="50780"/>
                </a:lnTo>
                <a:lnTo>
                  <a:pt x="61450" y="50790"/>
                </a:lnTo>
                <a:lnTo>
                  <a:pt x="61450" y="50800"/>
                </a:lnTo>
                <a:lnTo>
                  <a:pt x="61440" y="50810"/>
                </a:lnTo>
                <a:lnTo>
                  <a:pt x="61430" y="50820"/>
                </a:lnTo>
                <a:lnTo>
                  <a:pt x="61410" y="50820"/>
                </a:lnTo>
                <a:lnTo>
                  <a:pt x="61330" y="50830"/>
                </a:lnTo>
                <a:lnTo>
                  <a:pt x="61320" y="50870"/>
                </a:lnTo>
                <a:lnTo>
                  <a:pt x="61280" y="50870"/>
                </a:lnTo>
                <a:lnTo>
                  <a:pt x="61250" y="50870"/>
                </a:lnTo>
                <a:lnTo>
                  <a:pt x="61240" y="50870"/>
                </a:lnTo>
                <a:lnTo>
                  <a:pt x="61210" y="50870"/>
                </a:lnTo>
                <a:lnTo>
                  <a:pt x="61150" y="50890"/>
                </a:lnTo>
                <a:lnTo>
                  <a:pt x="61090" y="50910"/>
                </a:lnTo>
                <a:lnTo>
                  <a:pt x="61020" y="50950"/>
                </a:lnTo>
                <a:lnTo>
                  <a:pt x="61010" y="50950"/>
                </a:lnTo>
                <a:lnTo>
                  <a:pt x="60990" y="50970"/>
                </a:lnTo>
                <a:lnTo>
                  <a:pt x="60980" y="51000"/>
                </a:lnTo>
                <a:lnTo>
                  <a:pt x="60970" y="51010"/>
                </a:lnTo>
                <a:lnTo>
                  <a:pt x="60980" y="51100"/>
                </a:lnTo>
                <a:lnTo>
                  <a:pt x="60930" y="51130"/>
                </a:lnTo>
                <a:lnTo>
                  <a:pt x="60920" y="51130"/>
                </a:lnTo>
                <a:lnTo>
                  <a:pt x="60880" y="51130"/>
                </a:lnTo>
                <a:lnTo>
                  <a:pt x="60870" y="51150"/>
                </a:lnTo>
                <a:lnTo>
                  <a:pt x="60890" y="51200"/>
                </a:lnTo>
                <a:lnTo>
                  <a:pt x="60880" y="51260"/>
                </a:lnTo>
                <a:lnTo>
                  <a:pt x="60890" y="51310"/>
                </a:lnTo>
                <a:lnTo>
                  <a:pt x="60880" y="51340"/>
                </a:lnTo>
                <a:lnTo>
                  <a:pt x="60870" y="51390"/>
                </a:lnTo>
                <a:lnTo>
                  <a:pt x="60850" y="51410"/>
                </a:lnTo>
                <a:lnTo>
                  <a:pt x="60840" y="51440"/>
                </a:lnTo>
                <a:lnTo>
                  <a:pt x="60830" y="51450"/>
                </a:lnTo>
                <a:lnTo>
                  <a:pt x="60820" y="51470"/>
                </a:lnTo>
                <a:lnTo>
                  <a:pt x="60810" y="51480"/>
                </a:lnTo>
                <a:lnTo>
                  <a:pt x="60790" y="51490"/>
                </a:lnTo>
                <a:lnTo>
                  <a:pt x="60780" y="51510"/>
                </a:lnTo>
                <a:lnTo>
                  <a:pt x="60760" y="51510"/>
                </a:lnTo>
                <a:lnTo>
                  <a:pt x="60740" y="51520"/>
                </a:lnTo>
                <a:lnTo>
                  <a:pt x="60710" y="51560"/>
                </a:lnTo>
                <a:lnTo>
                  <a:pt x="60700" y="51570"/>
                </a:lnTo>
                <a:lnTo>
                  <a:pt x="60680" y="51580"/>
                </a:lnTo>
                <a:lnTo>
                  <a:pt x="60670" y="51590"/>
                </a:lnTo>
                <a:lnTo>
                  <a:pt x="60660" y="51610"/>
                </a:lnTo>
                <a:lnTo>
                  <a:pt x="60650" y="51630"/>
                </a:lnTo>
                <a:lnTo>
                  <a:pt x="60640" y="51650"/>
                </a:lnTo>
                <a:lnTo>
                  <a:pt x="60640" y="51660"/>
                </a:lnTo>
                <a:lnTo>
                  <a:pt x="60650" y="51690"/>
                </a:lnTo>
                <a:lnTo>
                  <a:pt x="60620" y="51730"/>
                </a:lnTo>
                <a:lnTo>
                  <a:pt x="60630" y="51750"/>
                </a:lnTo>
                <a:lnTo>
                  <a:pt x="60660" y="51800"/>
                </a:lnTo>
                <a:lnTo>
                  <a:pt x="60660" y="51820"/>
                </a:lnTo>
                <a:lnTo>
                  <a:pt x="60630" y="51850"/>
                </a:lnTo>
                <a:lnTo>
                  <a:pt x="60620" y="51850"/>
                </a:lnTo>
                <a:lnTo>
                  <a:pt x="60600" y="51920"/>
                </a:lnTo>
                <a:lnTo>
                  <a:pt x="60560" y="52000"/>
                </a:lnTo>
                <a:lnTo>
                  <a:pt x="60550" y="52020"/>
                </a:lnTo>
                <a:lnTo>
                  <a:pt x="60530" y="52050"/>
                </a:lnTo>
                <a:lnTo>
                  <a:pt x="60520" y="52070"/>
                </a:lnTo>
                <a:lnTo>
                  <a:pt x="60500" y="52110"/>
                </a:lnTo>
                <a:lnTo>
                  <a:pt x="60490" y="52130"/>
                </a:lnTo>
                <a:lnTo>
                  <a:pt x="60470" y="52230"/>
                </a:lnTo>
                <a:lnTo>
                  <a:pt x="60460" y="52280"/>
                </a:lnTo>
                <a:lnTo>
                  <a:pt x="60460" y="52340"/>
                </a:lnTo>
                <a:lnTo>
                  <a:pt x="60450" y="52350"/>
                </a:lnTo>
                <a:lnTo>
                  <a:pt x="60450" y="52360"/>
                </a:lnTo>
                <a:lnTo>
                  <a:pt x="60440" y="52370"/>
                </a:lnTo>
                <a:lnTo>
                  <a:pt x="60370" y="52450"/>
                </a:lnTo>
                <a:lnTo>
                  <a:pt x="60360" y="52450"/>
                </a:lnTo>
                <a:lnTo>
                  <a:pt x="60350" y="52460"/>
                </a:lnTo>
                <a:lnTo>
                  <a:pt x="60350" y="52470"/>
                </a:lnTo>
                <a:lnTo>
                  <a:pt x="60340" y="52470"/>
                </a:lnTo>
                <a:lnTo>
                  <a:pt x="60330" y="52480"/>
                </a:lnTo>
                <a:lnTo>
                  <a:pt x="60320" y="52490"/>
                </a:lnTo>
                <a:lnTo>
                  <a:pt x="60310" y="52490"/>
                </a:lnTo>
                <a:lnTo>
                  <a:pt x="60250" y="52530"/>
                </a:lnTo>
                <a:lnTo>
                  <a:pt x="60260" y="52540"/>
                </a:lnTo>
                <a:lnTo>
                  <a:pt x="60260" y="52550"/>
                </a:lnTo>
                <a:lnTo>
                  <a:pt x="60270" y="52560"/>
                </a:lnTo>
                <a:lnTo>
                  <a:pt x="60280" y="52560"/>
                </a:lnTo>
                <a:lnTo>
                  <a:pt x="60290" y="52570"/>
                </a:lnTo>
                <a:lnTo>
                  <a:pt x="60320" y="52570"/>
                </a:lnTo>
                <a:lnTo>
                  <a:pt x="60330" y="52570"/>
                </a:lnTo>
                <a:lnTo>
                  <a:pt x="60340" y="52570"/>
                </a:lnTo>
                <a:lnTo>
                  <a:pt x="60350" y="52570"/>
                </a:lnTo>
                <a:lnTo>
                  <a:pt x="60360" y="52570"/>
                </a:lnTo>
                <a:lnTo>
                  <a:pt x="60390" y="52550"/>
                </a:lnTo>
                <a:lnTo>
                  <a:pt x="60400" y="52550"/>
                </a:lnTo>
                <a:lnTo>
                  <a:pt x="60410" y="52540"/>
                </a:lnTo>
                <a:lnTo>
                  <a:pt x="60420" y="52540"/>
                </a:lnTo>
                <a:lnTo>
                  <a:pt x="60430" y="52540"/>
                </a:lnTo>
                <a:lnTo>
                  <a:pt x="60440" y="52530"/>
                </a:lnTo>
                <a:lnTo>
                  <a:pt x="60450" y="52530"/>
                </a:lnTo>
                <a:lnTo>
                  <a:pt x="60460" y="52530"/>
                </a:lnTo>
                <a:lnTo>
                  <a:pt x="60470" y="52530"/>
                </a:lnTo>
                <a:lnTo>
                  <a:pt x="60480" y="52520"/>
                </a:lnTo>
                <a:lnTo>
                  <a:pt x="60490" y="52520"/>
                </a:lnTo>
                <a:lnTo>
                  <a:pt x="60500" y="52520"/>
                </a:lnTo>
                <a:lnTo>
                  <a:pt x="60510" y="52540"/>
                </a:lnTo>
                <a:lnTo>
                  <a:pt x="60480" y="52560"/>
                </a:lnTo>
                <a:lnTo>
                  <a:pt x="60470" y="52560"/>
                </a:lnTo>
                <a:lnTo>
                  <a:pt x="60460" y="52570"/>
                </a:lnTo>
                <a:lnTo>
                  <a:pt x="60450" y="52580"/>
                </a:lnTo>
                <a:lnTo>
                  <a:pt x="60440" y="52580"/>
                </a:lnTo>
                <a:lnTo>
                  <a:pt x="60430" y="52590"/>
                </a:lnTo>
                <a:lnTo>
                  <a:pt x="60430" y="52600"/>
                </a:lnTo>
                <a:lnTo>
                  <a:pt x="60420" y="52600"/>
                </a:lnTo>
                <a:lnTo>
                  <a:pt x="60410" y="52610"/>
                </a:lnTo>
                <a:lnTo>
                  <a:pt x="60400" y="52620"/>
                </a:lnTo>
                <a:lnTo>
                  <a:pt x="60400" y="52630"/>
                </a:lnTo>
                <a:lnTo>
                  <a:pt x="60390" y="52630"/>
                </a:lnTo>
                <a:lnTo>
                  <a:pt x="60380" y="52640"/>
                </a:lnTo>
                <a:lnTo>
                  <a:pt x="60370" y="52650"/>
                </a:lnTo>
                <a:lnTo>
                  <a:pt x="60300" y="52720"/>
                </a:lnTo>
                <a:lnTo>
                  <a:pt x="60290" y="52730"/>
                </a:lnTo>
                <a:lnTo>
                  <a:pt x="60280" y="52730"/>
                </a:lnTo>
                <a:lnTo>
                  <a:pt x="60270" y="52740"/>
                </a:lnTo>
                <a:lnTo>
                  <a:pt x="60270" y="52750"/>
                </a:lnTo>
                <a:lnTo>
                  <a:pt x="60260" y="52750"/>
                </a:lnTo>
                <a:lnTo>
                  <a:pt x="60170" y="52810"/>
                </a:lnTo>
                <a:lnTo>
                  <a:pt x="60160" y="52810"/>
                </a:lnTo>
                <a:lnTo>
                  <a:pt x="60150" y="52820"/>
                </a:lnTo>
                <a:lnTo>
                  <a:pt x="60140" y="52820"/>
                </a:lnTo>
                <a:lnTo>
                  <a:pt x="60130" y="52830"/>
                </a:lnTo>
                <a:lnTo>
                  <a:pt x="60120" y="52830"/>
                </a:lnTo>
                <a:lnTo>
                  <a:pt x="60110" y="52850"/>
                </a:lnTo>
                <a:lnTo>
                  <a:pt x="60100" y="52850"/>
                </a:lnTo>
                <a:lnTo>
                  <a:pt x="60090" y="52860"/>
                </a:lnTo>
                <a:lnTo>
                  <a:pt x="60090" y="52870"/>
                </a:lnTo>
                <a:lnTo>
                  <a:pt x="60080" y="52870"/>
                </a:lnTo>
                <a:lnTo>
                  <a:pt x="60080" y="52880"/>
                </a:lnTo>
                <a:lnTo>
                  <a:pt x="59870" y="52940"/>
                </a:lnTo>
                <a:lnTo>
                  <a:pt x="59130" y="53250"/>
                </a:lnTo>
                <a:lnTo>
                  <a:pt x="58670" y="53850"/>
                </a:lnTo>
                <a:lnTo>
                  <a:pt x="58040" y="55040"/>
                </a:lnTo>
                <a:lnTo>
                  <a:pt x="56510" y="56360"/>
                </a:lnTo>
                <a:lnTo>
                  <a:pt x="55870" y="57320"/>
                </a:lnTo>
                <a:lnTo>
                  <a:pt x="55590" y="57950"/>
                </a:lnTo>
                <a:lnTo>
                  <a:pt x="54740" y="58740"/>
                </a:lnTo>
                <a:lnTo>
                  <a:pt x="54390" y="59230"/>
                </a:lnTo>
                <a:lnTo>
                  <a:pt x="54330" y="59700"/>
                </a:lnTo>
                <a:lnTo>
                  <a:pt x="54460" y="60710"/>
                </a:lnTo>
                <a:lnTo>
                  <a:pt x="54340" y="61250"/>
                </a:lnTo>
                <a:lnTo>
                  <a:pt x="54120" y="61470"/>
                </a:lnTo>
                <a:lnTo>
                  <a:pt x="53510" y="61700"/>
                </a:lnTo>
                <a:lnTo>
                  <a:pt x="53320" y="61890"/>
                </a:lnTo>
                <a:lnTo>
                  <a:pt x="53150" y="63080"/>
                </a:lnTo>
                <a:lnTo>
                  <a:pt x="53760" y="63460"/>
                </a:lnTo>
                <a:lnTo>
                  <a:pt x="54790" y="63660"/>
                </a:lnTo>
                <a:lnTo>
                  <a:pt x="55870" y="64260"/>
                </a:lnTo>
                <a:lnTo>
                  <a:pt x="56530" y="64450"/>
                </a:lnTo>
                <a:lnTo>
                  <a:pt x="57390" y="64880"/>
                </a:lnTo>
                <a:lnTo>
                  <a:pt x="58160" y="65460"/>
                </a:lnTo>
                <a:lnTo>
                  <a:pt x="58570" y="66090"/>
                </a:lnTo>
                <a:lnTo>
                  <a:pt x="58420" y="67120"/>
                </a:lnTo>
                <a:lnTo>
                  <a:pt x="57710" y="67960"/>
                </a:lnTo>
                <a:lnTo>
                  <a:pt x="56750" y="68600"/>
                </a:lnTo>
                <a:lnTo>
                  <a:pt x="55870" y="69000"/>
                </a:lnTo>
                <a:lnTo>
                  <a:pt x="54780" y="68990"/>
                </a:lnTo>
                <a:lnTo>
                  <a:pt x="53690" y="69350"/>
                </a:lnTo>
                <a:lnTo>
                  <a:pt x="53160" y="70080"/>
                </a:lnTo>
                <a:lnTo>
                  <a:pt x="53790" y="71210"/>
                </a:lnTo>
                <a:lnTo>
                  <a:pt x="53050" y="72990"/>
                </a:lnTo>
                <a:lnTo>
                  <a:pt x="51610" y="74210"/>
                </a:lnTo>
                <a:lnTo>
                  <a:pt x="50760" y="74720"/>
                </a:lnTo>
                <a:lnTo>
                  <a:pt x="50850" y="75280"/>
                </a:lnTo>
                <a:lnTo>
                  <a:pt x="50770" y="75310"/>
                </a:lnTo>
                <a:lnTo>
                  <a:pt x="50690" y="75350"/>
                </a:lnTo>
                <a:lnTo>
                  <a:pt x="50650" y="75360"/>
                </a:lnTo>
                <a:lnTo>
                  <a:pt x="50600" y="75380"/>
                </a:lnTo>
                <a:lnTo>
                  <a:pt x="50540" y="75410"/>
                </a:lnTo>
                <a:lnTo>
                  <a:pt x="50490" y="75440"/>
                </a:lnTo>
                <a:lnTo>
                  <a:pt x="50470" y="75450"/>
                </a:lnTo>
                <a:lnTo>
                  <a:pt x="50360" y="75530"/>
                </a:lnTo>
                <a:lnTo>
                  <a:pt x="50350" y="75540"/>
                </a:lnTo>
                <a:lnTo>
                  <a:pt x="50280" y="75580"/>
                </a:lnTo>
                <a:lnTo>
                  <a:pt x="50150" y="75670"/>
                </a:lnTo>
                <a:lnTo>
                  <a:pt x="50150" y="75680"/>
                </a:lnTo>
                <a:lnTo>
                  <a:pt x="50080" y="75720"/>
                </a:lnTo>
                <a:lnTo>
                  <a:pt x="49990" y="75780"/>
                </a:lnTo>
                <a:lnTo>
                  <a:pt x="49890" y="75850"/>
                </a:lnTo>
                <a:lnTo>
                  <a:pt x="49790" y="75920"/>
                </a:lnTo>
                <a:lnTo>
                  <a:pt x="49690" y="75990"/>
                </a:lnTo>
                <a:lnTo>
                  <a:pt x="49670" y="76010"/>
                </a:lnTo>
                <a:lnTo>
                  <a:pt x="49660" y="76010"/>
                </a:lnTo>
                <a:lnTo>
                  <a:pt x="49620" y="76030"/>
                </a:lnTo>
                <a:lnTo>
                  <a:pt x="49570" y="76060"/>
                </a:lnTo>
                <a:lnTo>
                  <a:pt x="49480" y="76130"/>
                </a:lnTo>
                <a:lnTo>
                  <a:pt x="49410" y="76180"/>
                </a:lnTo>
                <a:lnTo>
                  <a:pt x="49410" y="76190"/>
                </a:lnTo>
                <a:lnTo>
                  <a:pt x="49350" y="76230"/>
                </a:lnTo>
                <a:lnTo>
                  <a:pt x="49240" y="76300"/>
                </a:lnTo>
                <a:lnTo>
                  <a:pt x="49150" y="76370"/>
                </a:lnTo>
                <a:lnTo>
                  <a:pt x="49100" y="76400"/>
                </a:lnTo>
                <a:lnTo>
                  <a:pt x="49050" y="76430"/>
                </a:lnTo>
                <a:lnTo>
                  <a:pt x="48970" y="76460"/>
                </a:lnTo>
                <a:lnTo>
                  <a:pt x="48900" y="76490"/>
                </a:lnTo>
                <a:lnTo>
                  <a:pt x="48860" y="76520"/>
                </a:lnTo>
                <a:lnTo>
                  <a:pt x="48850" y="76530"/>
                </a:lnTo>
                <a:lnTo>
                  <a:pt x="48810" y="76560"/>
                </a:lnTo>
                <a:lnTo>
                  <a:pt x="48750" y="76610"/>
                </a:lnTo>
                <a:lnTo>
                  <a:pt x="48710" y="76660"/>
                </a:lnTo>
                <a:lnTo>
                  <a:pt x="48710" y="76670"/>
                </a:lnTo>
                <a:lnTo>
                  <a:pt x="48660" y="76720"/>
                </a:lnTo>
                <a:lnTo>
                  <a:pt x="48620" y="76780"/>
                </a:lnTo>
                <a:lnTo>
                  <a:pt x="48590" y="76820"/>
                </a:lnTo>
                <a:lnTo>
                  <a:pt x="48540" y="76880"/>
                </a:lnTo>
                <a:lnTo>
                  <a:pt x="48520" y="76930"/>
                </a:lnTo>
                <a:lnTo>
                  <a:pt x="48490" y="77040"/>
                </a:lnTo>
                <a:lnTo>
                  <a:pt x="48470" y="77080"/>
                </a:lnTo>
                <a:lnTo>
                  <a:pt x="48440" y="77130"/>
                </a:lnTo>
                <a:lnTo>
                  <a:pt x="48420" y="77180"/>
                </a:lnTo>
                <a:lnTo>
                  <a:pt x="48400" y="77270"/>
                </a:lnTo>
                <a:lnTo>
                  <a:pt x="48390" y="77310"/>
                </a:lnTo>
                <a:lnTo>
                  <a:pt x="48390" y="77350"/>
                </a:lnTo>
                <a:lnTo>
                  <a:pt x="48380" y="77400"/>
                </a:lnTo>
                <a:lnTo>
                  <a:pt x="48400" y="77460"/>
                </a:lnTo>
                <a:lnTo>
                  <a:pt x="48410" y="77510"/>
                </a:lnTo>
                <a:lnTo>
                  <a:pt x="48410" y="77560"/>
                </a:lnTo>
                <a:lnTo>
                  <a:pt x="48410" y="77570"/>
                </a:lnTo>
                <a:lnTo>
                  <a:pt x="48390" y="77620"/>
                </a:lnTo>
                <a:lnTo>
                  <a:pt x="48380" y="77720"/>
                </a:lnTo>
                <a:lnTo>
                  <a:pt x="48370" y="77770"/>
                </a:lnTo>
                <a:lnTo>
                  <a:pt x="48350" y="77850"/>
                </a:lnTo>
                <a:lnTo>
                  <a:pt x="48320" y="77910"/>
                </a:lnTo>
                <a:lnTo>
                  <a:pt x="48290" y="77940"/>
                </a:lnTo>
                <a:lnTo>
                  <a:pt x="48270" y="77960"/>
                </a:lnTo>
                <a:lnTo>
                  <a:pt x="48260" y="77980"/>
                </a:lnTo>
                <a:lnTo>
                  <a:pt x="48250" y="78020"/>
                </a:lnTo>
                <a:lnTo>
                  <a:pt x="48240" y="78060"/>
                </a:lnTo>
                <a:lnTo>
                  <a:pt x="48250" y="78110"/>
                </a:lnTo>
                <a:lnTo>
                  <a:pt x="48280" y="78180"/>
                </a:lnTo>
                <a:lnTo>
                  <a:pt x="48290" y="78240"/>
                </a:lnTo>
                <a:lnTo>
                  <a:pt x="48300" y="78290"/>
                </a:lnTo>
                <a:lnTo>
                  <a:pt x="48330" y="78350"/>
                </a:lnTo>
                <a:lnTo>
                  <a:pt x="48340" y="78440"/>
                </a:lnTo>
                <a:lnTo>
                  <a:pt x="48350" y="78520"/>
                </a:lnTo>
                <a:lnTo>
                  <a:pt x="48340" y="78590"/>
                </a:lnTo>
                <a:lnTo>
                  <a:pt x="48330" y="78610"/>
                </a:lnTo>
                <a:lnTo>
                  <a:pt x="48320" y="78650"/>
                </a:lnTo>
                <a:lnTo>
                  <a:pt x="48310" y="78700"/>
                </a:lnTo>
                <a:lnTo>
                  <a:pt x="48300" y="78750"/>
                </a:lnTo>
                <a:lnTo>
                  <a:pt x="48270" y="78800"/>
                </a:lnTo>
                <a:lnTo>
                  <a:pt x="48220" y="78850"/>
                </a:lnTo>
                <a:lnTo>
                  <a:pt x="48180" y="78900"/>
                </a:lnTo>
                <a:lnTo>
                  <a:pt x="48120" y="78940"/>
                </a:lnTo>
                <a:lnTo>
                  <a:pt x="48050" y="78960"/>
                </a:lnTo>
                <a:lnTo>
                  <a:pt x="47970" y="78970"/>
                </a:lnTo>
                <a:lnTo>
                  <a:pt x="47870" y="78990"/>
                </a:lnTo>
                <a:lnTo>
                  <a:pt x="47790" y="79020"/>
                </a:lnTo>
                <a:lnTo>
                  <a:pt x="47720" y="79070"/>
                </a:lnTo>
                <a:lnTo>
                  <a:pt x="47640" y="79130"/>
                </a:lnTo>
                <a:lnTo>
                  <a:pt x="47550" y="79210"/>
                </a:lnTo>
                <a:lnTo>
                  <a:pt x="47470" y="79270"/>
                </a:lnTo>
                <a:lnTo>
                  <a:pt x="47400" y="79350"/>
                </a:lnTo>
                <a:lnTo>
                  <a:pt x="47340" y="79440"/>
                </a:lnTo>
                <a:lnTo>
                  <a:pt x="47310" y="79490"/>
                </a:lnTo>
                <a:lnTo>
                  <a:pt x="47270" y="79480"/>
                </a:lnTo>
                <a:lnTo>
                  <a:pt x="47220" y="79470"/>
                </a:lnTo>
                <a:lnTo>
                  <a:pt x="47200" y="79460"/>
                </a:lnTo>
                <a:lnTo>
                  <a:pt x="47130" y="79430"/>
                </a:lnTo>
                <a:lnTo>
                  <a:pt x="47120" y="79420"/>
                </a:lnTo>
                <a:lnTo>
                  <a:pt x="47090" y="79390"/>
                </a:lnTo>
                <a:lnTo>
                  <a:pt x="47070" y="79390"/>
                </a:lnTo>
                <a:lnTo>
                  <a:pt x="47060" y="7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