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Beirut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Lebanon • State Map | Fully Editable Vector Shape</a:t>
            </a:r>
          </a:p>
        </p:txBody>
      </p:sp>
      <p:sp>
        <p:nvSpPr>
          <p:cNvPr id="101" name="Beiru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540" y="48340"/>
                </a:moveTo>
                <a:lnTo>
                  <a:pt x="35460" y="48410"/>
                </a:lnTo>
                <a:lnTo>
                  <a:pt x="35420" y="48450"/>
                </a:lnTo>
                <a:lnTo>
                  <a:pt x="35390" y="48490"/>
                </a:lnTo>
                <a:lnTo>
                  <a:pt x="35370" y="48520"/>
                </a:lnTo>
                <a:lnTo>
                  <a:pt x="35360" y="48540"/>
                </a:lnTo>
                <a:lnTo>
                  <a:pt x="35360" y="48570"/>
                </a:lnTo>
                <a:lnTo>
                  <a:pt x="35350" y="48620"/>
                </a:lnTo>
                <a:lnTo>
                  <a:pt x="35330" y="48670"/>
                </a:lnTo>
                <a:lnTo>
                  <a:pt x="35310" y="48710"/>
                </a:lnTo>
                <a:lnTo>
                  <a:pt x="35310" y="48720"/>
                </a:lnTo>
                <a:lnTo>
                  <a:pt x="35310" y="48730"/>
                </a:lnTo>
                <a:lnTo>
                  <a:pt x="35310" y="48750"/>
                </a:lnTo>
                <a:lnTo>
                  <a:pt x="35290" y="48800"/>
                </a:lnTo>
                <a:lnTo>
                  <a:pt x="35270" y="48830"/>
                </a:lnTo>
                <a:lnTo>
                  <a:pt x="35260" y="48850"/>
                </a:lnTo>
                <a:lnTo>
                  <a:pt x="35250" y="48870"/>
                </a:lnTo>
                <a:lnTo>
                  <a:pt x="35210" y="48910"/>
                </a:lnTo>
                <a:lnTo>
                  <a:pt x="35200" y="48930"/>
                </a:lnTo>
                <a:lnTo>
                  <a:pt x="35190" y="48950"/>
                </a:lnTo>
                <a:lnTo>
                  <a:pt x="35190" y="48980"/>
                </a:lnTo>
                <a:lnTo>
                  <a:pt x="35180" y="49030"/>
                </a:lnTo>
                <a:lnTo>
                  <a:pt x="35160" y="49070"/>
                </a:lnTo>
                <a:lnTo>
                  <a:pt x="35150" y="49080"/>
                </a:lnTo>
                <a:lnTo>
                  <a:pt x="35150" y="49100"/>
                </a:lnTo>
                <a:lnTo>
                  <a:pt x="35140" y="49110"/>
                </a:lnTo>
                <a:lnTo>
                  <a:pt x="35130" y="49160"/>
                </a:lnTo>
                <a:lnTo>
                  <a:pt x="35120" y="49180"/>
                </a:lnTo>
                <a:lnTo>
                  <a:pt x="35110" y="49200"/>
                </a:lnTo>
                <a:lnTo>
                  <a:pt x="35110" y="49210"/>
                </a:lnTo>
                <a:lnTo>
                  <a:pt x="35100" y="49230"/>
                </a:lnTo>
                <a:lnTo>
                  <a:pt x="35100" y="49250"/>
                </a:lnTo>
                <a:lnTo>
                  <a:pt x="35100" y="49270"/>
                </a:lnTo>
                <a:lnTo>
                  <a:pt x="35120" y="49310"/>
                </a:lnTo>
                <a:lnTo>
                  <a:pt x="35120" y="49330"/>
                </a:lnTo>
                <a:lnTo>
                  <a:pt x="35120" y="49350"/>
                </a:lnTo>
                <a:lnTo>
                  <a:pt x="35120" y="49360"/>
                </a:lnTo>
                <a:lnTo>
                  <a:pt x="35130" y="49370"/>
                </a:lnTo>
                <a:lnTo>
                  <a:pt x="35130" y="49390"/>
                </a:lnTo>
                <a:lnTo>
                  <a:pt x="35120" y="49400"/>
                </a:lnTo>
                <a:lnTo>
                  <a:pt x="35110" y="49420"/>
                </a:lnTo>
                <a:lnTo>
                  <a:pt x="35100" y="49430"/>
                </a:lnTo>
                <a:lnTo>
                  <a:pt x="35090" y="49430"/>
                </a:lnTo>
                <a:lnTo>
                  <a:pt x="35050" y="49470"/>
                </a:lnTo>
                <a:lnTo>
                  <a:pt x="35040" y="49500"/>
                </a:lnTo>
                <a:lnTo>
                  <a:pt x="35030" y="49530"/>
                </a:lnTo>
                <a:lnTo>
                  <a:pt x="35030" y="49560"/>
                </a:lnTo>
                <a:lnTo>
                  <a:pt x="35020" y="49600"/>
                </a:lnTo>
                <a:lnTo>
                  <a:pt x="35020" y="49630"/>
                </a:lnTo>
                <a:lnTo>
                  <a:pt x="35020" y="49660"/>
                </a:lnTo>
                <a:lnTo>
                  <a:pt x="35020" y="49680"/>
                </a:lnTo>
                <a:lnTo>
                  <a:pt x="35040" y="49690"/>
                </a:lnTo>
                <a:lnTo>
                  <a:pt x="35030" y="49710"/>
                </a:lnTo>
                <a:lnTo>
                  <a:pt x="35030" y="49730"/>
                </a:lnTo>
                <a:lnTo>
                  <a:pt x="35020" y="49740"/>
                </a:lnTo>
                <a:lnTo>
                  <a:pt x="35020" y="49750"/>
                </a:lnTo>
                <a:lnTo>
                  <a:pt x="35000" y="49780"/>
                </a:lnTo>
                <a:lnTo>
                  <a:pt x="34990" y="49800"/>
                </a:lnTo>
                <a:lnTo>
                  <a:pt x="34980" y="49820"/>
                </a:lnTo>
                <a:lnTo>
                  <a:pt x="34970" y="49840"/>
                </a:lnTo>
                <a:lnTo>
                  <a:pt x="34950" y="49840"/>
                </a:lnTo>
                <a:lnTo>
                  <a:pt x="34930" y="49850"/>
                </a:lnTo>
                <a:lnTo>
                  <a:pt x="34900" y="49850"/>
                </a:lnTo>
                <a:lnTo>
                  <a:pt x="34890" y="49860"/>
                </a:lnTo>
                <a:lnTo>
                  <a:pt x="34870" y="49860"/>
                </a:lnTo>
                <a:lnTo>
                  <a:pt x="34860" y="49860"/>
                </a:lnTo>
                <a:lnTo>
                  <a:pt x="34850" y="49860"/>
                </a:lnTo>
                <a:lnTo>
                  <a:pt x="34840" y="49850"/>
                </a:lnTo>
                <a:lnTo>
                  <a:pt x="34830" y="49850"/>
                </a:lnTo>
                <a:lnTo>
                  <a:pt x="34820" y="49840"/>
                </a:lnTo>
                <a:lnTo>
                  <a:pt x="34810" y="49830"/>
                </a:lnTo>
                <a:lnTo>
                  <a:pt x="34790" y="49830"/>
                </a:lnTo>
                <a:lnTo>
                  <a:pt x="34770" y="49830"/>
                </a:lnTo>
                <a:lnTo>
                  <a:pt x="34740" y="49830"/>
                </a:lnTo>
                <a:lnTo>
                  <a:pt x="34710" y="49840"/>
                </a:lnTo>
                <a:lnTo>
                  <a:pt x="34680" y="49840"/>
                </a:lnTo>
                <a:lnTo>
                  <a:pt x="34660" y="49850"/>
                </a:lnTo>
                <a:lnTo>
                  <a:pt x="34640" y="49860"/>
                </a:lnTo>
                <a:lnTo>
                  <a:pt x="34620" y="49870"/>
                </a:lnTo>
                <a:lnTo>
                  <a:pt x="34620" y="49880"/>
                </a:lnTo>
                <a:lnTo>
                  <a:pt x="34610" y="49890"/>
                </a:lnTo>
                <a:lnTo>
                  <a:pt x="34600" y="49900"/>
                </a:lnTo>
                <a:lnTo>
                  <a:pt x="34550" y="49940"/>
                </a:lnTo>
                <a:lnTo>
                  <a:pt x="34540" y="49960"/>
                </a:lnTo>
                <a:lnTo>
                  <a:pt x="34520" y="49970"/>
                </a:lnTo>
                <a:lnTo>
                  <a:pt x="34510" y="49960"/>
                </a:lnTo>
                <a:lnTo>
                  <a:pt x="34500" y="49960"/>
                </a:lnTo>
                <a:lnTo>
                  <a:pt x="34490" y="49960"/>
                </a:lnTo>
                <a:lnTo>
                  <a:pt x="34480" y="49970"/>
                </a:lnTo>
                <a:lnTo>
                  <a:pt x="34470" y="49970"/>
                </a:lnTo>
                <a:lnTo>
                  <a:pt x="34450" y="49980"/>
                </a:lnTo>
                <a:lnTo>
                  <a:pt x="34450" y="50010"/>
                </a:lnTo>
                <a:lnTo>
                  <a:pt x="34430" y="50010"/>
                </a:lnTo>
                <a:lnTo>
                  <a:pt x="34430" y="50020"/>
                </a:lnTo>
                <a:lnTo>
                  <a:pt x="34420" y="50040"/>
                </a:lnTo>
                <a:lnTo>
                  <a:pt x="34410" y="50070"/>
                </a:lnTo>
                <a:lnTo>
                  <a:pt x="34400" y="50100"/>
                </a:lnTo>
                <a:lnTo>
                  <a:pt x="34390" y="50130"/>
                </a:lnTo>
                <a:lnTo>
                  <a:pt x="34390" y="50140"/>
                </a:lnTo>
                <a:lnTo>
                  <a:pt x="34380" y="50150"/>
                </a:lnTo>
                <a:lnTo>
                  <a:pt x="34370" y="50180"/>
                </a:lnTo>
                <a:lnTo>
                  <a:pt x="34360" y="50200"/>
                </a:lnTo>
                <a:lnTo>
                  <a:pt x="34350" y="50200"/>
                </a:lnTo>
                <a:lnTo>
                  <a:pt x="34340" y="50200"/>
                </a:lnTo>
                <a:lnTo>
                  <a:pt x="34310" y="50200"/>
                </a:lnTo>
                <a:lnTo>
                  <a:pt x="34290" y="50200"/>
                </a:lnTo>
                <a:lnTo>
                  <a:pt x="34280" y="50190"/>
                </a:lnTo>
                <a:lnTo>
                  <a:pt x="34260" y="50190"/>
                </a:lnTo>
                <a:lnTo>
                  <a:pt x="34260" y="50200"/>
                </a:lnTo>
                <a:lnTo>
                  <a:pt x="34260" y="50230"/>
                </a:lnTo>
                <a:lnTo>
                  <a:pt x="34260" y="50250"/>
                </a:lnTo>
                <a:lnTo>
                  <a:pt x="34260" y="50260"/>
                </a:lnTo>
                <a:lnTo>
                  <a:pt x="34240" y="50260"/>
                </a:lnTo>
                <a:lnTo>
                  <a:pt x="34230" y="50260"/>
                </a:lnTo>
                <a:lnTo>
                  <a:pt x="34220" y="50270"/>
                </a:lnTo>
                <a:lnTo>
                  <a:pt x="34210" y="50280"/>
                </a:lnTo>
                <a:lnTo>
                  <a:pt x="34200" y="50280"/>
                </a:lnTo>
                <a:lnTo>
                  <a:pt x="34190" y="50280"/>
                </a:lnTo>
                <a:lnTo>
                  <a:pt x="34180" y="50280"/>
                </a:lnTo>
                <a:lnTo>
                  <a:pt x="34160" y="50290"/>
                </a:lnTo>
                <a:lnTo>
                  <a:pt x="34150" y="50290"/>
                </a:lnTo>
                <a:lnTo>
                  <a:pt x="34130" y="50290"/>
                </a:lnTo>
                <a:lnTo>
                  <a:pt x="34130" y="50300"/>
                </a:lnTo>
                <a:lnTo>
                  <a:pt x="34120" y="50310"/>
                </a:lnTo>
                <a:lnTo>
                  <a:pt x="34110" y="50320"/>
                </a:lnTo>
                <a:lnTo>
                  <a:pt x="34100" y="50330"/>
                </a:lnTo>
                <a:lnTo>
                  <a:pt x="34100" y="50340"/>
                </a:lnTo>
                <a:lnTo>
                  <a:pt x="34090" y="50350"/>
                </a:lnTo>
                <a:lnTo>
                  <a:pt x="34090" y="50360"/>
                </a:lnTo>
                <a:lnTo>
                  <a:pt x="34080" y="50360"/>
                </a:lnTo>
                <a:lnTo>
                  <a:pt x="34070" y="50360"/>
                </a:lnTo>
                <a:lnTo>
                  <a:pt x="34050" y="50360"/>
                </a:lnTo>
                <a:lnTo>
                  <a:pt x="34040" y="50360"/>
                </a:lnTo>
                <a:lnTo>
                  <a:pt x="34030" y="50370"/>
                </a:lnTo>
                <a:lnTo>
                  <a:pt x="34030" y="50380"/>
                </a:lnTo>
                <a:lnTo>
                  <a:pt x="34020" y="50390"/>
                </a:lnTo>
                <a:lnTo>
                  <a:pt x="34020" y="50400"/>
                </a:lnTo>
                <a:lnTo>
                  <a:pt x="34010" y="50410"/>
                </a:lnTo>
                <a:lnTo>
                  <a:pt x="34010" y="50420"/>
                </a:lnTo>
                <a:lnTo>
                  <a:pt x="34000" y="50430"/>
                </a:lnTo>
                <a:lnTo>
                  <a:pt x="34000" y="50450"/>
                </a:lnTo>
                <a:lnTo>
                  <a:pt x="34000" y="50470"/>
                </a:lnTo>
                <a:lnTo>
                  <a:pt x="33990" y="50490"/>
                </a:lnTo>
                <a:lnTo>
                  <a:pt x="34000" y="50520"/>
                </a:lnTo>
                <a:lnTo>
                  <a:pt x="34010" y="50530"/>
                </a:lnTo>
                <a:lnTo>
                  <a:pt x="34010" y="50550"/>
                </a:lnTo>
                <a:lnTo>
                  <a:pt x="34020" y="50570"/>
                </a:lnTo>
                <a:lnTo>
                  <a:pt x="34020" y="50580"/>
                </a:lnTo>
                <a:lnTo>
                  <a:pt x="34030" y="50590"/>
                </a:lnTo>
                <a:lnTo>
                  <a:pt x="34040" y="50610"/>
                </a:lnTo>
                <a:lnTo>
                  <a:pt x="34050" y="50620"/>
                </a:lnTo>
                <a:lnTo>
                  <a:pt x="34060" y="50640"/>
                </a:lnTo>
                <a:lnTo>
                  <a:pt x="34060" y="50650"/>
                </a:lnTo>
                <a:lnTo>
                  <a:pt x="34050" y="50650"/>
                </a:lnTo>
                <a:lnTo>
                  <a:pt x="34030" y="50650"/>
                </a:lnTo>
                <a:lnTo>
                  <a:pt x="34010" y="50650"/>
                </a:lnTo>
                <a:lnTo>
                  <a:pt x="34000" y="50660"/>
                </a:lnTo>
                <a:lnTo>
                  <a:pt x="33990" y="50650"/>
                </a:lnTo>
                <a:lnTo>
                  <a:pt x="33970" y="50660"/>
                </a:lnTo>
                <a:lnTo>
                  <a:pt x="33950" y="50660"/>
                </a:lnTo>
                <a:lnTo>
                  <a:pt x="33930" y="50660"/>
                </a:lnTo>
                <a:lnTo>
                  <a:pt x="33910" y="50660"/>
                </a:lnTo>
                <a:lnTo>
                  <a:pt x="33910" y="50670"/>
                </a:lnTo>
                <a:lnTo>
                  <a:pt x="33900" y="50680"/>
                </a:lnTo>
                <a:lnTo>
                  <a:pt x="33890" y="50670"/>
                </a:lnTo>
                <a:lnTo>
                  <a:pt x="33880" y="50680"/>
                </a:lnTo>
                <a:lnTo>
                  <a:pt x="33860" y="50680"/>
                </a:lnTo>
                <a:lnTo>
                  <a:pt x="33850" y="50680"/>
                </a:lnTo>
                <a:lnTo>
                  <a:pt x="33840" y="50680"/>
                </a:lnTo>
                <a:lnTo>
                  <a:pt x="33820" y="50670"/>
                </a:lnTo>
                <a:lnTo>
                  <a:pt x="33810" y="50670"/>
                </a:lnTo>
                <a:lnTo>
                  <a:pt x="33800" y="50660"/>
                </a:lnTo>
                <a:lnTo>
                  <a:pt x="33790" y="50660"/>
                </a:lnTo>
                <a:lnTo>
                  <a:pt x="33770" y="50660"/>
                </a:lnTo>
                <a:lnTo>
                  <a:pt x="33760" y="50650"/>
                </a:lnTo>
                <a:lnTo>
                  <a:pt x="33750" y="50640"/>
                </a:lnTo>
                <a:lnTo>
                  <a:pt x="33740" y="50640"/>
                </a:lnTo>
                <a:lnTo>
                  <a:pt x="33730" y="50640"/>
                </a:lnTo>
                <a:lnTo>
                  <a:pt x="33710" y="50640"/>
                </a:lnTo>
                <a:lnTo>
                  <a:pt x="33710" y="50630"/>
                </a:lnTo>
                <a:lnTo>
                  <a:pt x="33710" y="50610"/>
                </a:lnTo>
                <a:lnTo>
                  <a:pt x="33710" y="50600"/>
                </a:lnTo>
                <a:lnTo>
                  <a:pt x="33710" y="50590"/>
                </a:lnTo>
                <a:lnTo>
                  <a:pt x="33710" y="50580"/>
                </a:lnTo>
                <a:lnTo>
                  <a:pt x="33710" y="50570"/>
                </a:lnTo>
                <a:lnTo>
                  <a:pt x="33710" y="50560"/>
                </a:lnTo>
                <a:lnTo>
                  <a:pt x="33700" y="50540"/>
                </a:lnTo>
                <a:lnTo>
                  <a:pt x="33700" y="50530"/>
                </a:lnTo>
                <a:lnTo>
                  <a:pt x="33700" y="50520"/>
                </a:lnTo>
                <a:lnTo>
                  <a:pt x="33700" y="50510"/>
                </a:lnTo>
                <a:lnTo>
                  <a:pt x="33700" y="50500"/>
                </a:lnTo>
                <a:lnTo>
                  <a:pt x="33700" y="50490"/>
                </a:lnTo>
                <a:lnTo>
                  <a:pt x="33700" y="50480"/>
                </a:lnTo>
                <a:lnTo>
                  <a:pt x="33700" y="50460"/>
                </a:lnTo>
                <a:lnTo>
                  <a:pt x="33710" y="50440"/>
                </a:lnTo>
                <a:lnTo>
                  <a:pt x="33710" y="50420"/>
                </a:lnTo>
                <a:lnTo>
                  <a:pt x="33710" y="50410"/>
                </a:lnTo>
                <a:lnTo>
                  <a:pt x="33720" y="50400"/>
                </a:lnTo>
                <a:lnTo>
                  <a:pt x="33720" y="50380"/>
                </a:lnTo>
                <a:lnTo>
                  <a:pt x="33710" y="50380"/>
                </a:lnTo>
                <a:lnTo>
                  <a:pt x="33700" y="50380"/>
                </a:lnTo>
                <a:lnTo>
                  <a:pt x="33690" y="50400"/>
                </a:lnTo>
                <a:lnTo>
                  <a:pt x="33670" y="50400"/>
                </a:lnTo>
                <a:lnTo>
                  <a:pt x="33650" y="50390"/>
                </a:lnTo>
                <a:lnTo>
                  <a:pt x="33640" y="50400"/>
                </a:lnTo>
                <a:lnTo>
                  <a:pt x="33620" y="50400"/>
                </a:lnTo>
                <a:lnTo>
                  <a:pt x="33610" y="50400"/>
                </a:lnTo>
                <a:lnTo>
                  <a:pt x="33590" y="50390"/>
                </a:lnTo>
                <a:lnTo>
                  <a:pt x="33580" y="50400"/>
                </a:lnTo>
                <a:lnTo>
                  <a:pt x="33560" y="50400"/>
                </a:lnTo>
                <a:lnTo>
                  <a:pt x="33530" y="50390"/>
                </a:lnTo>
                <a:lnTo>
                  <a:pt x="33520" y="50390"/>
                </a:lnTo>
                <a:lnTo>
                  <a:pt x="33510" y="50390"/>
                </a:lnTo>
                <a:lnTo>
                  <a:pt x="33470" y="50390"/>
                </a:lnTo>
                <a:lnTo>
                  <a:pt x="33450" y="50390"/>
                </a:lnTo>
                <a:lnTo>
                  <a:pt x="33420" y="50380"/>
                </a:lnTo>
                <a:lnTo>
                  <a:pt x="33410" y="50380"/>
                </a:lnTo>
                <a:lnTo>
                  <a:pt x="33400" y="50380"/>
                </a:lnTo>
                <a:lnTo>
                  <a:pt x="33370" y="50380"/>
                </a:lnTo>
                <a:lnTo>
                  <a:pt x="33350" y="50380"/>
                </a:lnTo>
                <a:lnTo>
                  <a:pt x="33330" y="50380"/>
                </a:lnTo>
                <a:lnTo>
                  <a:pt x="33320" y="50370"/>
                </a:lnTo>
                <a:lnTo>
                  <a:pt x="33300" y="50380"/>
                </a:lnTo>
                <a:lnTo>
                  <a:pt x="33280" y="50380"/>
                </a:lnTo>
                <a:lnTo>
                  <a:pt x="33260" y="50370"/>
                </a:lnTo>
                <a:lnTo>
                  <a:pt x="33250" y="50370"/>
                </a:lnTo>
                <a:lnTo>
                  <a:pt x="33230" y="50370"/>
                </a:lnTo>
                <a:lnTo>
                  <a:pt x="33180" y="50370"/>
                </a:lnTo>
                <a:lnTo>
                  <a:pt x="33160" y="50370"/>
                </a:lnTo>
                <a:lnTo>
                  <a:pt x="33110" y="50370"/>
                </a:lnTo>
                <a:lnTo>
                  <a:pt x="33090" y="50370"/>
                </a:lnTo>
                <a:lnTo>
                  <a:pt x="33060" y="50370"/>
                </a:lnTo>
                <a:lnTo>
                  <a:pt x="32990" y="50370"/>
                </a:lnTo>
                <a:lnTo>
                  <a:pt x="32960" y="50370"/>
                </a:lnTo>
                <a:lnTo>
                  <a:pt x="32940" y="50370"/>
                </a:lnTo>
                <a:lnTo>
                  <a:pt x="32930" y="50370"/>
                </a:lnTo>
                <a:lnTo>
                  <a:pt x="32900" y="50370"/>
                </a:lnTo>
                <a:lnTo>
                  <a:pt x="32890" y="50370"/>
                </a:lnTo>
                <a:lnTo>
                  <a:pt x="32870" y="50370"/>
                </a:lnTo>
                <a:lnTo>
                  <a:pt x="32840" y="50370"/>
                </a:lnTo>
                <a:lnTo>
                  <a:pt x="32820" y="50380"/>
                </a:lnTo>
                <a:lnTo>
                  <a:pt x="32810" y="50380"/>
                </a:lnTo>
                <a:lnTo>
                  <a:pt x="32790" y="50380"/>
                </a:lnTo>
                <a:lnTo>
                  <a:pt x="32770" y="50390"/>
                </a:lnTo>
                <a:lnTo>
                  <a:pt x="32750" y="50390"/>
                </a:lnTo>
                <a:lnTo>
                  <a:pt x="32720" y="50390"/>
                </a:lnTo>
                <a:lnTo>
                  <a:pt x="32680" y="50400"/>
                </a:lnTo>
                <a:lnTo>
                  <a:pt x="32680" y="50390"/>
                </a:lnTo>
                <a:lnTo>
                  <a:pt x="32680" y="50370"/>
                </a:lnTo>
                <a:lnTo>
                  <a:pt x="32680" y="50360"/>
                </a:lnTo>
                <a:lnTo>
                  <a:pt x="32680" y="50340"/>
                </a:lnTo>
                <a:lnTo>
                  <a:pt x="32680" y="50320"/>
                </a:lnTo>
                <a:lnTo>
                  <a:pt x="32680" y="50310"/>
                </a:lnTo>
                <a:lnTo>
                  <a:pt x="32680" y="50300"/>
                </a:lnTo>
                <a:lnTo>
                  <a:pt x="32680" y="50290"/>
                </a:lnTo>
                <a:lnTo>
                  <a:pt x="32690" y="50260"/>
                </a:lnTo>
                <a:lnTo>
                  <a:pt x="32690" y="50250"/>
                </a:lnTo>
                <a:lnTo>
                  <a:pt x="32700" y="50240"/>
                </a:lnTo>
                <a:lnTo>
                  <a:pt x="32700" y="50230"/>
                </a:lnTo>
                <a:lnTo>
                  <a:pt x="32700" y="50220"/>
                </a:lnTo>
                <a:lnTo>
                  <a:pt x="32700" y="50210"/>
                </a:lnTo>
                <a:lnTo>
                  <a:pt x="32690" y="50190"/>
                </a:lnTo>
                <a:lnTo>
                  <a:pt x="32690" y="50170"/>
                </a:lnTo>
                <a:lnTo>
                  <a:pt x="32690" y="50160"/>
                </a:lnTo>
                <a:lnTo>
                  <a:pt x="32680" y="50130"/>
                </a:lnTo>
                <a:lnTo>
                  <a:pt x="32680" y="50110"/>
                </a:lnTo>
                <a:lnTo>
                  <a:pt x="32670" y="50050"/>
                </a:lnTo>
                <a:lnTo>
                  <a:pt x="32660" y="49990"/>
                </a:lnTo>
                <a:lnTo>
                  <a:pt x="32640" y="49920"/>
                </a:lnTo>
                <a:lnTo>
                  <a:pt x="32640" y="49890"/>
                </a:lnTo>
                <a:lnTo>
                  <a:pt x="32630" y="49820"/>
                </a:lnTo>
                <a:lnTo>
                  <a:pt x="32620" y="49810"/>
                </a:lnTo>
                <a:lnTo>
                  <a:pt x="32620" y="49790"/>
                </a:lnTo>
                <a:lnTo>
                  <a:pt x="32620" y="49770"/>
                </a:lnTo>
                <a:lnTo>
                  <a:pt x="32620" y="49750"/>
                </a:lnTo>
                <a:lnTo>
                  <a:pt x="32610" y="49730"/>
                </a:lnTo>
                <a:lnTo>
                  <a:pt x="32610" y="49720"/>
                </a:lnTo>
                <a:lnTo>
                  <a:pt x="32600" y="49700"/>
                </a:lnTo>
                <a:lnTo>
                  <a:pt x="32600" y="49680"/>
                </a:lnTo>
                <a:lnTo>
                  <a:pt x="32590" y="49630"/>
                </a:lnTo>
                <a:lnTo>
                  <a:pt x="32580" y="49610"/>
                </a:lnTo>
                <a:lnTo>
                  <a:pt x="32580" y="49600"/>
                </a:lnTo>
                <a:lnTo>
                  <a:pt x="32580" y="49590"/>
                </a:lnTo>
                <a:lnTo>
                  <a:pt x="32570" y="49580"/>
                </a:lnTo>
                <a:lnTo>
                  <a:pt x="32570" y="49570"/>
                </a:lnTo>
                <a:lnTo>
                  <a:pt x="32570" y="49560"/>
                </a:lnTo>
                <a:lnTo>
                  <a:pt x="32560" y="49550"/>
                </a:lnTo>
                <a:lnTo>
                  <a:pt x="32550" y="49540"/>
                </a:lnTo>
                <a:lnTo>
                  <a:pt x="32540" y="49530"/>
                </a:lnTo>
                <a:lnTo>
                  <a:pt x="32530" y="49520"/>
                </a:lnTo>
                <a:lnTo>
                  <a:pt x="32520" y="49520"/>
                </a:lnTo>
                <a:lnTo>
                  <a:pt x="32510" y="49530"/>
                </a:lnTo>
                <a:lnTo>
                  <a:pt x="32500" y="49530"/>
                </a:lnTo>
                <a:lnTo>
                  <a:pt x="32500" y="49540"/>
                </a:lnTo>
                <a:lnTo>
                  <a:pt x="32500" y="49560"/>
                </a:lnTo>
                <a:lnTo>
                  <a:pt x="32490" y="49560"/>
                </a:lnTo>
                <a:lnTo>
                  <a:pt x="32480" y="49560"/>
                </a:lnTo>
                <a:lnTo>
                  <a:pt x="32470" y="49550"/>
                </a:lnTo>
                <a:lnTo>
                  <a:pt x="32470" y="49540"/>
                </a:lnTo>
                <a:lnTo>
                  <a:pt x="32460" y="49530"/>
                </a:lnTo>
                <a:lnTo>
                  <a:pt x="32460" y="49510"/>
                </a:lnTo>
                <a:lnTo>
                  <a:pt x="32460" y="49500"/>
                </a:lnTo>
                <a:lnTo>
                  <a:pt x="32450" y="49480"/>
                </a:lnTo>
                <a:lnTo>
                  <a:pt x="32430" y="49470"/>
                </a:lnTo>
                <a:lnTo>
                  <a:pt x="32390" y="49470"/>
                </a:lnTo>
                <a:lnTo>
                  <a:pt x="32380" y="49470"/>
                </a:lnTo>
                <a:lnTo>
                  <a:pt x="32360" y="49470"/>
                </a:lnTo>
                <a:lnTo>
                  <a:pt x="32350" y="49470"/>
                </a:lnTo>
                <a:lnTo>
                  <a:pt x="32340" y="49480"/>
                </a:lnTo>
                <a:lnTo>
                  <a:pt x="32320" y="49470"/>
                </a:lnTo>
                <a:lnTo>
                  <a:pt x="32310" y="49470"/>
                </a:lnTo>
                <a:lnTo>
                  <a:pt x="32300" y="49470"/>
                </a:lnTo>
                <a:lnTo>
                  <a:pt x="32290" y="49460"/>
                </a:lnTo>
                <a:lnTo>
                  <a:pt x="32290" y="49450"/>
                </a:lnTo>
                <a:lnTo>
                  <a:pt x="32300" y="49440"/>
                </a:lnTo>
                <a:lnTo>
                  <a:pt x="32310" y="49440"/>
                </a:lnTo>
                <a:lnTo>
                  <a:pt x="32320" y="49440"/>
                </a:lnTo>
                <a:lnTo>
                  <a:pt x="32330" y="49440"/>
                </a:lnTo>
                <a:lnTo>
                  <a:pt x="32330" y="49430"/>
                </a:lnTo>
                <a:lnTo>
                  <a:pt x="32330" y="49420"/>
                </a:lnTo>
                <a:lnTo>
                  <a:pt x="32330" y="49410"/>
                </a:lnTo>
                <a:lnTo>
                  <a:pt x="32320" y="49400"/>
                </a:lnTo>
                <a:lnTo>
                  <a:pt x="32310" y="49390"/>
                </a:lnTo>
                <a:lnTo>
                  <a:pt x="32300" y="49390"/>
                </a:lnTo>
                <a:lnTo>
                  <a:pt x="32300" y="49380"/>
                </a:lnTo>
                <a:lnTo>
                  <a:pt x="32290" y="49370"/>
                </a:lnTo>
                <a:lnTo>
                  <a:pt x="32290" y="49360"/>
                </a:lnTo>
                <a:lnTo>
                  <a:pt x="32290" y="49350"/>
                </a:lnTo>
                <a:lnTo>
                  <a:pt x="32280" y="49340"/>
                </a:lnTo>
                <a:lnTo>
                  <a:pt x="32270" y="49340"/>
                </a:lnTo>
                <a:lnTo>
                  <a:pt x="32260" y="49350"/>
                </a:lnTo>
                <a:lnTo>
                  <a:pt x="32250" y="49350"/>
                </a:lnTo>
                <a:lnTo>
                  <a:pt x="32240" y="49360"/>
                </a:lnTo>
                <a:lnTo>
                  <a:pt x="32220" y="49370"/>
                </a:lnTo>
                <a:lnTo>
                  <a:pt x="32210" y="49360"/>
                </a:lnTo>
                <a:lnTo>
                  <a:pt x="32210" y="49350"/>
                </a:lnTo>
                <a:lnTo>
                  <a:pt x="32220" y="49340"/>
                </a:lnTo>
                <a:lnTo>
                  <a:pt x="32240" y="49340"/>
                </a:lnTo>
                <a:lnTo>
                  <a:pt x="32240" y="49330"/>
                </a:lnTo>
                <a:lnTo>
                  <a:pt x="32260" y="49320"/>
                </a:lnTo>
                <a:lnTo>
                  <a:pt x="32270" y="49320"/>
                </a:lnTo>
                <a:lnTo>
                  <a:pt x="32280" y="49310"/>
                </a:lnTo>
                <a:lnTo>
                  <a:pt x="32270" y="49300"/>
                </a:lnTo>
                <a:lnTo>
                  <a:pt x="32260" y="49300"/>
                </a:lnTo>
                <a:lnTo>
                  <a:pt x="32250" y="49310"/>
                </a:lnTo>
                <a:lnTo>
                  <a:pt x="32240" y="49310"/>
                </a:lnTo>
                <a:lnTo>
                  <a:pt x="32240" y="49320"/>
                </a:lnTo>
                <a:lnTo>
                  <a:pt x="32230" y="49320"/>
                </a:lnTo>
                <a:lnTo>
                  <a:pt x="32220" y="49320"/>
                </a:lnTo>
                <a:lnTo>
                  <a:pt x="32210" y="49320"/>
                </a:lnTo>
                <a:lnTo>
                  <a:pt x="32200" y="49320"/>
                </a:lnTo>
                <a:lnTo>
                  <a:pt x="32190" y="49310"/>
                </a:lnTo>
                <a:lnTo>
                  <a:pt x="32180" y="49310"/>
                </a:lnTo>
                <a:lnTo>
                  <a:pt x="32170" y="49310"/>
                </a:lnTo>
                <a:lnTo>
                  <a:pt x="32160" y="49320"/>
                </a:lnTo>
                <a:lnTo>
                  <a:pt x="32150" y="49320"/>
                </a:lnTo>
                <a:lnTo>
                  <a:pt x="32140" y="49320"/>
                </a:lnTo>
                <a:lnTo>
                  <a:pt x="32130" y="49310"/>
                </a:lnTo>
                <a:lnTo>
                  <a:pt x="32100" y="49290"/>
                </a:lnTo>
                <a:lnTo>
                  <a:pt x="32100" y="49280"/>
                </a:lnTo>
                <a:lnTo>
                  <a:pt x="32100" y="49270"/>
                </a:lnTo>
                <a:lnTo>
                  <a:pt x="32110" y="49260"/>
                </a:lnTo>
                <a:lnTo>
                  <a:pt x="32120" y="49260"/>
                </a:lnTo>
                <a:lnTo>
                  <a:pt x="32120" y="49250"/>
                </a:lnTo>
                <a:lnTo>
                  <a:pt x="32120" y="49240"/>
                </a:lnTo>
                <a:lnTo>
                  <a:pt x="32110" y="49240"/>
                </a:lnTo>
                <a:lnTo>
                  <a:pt x="32100" y="49240"/>
                </a:lnTo>
                <a:lnTo>
                  <a:pt x="32110" y="49230"/>
                </a:lnTo>
                <a:lnTo>
                  <a:pt x="32110" y="49220"/>
                </a:lnTo>
                <a:lnTo>
                  <a:pt x="32120" y="49220"/>
                </a:lnTo>
                <a:lnTo>
                  <a:pt x="32130" y="49220"/>
                </a:lnTo>
                <a:lnTo>
                  <a:pt x="32140" y="49230"/>
                </a:lnTo>
                <a:lnTo>
                  <a:pt x="32150" y="49230"/>
                </a:lnTo>
                <a:lnTo>
                  <a:pt x="32150" y="49220"/>
                </a:lnTo>
                <a:lnTo>
                  <a:pt x="32150" y="49210"/>
                </a:lnTo>
                <a:lnTo>
                  <a:pt x="32140" y="49210"/>
                </a:lnTo>
                <a:lnTo>
                  <a:pt x="32140" y="49200"/>
                </a:lnTo>
                <a:lnTo>
                  <a:pt x="32150" y="49200"/>
                </a:lnTo>
                <a:lnTo>
                  <a:pt x="32160" y="49200"/>
                </a:lnTo>
                <a:lnTo>
                  <a:pt x="32170" y="49200"/>
                </a:lnTo>
                <a:lnTo>
                  <a:pt x="32190" y="49200"/>
                </a:lnTo>
                <a:lnTo>
                  <a:pt x="32200" y="49190"/>
                </a:lnTo>
                <a:lnTo>
                  <a:pt x="32210" y="49180"/>
                </a:lnTo>
                <a:lnTo>
                  <a:pt x="32220" y="49180"/>
                </a:lnTo>
                <a:lnTo>
                  <a:pt x="32230" y="49190"/>
                </a:lnTo>
                <a:lnTo>
                  <a:pt x="32240" y="49190"/>
                </a:lnTo>
                <a:lnTo>
                  <a:pt x="32250" y="49180"/>
                </a:lnTo>
                <a:lnTo>
                  <a:pt x="32250" y="49170"/>
                </a:lnTo>
                <a:lnTo>
                  <a:pt x="32250" y="49160"/>
                </a:lnTo>
                <a:lnTo>
                  <a:pt x="32250" y="49150"/>
                </a:lnTo>
                <a:lnTo>
                  <a:pt x="32250" y="49140"/>
                </a:lnTo>
                <a:lnTo>
                  <a:pt x="32250" y="49130"/>
                </a:lnTo>
                <a:lnTo>
                  <a:pt x="32250" y="49110"/>
                </a:lnTo>
                <a:lnTo>
                  <a:pt x="32240" y="49070"/>
                </a:lnTo>
                <a:lnTo>
                  <a:pt x="32230" y="49060"/>
                </a:lnTo>
                <a:lnTo>
                  <a:pt x="32220" y="49050"/>
                </a:lnTo>
                <a:lnTo>
                  <a:pt x="32220" y="49040"/>
                </a:lnTo>
                <a:lnTo>
                  <a:pt x="32200" y="49030"/>
                </a:lnTo>
                <a:lnTo>
                  <a:pt x="32190" y="49030"/>
                </a:lnTo>
                <a:lnTo>
                  <a:pt x="32180" y="49030"/>
                </a:lnTo>
                <a:lnTo>
                  <a:pt x="32170" y="49030"/>
                </a:lnTo>
                <a:lnTo>
                  <a:pt x="32160" y="49030"/>
                </a:lnTo>
                <a:lnTo>
                  <a:pt x="32150" y="49020"/>
                </a:lnTo>
                <a:lnTo>
                  <a:pt x="32140" y="49010"/>
                </a:lnTo>
                <a:lnTo>
                  <a:pt x="32130" y="49010"/>
                </a:lnTo>
                <a:lnTo>
                  <a:pt x="32120" y="49010"/>
                </a:lnTo>
                <a:lnTo>
                  <a:pt x="32110" y="49010"/>
                </a:lnTo>
                <a:lnTo>
                  <a:pt x="32100" y="49010"/>
                </a:lnTo>
                <a:lnTo>
                  <a:pt x="32100" y="49000"/>
                </a:lnTo>
                <a:lnTo>
                  <a:pt x="32110" y="49000"/>
                </a:lnTo>
                <a:lnTo>
                  <a:pt x="32110" y="48990"/>
                </a:lnTo>
                <a:lnTo>
                  <a:pt x="32120" y="48990"/>
                </a:lnTo>
                <a:lnTo>
                  <a:pt x="32120" y="48980"/>
                </a:lnTo>
                <a:lnTo>
                  <a:pt x="32110" y="48980"/>
                </a:lnTo>
                <a:lnTo>
                  <a:pt x="32100" y="48980"/>
                </a:lnTo>
                <a:lnTo>
                  <a:pt x="32090" y="48990"/>
                </a:lnTo>
                <a:lnTo>
                  <a:pt x="32080" y="48990"/>
                </a:lnTo>
                <a:lnTo>
                  <a:pt x="32070" y="48990"/>
                </a:lnTo>
                <a:lnTo>
                  <a:pt x="32070" y="48980"/>
                </a:lnTo>
                <a:lnTo>
                  <a:pt x="32060" y="48980"/>
                </a:lnTo>
                <a:lnTo>
                  <a:pt x="32060" y="48970"/>
                </a:lnTo>
                <a:lnTo>
                  <a:pt x="32070" y="48970"/>
                </a:lnTo>
                <a:lnTo>
                  <a:pt x="32070" y="48960"/>
                </a:lnTo>
                <a:lnTo>
                  <a:pt x="32060" y="48960"/>
                </a:lnTo>
                <a:lnTo>
                  <a:pt x="32050" y="48960"/>
                </a:lnTo>
                <a:lnTo>
                  <a:pt x="32040" y="48960"/>
                </a:lnTo>
                <a:lnTo>
                  <a:pt x="32040" y="48950"/>
                </a:lnTo>
                <a:lnTo>
                  <a:pt x="32040" y="48940"/>
                </a:lnTo>
                <a:lnTo>
                  <a:pt x="32040" y="48920"/>
                </a:lnTo>
                <a:lnTo>
                  <a:pt x="32050" y="48920"/>
                </a:lnTo>
                <a:lnTo>
                  <a:pt x="32060" y="48920"/>
                </a:lnTo>
                <a:lnTo>
                  <a:pt x="32070" y="48920"/>
                </a:lnTo>
                <a:lnTo>
                  <a:pt x="32080" y="48920"/>
                </a:lnTo>
                <a:lnTo>
                  <a:pt x="32080" y="48910"/>
                </a:lnTo>
                <a:lnTo>
                  <a:pt x="32080" y="48890"/>
                </a:lnTo>
                <a:lnTo>
                  <a:pt x="32070" y="48890"/>
                </a:lnTo>
                <a:lnTo>
                  <a:pt x="32060" y="48890"/>
                </a:lnTo>
                <a:lnTo>
                  <a:pt x="32050" y="48880"/>
                </a:lnTo>
                <a:lnTo>
                  <a:pt x="32050" y="48870"/>
                </a:lnTo>
                <a:lnTo>
                  <a:pt x="32060" y="48860"/>
                </a:lnTo>
                <a:lnTo>
                  <a:pt x="32060" y="48850"/>
                </a:lnTo>
                <a:lnTo>
                  <a:pt x="32070" y="48840"/>
                </a:lnTo>
                <a:lnTo>
                  <a:pt x="32070" y="48830"/>
                </a:lnTo>
                <a:lnTo>
                  <a:pt x="32080" y="48820"/>
                </a:lnTo>
                <a:lnTo>
                  <a:pt x="32090" y="48810"/>
                </a:lnTo>
                <a:lnTo>
                  <a:pt x="32100" y="48810"/>
                </a:lnTo>
                <a:lnTo>
                  <a:pt x="32110" y="48800"/>
                </a:lnTo>
                <a:lnTo>
                  <a:pt x="32130" y="48800"/>
                </a:lnTo>
                <a:lnTo>
                  <a:pt x="32140" y="48800"/>
                </a:lnTo>
                <a:lnTo>
                  <a:pt x="32160" y="48790"/>
                </a:lnTo>
                <a:lnTo>
                  <a:pt x="32170" y="48790"/>
                </a:lnTo>
                <a:lnTo>
                  <a:pt x="32160" y="48770"/>
                </a:lnTo>
                <a:lnTo>
                  <a:pt x="32150" y="48770"/>
                </a:lnTo>
                <a:lnTo>
                  <a:pt x="32140" y="48770"/>
                </a:lnTo>
                <a:lnTo>
                  <a:pt x="32120" y="48780"/>
                </a:lnTo>
                <a:lnTo>
                  <a:pt x="32110" y="48780"/>
                </a:lnTo>
                <a:lnTo>
                  <a:pt x="32100" y="48780"/>
                </a:lnTo>
                <a:lnTo>
                  <a:pt x="32090" y="48780"/>
                </a:lnTo>
                <a:lnTo>
                  <a:pt x="32090" y="48770"/>
                </a:lnTo>
                <a:lnTo>
                  <a:pt x="32090" y="48760"/>
                </a:lnTo>
                <a:lnTo>
                  <a:pt x="32120" y="48650"/>
                </a:lnTo>
                <a:lnTo>
                  <a:pt x="32140" y="48650"/>
                </a:lnTo>
                <a:lnTo>
                  <a:pt x="32140" y="48660"/>
                </a:lnTo>
                <a:lnTo>
                  <a:pt x="32140" y="48670"/>
                </a:lnTo>
                <a:lnTo>
                  <a:pt x="32130" y="48670"/>
                </a:lnTo>
                <a:lnTo>
                  <a:pt x="32130" y="48680"/>
                </a:lnTo>
                <a:lnTo>
                  <a:pt x="32130" y="48690"/>
                </a:lnTo>
                <a:lnTo>
                  <a:pt x="32140" y="48690"/>
                </a:lnTo>
                <a:lnTo>
                  <a:pt x="32150" y="48690"/>
                </a:lnTo>
                <a:lnTo>
                  <a:pt x="32170" y="48690"/>
                </a:lnTo>
                <a:lnTo>
                  <a:pt x="32180" y="48680"/>
                </a:lnTo>
                <a:lnTo>
                  <a:pt x="32180" y="48670"/>
                </a:lnTo>
                <a:lnTo>
                  <a:pt x="32170" y="48660"/>
                </a:lnTo>
                <a:lnTo>
                  <a:pt x="32170" y="48650"/>
                </a:lnTo>
                <a:lnTo>
                  <a:pt x="32170" y="48640"/>
                </a:lnTo>
                <a:lnTo>
                  <a:pt x="32170" y="48630"/>
                </a:lnTo>
                <a:lnTo>
                  <a:pt x="32150" y="48620"/>
                </a:lnTo>
                <a:lnTo>
                  <a:pt x="32140" y="48620"/>
                </a:lnTo>
                <a:lnTo>
                  <a:pt x="32120" y="48620"/>
                </a:lnTo>
                <a:lnTo>
                  <a:pt x="32110" y="48630"/>
                </a:lnTo>
                <a:lnTo>
                  <a:pt x="32100" y="48620"/>
                </a:lnTo>
                <a:lnTo>
                  <a:pt x="32110" y="48610"/>
                </a:lnTo>
                <a:lnTo>
                  <a:pt x="32110" y="48600"/>
                </a:lnTo>
                <a:lnTo>
                  <a:pt x="32110" y="48590"/>
                </a:lnTo>
                <a:lnTo>
                  <a:pt x="32110" y="48580"/>
                </a:lnTo>
                <a:lnTo>
                  <a:pt x="32120" y="48570"/>
                </a:lnTo>
                <a:lnTo>
                  <a:pt x="32120" y="48580"/>
                </a:lnTo>
                <a:lnTo>
                  <a:pt x="32130" y="48590"/>
                </a:lnTo>
                <a:lnTo>
                  <a:pt x="32130" y="48600"/>
                </a:lnTo>
                <a:lnTo>
                  <a:pt x="32130" y="48610"/>
                </a:lnTo>
                <a:lnTo>
                  <a:pt x="32150" y="48610"/>
                </a:lnTo>
                <a:lnTo>
                  <a:pt x="32160" y="48610"/>
                </a:lnTo>
                <a:lnTo>
                  <a:pt x="32170" y="48600"/>
                </a:lnTo>
                <a:lnTo>
                  <a:pt x="32170" y="48590"/>
                </a:lnTo>
                <a:lnTo>
                  <a:pt x="32170" y="48580"/>
                </a:lnTo>
                <a:lnTo>
                  <a:pt x="32160" y="48570"/>
                </a:lnTo>
                <a:lnTo>
                  <a:pt x="32150" y="48570"/>
                </a:lnTo>
                <a:lnTo>
                  <a:pt x="32140" y="48570"/>
                </a:lnTo>
                <a:lnTo>
                  <a:pt x="32140" y="48560"/>
                </a:lnTo>
                <a:lnTo>
                  <a:pt x="32150" y="48550"/>
                </a:lnTo>
                <a:lnTo>
                  <a:pt x="32160" y="48550"/>
                </a:lnTo>
                <a:lnTo>
                  <a:pt x="32170" y="48550"/>
                </a:lnTo>
                <a:lnTo>
                  <a:pt x="32180" y="48550"/>
                </a:lnTo>
                <a:lnTo>
                  <a:pt x="32190" y="48550"/>
                </a:lnTo>
                <a:lnTo>
                  <a:pt x="32200" y="48550"/>
                </a:lnTo>
                <a:lnTo>
                  <a:pt x="32220" y="48540"/>
                </a:lnTo>
                <a:lnTo>
                  <a:pt x="32230" y="48540"/>
                </a:lnTo>
                <a:lnTo>
                  <a:pt x="32240" y="48540"/>
                </a:lnTo>
                <a:lnTo>
                  <a:pt x="32260" y="48530"/>
                </a:lnTo>
                <a:lnTo>
                  <a:pt x="32270" y="48530"/>
                </a:lnTo>
                <a:lnTo>
                  <a:pt x="32280" y="48530"/>
                </a:lnTo>
                <a:lnTo>
                  <a:pt x="32280" y="48520"/>
                </a:lnTo>
                <a:lnTo>
                  <a:pt x="32280" y="48510"/>
                </a:lnTo>
                <a:lnTo>
                  <a:pt x="32280" y="48500"/>
                </a:lnTo>
                <a:lnTo>
                  <a:pt x="32280" y="48470"/>
                </a:lnTo>
                <a:lnTo>
                  <a:pt x="32320" y="48450"/>
                </a:lnTo>
                <a:lnTo>
                  <a:pt x="32330" y="48480"/>
                </a:lnTo>
                <a:lnTo>
                  <a:pt x="32340" y="48480"/>
                </a:lnTo>
                <a:lnTo>
                  <a:pt x="32360" y="48480"/>
                </a:lnTo>
                <a:lnTo>
                  <a:pt x="32370" y="48470"/>
                </a:lnTo>
                <a:lnTo>
                  <a:pt x="32390" y="48460"/>
                </a:lnTo>
                <a:lnTo>
                  <a:pt x="32400" y="48450"/>
                </a:lnTo>
                <a:lnTo>
                  <a:pt x="32420" y="48450"/>
                </a:lnTo>
                <a:lnTo>
                  <a:pt x="32460" y="48440"/>
                </a:lnTo>
                <a:lnTo>
                  <a:pt x="32470" y="48440"/>
                </a:lnTo>
                <a:lnTo>
                  <a:pt x="32490" y="48430"/>
                </a:lnTo>
                <a:lnTo>
                  <a:pt x="32500" y="48430"/>
                </a:lnTo>
                <a:lnTo>
                  <a:pt x="32510" y="48430"/>
                </a:lnTo>
                <a:lnTo>
                  <a:pt x="32530" y="48420"/>
                </a:lnTo>
                <a:lnTo>
                  <a:pt x="32550" y="48420"/>
                </a:lnTo>
                <a:lnTo>
                  <a:pt x="32560" y="48420"/>
                </a:lnTo>
                <a:lnTo>
                  <a:pt x="32580" y="48410"/>
                </a:lnTo>
                <a:lnTo>
                  <a:pt x="32590" y="48410"/>
                </a:lnTo>
                <a:lnTo>
                  <a:pt x="32610" y="48410"/>
                </a:lnTo>
                <a:lnTo>
                  <a:pt x="32630" y="48400"/>
                </a:lnTo>
                <a:lnTo>
                  <a:pt x="32640" y="48400"/>
                </a:lnTo>
                <a:lnTo>
                  <a:pt x="32650" y="48400"/>
                </a:lnTo>
                <a:lnTo>
                  <a:pt x="32660" y="48390"/>
                </a:lnTo>
                <a:lnTo>
                  <a:pt x="32670" y="48380"/>
                </a:lnTo>
                <a:lnTo>
                  <a:pt x="32690" y="48370"/>
                </a:lnTo>
                <a:lnTo>
                  <a:pt x="32700" y="48370"/>
                </a:lnTo>
                <a:lnTo>
                  <a:pt x="32710" y="48370"/>
                </a:lnTo>
                <a:lnTo>
                  <a:pt x="32730" y="48370"/>
                </a:lnTo>
                <a:lnTo>
                  <a:pt x="32740" y="48380"/>
                </a:lnTo>
                <a:lnTo>
                  <a:pt x="32750" y="48390"/>
                </a:lnTo>
                <a:lnTo>
                  <a:pt x="32760" y="48400"/>
                </a:lnTo>
                <a:lnTo>
                  <a:pt x="32770" y="48410"/>
                </a:lnTo>
                <a:lnTo>
                  <a:pt x="32780" y="48420"/>
                </a:lnTo>
                <a:lnTo>
                  <a:pt x="32810" y="48430"/>
                </a:lnTo>
                <a:lnTo>
                  <a:pt x="32890" y="48460"/>
                </a:lnTo>
                <a:lnTo>
                  <a:pt x="32900" y="48460"/>
                </a:lnTo>
                <a:lnTo>
                  <a:pt x="32920" y="48470"/>
                </a:lnTo>
                <a:lnTo>
                  <a:pt x="32940" y="48470"/>
                </a:lnTo>
                <a:lnTo>
                  <a:pt x="32960" y="48480"/>
                </a:lnTo>
                <a:lnTo>
                  <a:pt x="32980" y="48480"/>
                </a:lnTo>
                <a:lnTo>
                  <a:pt x="33000" y="48490"/>
                </a:lnTo>
                <a:lnTo>
                  <a:pt x="33030" y="48490"/>
                </a:lnTo>
                <a:lnTo>
                  <a:pt x="33050" y="48490"/>
                </a:lnTo>
                <a:lnTo>
                  <a:pt x="33070" y="48480"/>
                </a:lnTo>
                <a:lnTo>
                  <a:pt x="33090" y="48480"/>
                </a:lnTo>
                <a:lnTo>
                  <a:pt x="33110" y="48480"/>
                </a:lnTo>
                <a:lnTo>
                  <a:pt x="33120" y="48470"/>
                </a:lnTo>
                <a:lnTo>
                  <a:pt x="33130" y="48470"/>
                </a:lnTo>
                <a:lnTo>
                  <a:pt x="33130" y="48460"/>
                </a:lnTo>
                <a:lnTo>
                  <a:pt x="33130" y="48450"/>
                </a:lnTo>
                <a:lnTo>
                  <a:pt x="33120" y="48440"/>
                </a:lnTo>
                <a:lnTo>
                  <a:pt x="33130" y="48430"/>
                </a:lnTo>
                <a:lnTo>
                  <a:pt x="33140" y="48420"/>
                </a:lnTo>
                <a:lnTo>
                  <a:pt x="33160" y="48420"/>
                </a:lnTo>
                <a:lnTo>
                  <a:pt x="33170" y="48410"/>
                </a:lnTo>
                <a:lnTo>
                  <a:pt x="33180" y="48400"/>
                </a:lnTo>
                <a:lnTo>
                  <a:pt x="33190" y="48390"/>
                </a:lnTo>
                <a:lnTo>
                  <a:pt x="33210" y="48390"/>
                </a:lnTo>
                <a:lnTo>
                  <a:pt x="33220" y="48380"/>
                </a:lnTo>
                <a:lnTo>
                  <a:pt x="33230" y="48380"/>
                </a:lnTo>
                <a:lnTo>
                  <a:pt x="33250" y="48380"/>
                </a:lnTo>
                <a:lnTo>
                  <a:pt x="33260" y="48390"/>
                </a:lnTo>
                <a:lnTo>
                  <a:pt x="33260" y="48400"/>
                </a:lnTo>
                <a:lnTo>
                  <a:pt x="33280" y="48400"/>
                </a:lnTo>
                <a:lnTo>
                  <a:pt x="33300" y="48380"/>
                </a:lnTo>
                <a:lnTo>
                  <a:pt x="33370" y="48310"/>
                </a:lnTo>
                <a:lnTo>
                  <a:pt x="33450" y="48260"/>
                </a:lnTo>
                <a:lnTo>
                  <a:pt x="33460" y="48280"/>
                </a:lnTo>
                <a:lnTo>
                  <a:pt x="33370" y="48350"/>
                </a:lnTo>
                <a:lnTo>
                  <a:pt x="33320" y="48410"/>
                </a:lnTo>
                <a:lnTo>
                  <a:pt x="33340" y="48430"/>
                </a:lnTo>
                <a:lnTo>
                  <a:pt x="33360" y="48450"/>
                </a:lnTo>
                <a:lnTo>
                  <a:pt x="33370" y="48450"/>
                </a:lnTo>
                <a:lnTo>
                  <a:pt x="33390" y="48470"/>
                </a:lnTo>
                <a:lnTo>
                  <a:pt x="33410" y="48470"/>
                </a:lnTo>
                <a:lnTo>
                  <a:pt x="33440" y="48470"/>
                </a:lnTo>
                <a:lnTo>
                  <a:pt x="33460" y="48470"/>
                </a:lnTo>
                <a:lnTo>
                  <a:pt x="33490" y="48450"/>
                </a:lnTo>
                <a:lnTo>
                  <a:pt x="33510" y="48420"/>
                </a:lnTo>
                <a:lnTo>
                  <a:pt x="33520" y="48400"/>
                </a:lnTo>
                <a:lnTo>
                  <a:pt x="33520" y="48370"/>
                </a:lnTo>
                <a:lnTo>
                  <a:pt x="33520" y="48340"/>
                </a:lnTo>
                <a:lnTo>
                  <a:pt x="33500" y="48320"/>
                </a:lnTo>
                <a:lnTo>
                  <a:pt x="33510" y="48320"/>
                </a:lnTo>
                <a:lnTo>
                  <a:pt x="33520" y="48330"/>
                </a:lnTo>
                <a:lnTo>
                  <a:pt x="33600" y="48300"/>
                </a:lnTo>
                <a:lnTo>
                  <a:pt x="33640" y="48280"/>
                </a:lnTo>
                <a:lnTo>
                  <a:pt x="33690" y="48270"/>
                </a:lnTo>
                <a:lnTo>
                  <a:pt x="33790" y="48250"/>
                </a:lnTo>
                <a:lnTo>
                  <a:pt x="33830" y="48230"/>
                </a:lnTo>
                <a:lnTo>
                  <a:pt x="33870" y="48220"/>
                </a:lnTo>
                <a:lnTo>
                  <a:pt x="33990" y="48200"/>
                </a:lnTo>
                <a:lnTo>
                  <a:pt x="34040" y="48190"/>
                </a:lnTo>
                <a:lnTo>
                  <a:pt x="34090" y="48180"/>
                </a:lnTo>
                <a:lnTo>
                  <a:pt x="34150" y="48340"/>
                </a:lnTo>
                <a:lnTo>
                  <a:pt x="34340" y="48270"/>
                </a:lnTo>
                <a:lnTo>
                  <a:pt x="34420" y="48230"/>
                </a:lnTo>
                <a:lnTo>
                  <a:pt x="34540" y="48160"/>
                </a:lnTo>
                <a:lnTo>
                  <a:pt x="34620" y="48100"/>
                </a:lnTo>
                <a:lnTo>
                  <a:pt x="34770" y="48000"/>
                </a:lnTo>
                <a:lnTo>
                  <a:pt x="34800" y="47980"/>
                </a:lnTo>
                <a:lnTo>
                  <a:pt x="34900" y="47880"/>
                </a:lnTo>
                <a:lnTo>
                  <a:pt x="35100" y="47670"/>
                </a:lnTo>
                <a:lnTo>
                  <a:pt x="35110" y="47680"/>
                </a:lnTo>
                <a:lnTo>
                  <a:pt x="35080" y="47710"/>
                </a:lnTo>
                <a:lnTo>
                  <a:pt x="35100" y="47730"/>
                </a:lnTo>
                <a:lnTo>
                  <a:pt x="35090" y="47740"/>
                </a:lnTo>
                <a:lnTo>
                  <a:pt x="35060" y="47740"/>
                </a:lnTo>
                <a:lnTo>
                  <a:pt x="34800" y="48000"/>
                </a:lnTo>
                <a:lnTo>
                  <a:pt x="34400" y="48260"/>
                </a:lnTo>
                <a:lnTo>
                  <a:pt x="34350" y="48290"/>
                </a:lnTo>
                <a:lnTo>
                  <a:pt x="33940" y="48420"/>
                </a:lnTo>
                <a:lnTo>
                  <a:pt x="33940" y="48430"/>
                </a:lnTo>
                <a:lnTo>
                  <a:pt x="33940" y="48520"/>
                </a:lnTo>
                <a:lnTo>
                  <a:pt x="34070" y="48590"/>
                </a:lnTo>
                <a:lnTo>
                  <a:pt x="34080" y="48470"/>
                </a:lnTo>
                <a:lnTo>
                  <a:pt x="34180" y="48450"/>
                </a:lnTo>
                <a:lnTo>
                  <a:pt x="34190" y="48550"/>
                </a:lnTo>
                <a:lnTo>
                  <a:pt x="34330" y="48560"/>
                </a:lnTo>
                <a:lnTo>
                  <a:pt x="34360" y="48400"/>
                </a:lnTo>
                <a:lnTo>
                  <a:pt x="34470" y="48340"/>
                </a:lnTo>
                <a:lnTo>
                  <a:pt x="34510" y="48500"/>
                </a:lnTo>
                <a:lnTo>
                  <a:pt x="34670" y="48380"/>
                </a:lnTo>
                <a:lnTo>
                  <a:pt x="34660" y="48230"/>
                </a:lnTo>
                <a:lnTo>
                  <a:pt x="34770" y="48140"/>
                </a:lnTo>
                <a:lnTo>
                  <a:pt x="34800" y="48290"/>
                </a:lnTo>
                <a:lnTo>
                  <a:pt x="34890" y="48250"/>
                </a:lnTo>
                <a:lnTo>
                  <a:pt x="34950" y="48220"/>
                </a:lnTo>
                <a:lnTo>
                  <a:pt x="34980" y="48210"/>
                </a:lnTo>
                <a:lnTo>
                  <a:pt x="34980" y="48070"/>
                </a:lnTo>
                <a:lnTo>
                  <a:pt x="34980" y="48050"/>
                </a:lnTo>
                <a:lnTo>
                  <a:pt x="35000" y="48050"/>
                </a:lnTo>
                <a:lnTo>
                  <a:pt x="35000" y="48070"/>
                </a:lnTo>
                <a:lnTo>
                  <a:pt x="35060" y="48090"/>
                </a:lnTo>
                <a:lnTo>
                  <a:pt x="35170" y="48090"/>
                </a:lnTo>
                <a:lnTo>
                  <a:pt x="35230" y="48080"/>
                </a:lnTo>
                <a:lnTo>
                  <a:pt x="35280" y="48080"/>
                </a:lnTo>
                <a:lnTo>
                  <a:pt x="35320" y="48150"/>
                </a:lnTo>
                <a:lnTo>
                  <a:pt x="35320" y="48160"/>
                </a:lnTo>
                <a:lnTo>
                  <a:pt x="35300" y="48200"/>
                </a:lnTo>
                <a:lnTo>
                  <a:pt x="35310" y="48210"/>
                </a:lnTo>
                <a:lnTo>
                  <a:pt x="35300" y="48220"/>
                </a:lnTo>
                <a:lnTo>
                  <a:pt x="35290" y="48210"/>
                </a:lnTo>
                <a:lnTo>
                  <a:pt x="35270" y="48220"/>
                </a:lnTo>
                <a:lnTo>
                  <a:pt x="35300" y="48240"/>
                </a:lnTo>
                <a:lnTo>
                  <a:pt x="35290" y="48250"/>
                </a:lnTo>
                <a:lnTo>
                  <a:pt x="35250" y="48300"/>
                </a:lnTo>
                <a:lnTo>
                  <a:pt x="35240" y="48310"/>
                </a:lnTo>
                <a:lnTo>
                  <a:pt x="35240" y="48320"/>
                </a:lnTo>
                <a:lnTo>
                  <a:pt x="35260" y="48320"/>
                </a:lnTo>
                <a:lnTo>
                  <a:pt x="35270" y="48320"/>
                </a:lnTo>
                <a:lnTo>
                  <a:pt x="35280" y="48320"/>
                </a:lnTo>
                <a:lnTo>
                  <a:pt x="35290" y="48310"/>
                </a:lnTo>
                <a:lnTo>
                  <a:pt x="35310" y="48300"/>
                </a:lnTo>
                <a:lnTo>
                  <a:pt x="35320" y="48280"/>
                </a:lnTo>
                <a:lnTo>
                  <a:pt x="35350" y="48270"/>
                </a:lnTo>
                <a:lnTo>
                  <a:pt x="35360" y="48270"/>
                </a:lnTo>
                <a:lnTo>
                  <a:pt x="35370" y="48260"/>
                </a:lnTo>
                <a:lnTo>
                  <a:pt x="35390" y="48260"/>
                </a:lnTo>
                <a:lnTo>
                  <a:pt x="35410" y="48250"/>
                </a:lnTo>
                <a:lnTo>
                  <a:pt x="35410" y="48260"/>
                </a:lnTo>
                <a:lnTo>
                  <a:pt x="35430" y="48280"/>
                </a:lnTo>
                <a:lnTo>
                  <a:pt x="35440" y="48300"/>
                </a:lnTo>
                <a:lnTo>
                  <a:pt x="35450" y="48310"/>
                </a:lnTo>
                <a:lnTo>
                  <a:pt x="35460" y="48320"/>
                </a:lnTo>
                <a:lnTo>
                  <a:pt x="35490" y="48320"/>
                </a:lnTo>
                <a:lnTo>
                  <a:pt x="35510" y="48320"/>
                </a:lnTo>
                <a:lnTo>
                  <a:pt x="35530" y="48330"/>
                </a:lnTo>
                <a:lnTo>
                  <a:pt x="35540" y="48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