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Baalbek-El Hermel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Baalbek-El Herm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770" y="13960"/>
                </a:moveTo>
                <a:lnTo>
                  <a:pt x="71780" y="13940"/>
                </a:lnTo>
                <a:lnTo>
                  <a:pt x="71790" y="13920"/>
                </a:lnTo>
                <a:lnTo>
                  <a:pt x="71800" y="13910"/>
                </a:lnTo>
                <a:lnTo>
                  <a:pt x="71810" y="13910"/>
                </a:lnTo>
                <a:lnTo>
                  <a:pt x="71820" y="13910"/>
                </a:lnTo>
                <a:lnTo>
                  <a:pt x="71770" y="13960"/>
                </a:lnTo>
                <a:close/>
                <a:moveTo>
                  <a:pt x="57480" y="35890"/>
                </a:moveTo>
                <a:lnTo>
                  <a:pt x="57520" y="35790"/>
                </a:lnTo>
                <a:lnTo>
                  <a:pt x="57540" y="35760"/>
                </a:lnTo>
                <a:lnTo>
                  <a:pt x="57570" y="35690"/>
                </a:lnTo>
                <a:lnTo>
                  <a:pt x="57580" y="35660"/>
                </a:lnTo>
                <a:lnTo>
                  <a:pt x="57590" y="35630"/>
                </a:lnTo>
                <a:lnTo>
                  <a:pt x="57630" y="35550"/>
                </a:lnTo>
                <a:lnTo>
                  <a:pt x="57640" y="35540"/>
                </a:lnTo>
                <a:lnTo>
                  <a:pt x="57650" y="35470"/>
                </a:lnTo>
                <a:lnTo>
                  <a:pt x="57650" y="35400"/>
                </a:lnTo>
                <a:lnTo>
                  <a:pt x="57650" y="35370"/>
                </a:lnTo>
                <a:lnTo>
                  <a:pt x="57660" y="35290"/>
                </a:lnTo>
                <a:lnTo>
                  <a:pt x="57670" y="35270"/>
                </a:lnTo>
                <a:lnTo>
                  <a:pt x="57780" y="35020"/>
                </a:lnTo>
                <a:lnTo>
                  <a:pt x="57870" y="34800"/>
                </a:lnTo>
                <a:lnTo>
                  <a:pt x="57970" y="34590"/>
                </a:lnTo>
                <a:lnTo>
                  <a:pt x="58060" y="34370"/>
                </a:lnTo>
                <a:lnTo>
                  <a:pt x="58160" y="34190"/>
                </a:lnTo>
                <a:lnTo>
                  <a:pt x="58210" y="34090"/>
                </a:lnTo>
                <a:lnTo>
                  <a:pt x="58310" y="33920"/>
                </a:lnTo>
                <a:lnTo>
                  <a:pt x="58390" y="33770"/>
                </a:lnTo>
                <a:lnTo>
                  <a:pt x="58280" y="33730"/>
                </a:lnTo>
                <a:lnTo>
                  <a:pt x="58170" y="33700"/>
                </a:lnTo>
                <a:lnTo>
                  <a:pt x="58120" y="33690"/>
                </a:lnTo>
                <a:lnTo>
                  <a:pt x="58090" y="33680"/>
                </a:lnTo>
                <a:lnTo>
                  <a:pt x="58070" y="33680"/>
                </a:lnTo>
                <a:lnTo>
                  <a:pt x="58010" y="33670"/>
                </a:lnTo>
                <a:lnTo>
                  <a:pt x="57840" y="33650"/>
                </a:lnTo>
                <a:lnTo>
                  <a:pt x="57600" y="33620"/>
                </a:lnTo>
                <a:lnTo>
                  <a:pt x="57500" y="33610"/>
                </a:lnTo>
                <a:lnTo>
                  <a:pt x="57350" y="33590"/>
                </a:lnTo>
                <a:lnTo>
                  <a:pt x="57230" y="33580"/>
                </a:lnTo>
                <a:lnTo>
                  <a:pt x="57110" y="33560"/>
                </a:lnTo>
                <a:lnTo>
                  <a:pt x="56980" y="33540"/>
                </a:lnTo>
                <a:lnTo>
                  <a:pt x="57050" y="33520"/>
                </a:lnTo>
                <a:lnTo>
                  <a:pt x="57160" y="33490"/>
                </a:lnTo>
                <a:lnTo>
                  <a:pt x="57350" y="33430"/>
                </a:lnTo>
                <a:lnTo>
                  <a:pt x="57530" y="33380"/>
                </a:lnTo>
                <a:lnTo>
                  <a:pt x="57710" y="33340"/>
                </a:lnTo>
                <a:lnTo>
                  <a:pt x="57720" y="33310"/>
                </a:lnTo>
                <a:lnTo>
                  <a:pt x="57720" y="33290"/>
                </a:lnTo>
                <a:lnTo>
                  <a:pt x="57740" y="33240"/>
                </a:lnTo>
                <a:lnTo>
                  <a:pt x="57770" y="33160"/>
                </a:lnTo>
                <a:lnTo>
                  <a:pt x="57780" y="33090"/>
                </a:lnTo>
                <a:lnTo>
                  <a:pt x="57790" y="33060"/>
                </a:lnTo>
                <a:lnTo>
                  <a:pt x="57800" y="33050"/>
                </a:lnTo>
                <a:lnTo>
                  <a:pt x="57870" y="32930"/>
                </a:lnTo>
                <a:lnTo>
                  <a:pt x="57900" y="32880"/>
                </a:lnTo>
                <a:lnTo>
                  <a:pt x="57980" y="32760"/>
                </a:lnTo>
                <a:lnTo>
                  <a:pt x="57980" y="32750"/>
                </a:lnTo>
                <a:lnTo>
                  <a:pt x="58050" y="32680"/>
                </a:lnTo>
                <a:lnTo>
                  <a:pt x="58070" y="32630"/>
                </a:lnTo>
                <a:lnTo>
                  <a:pt x="58120" y="32550"/>
                </a:lnTo>
                <a:lnTo>
                  <a:pt x="58220" y="32390"/>
                </a:lnTo>
                <a:lnTo>
                  <a:pt x="58270" y="32320"/>
                </a:lnTo>
                <a:lnTo>
                  <a:pt x="58420" y="32090"/>
                </a:lnTo>
                <a:lnTo>
                  <a:pt x="58520" y="31990"/>
                </a:lnTo>
                <a:lnTo>
                  <a:pt x="58570" y="31920"/>
                </a:lnTo>
                <a:lnTo>
                  <a:pt x="58680" y="31790"/>
                </a:lnTo>
                <a:lnTo>
                  <a:pt x="58900" y="31530"/>
                </a:lnTo>
                <a:lnTo>
                  <a:pt x="58920" y="31500"/>
                </a:lnTo>
                <a:lnTo>
                  <a:pt x="59040" y="31460"/>
                </a:lnTo>
                <a:lnTo>
                  <a:pt x="59060" y="31440"/>
                </a:lnTo>
                <a:lnTo>
                  <a:pt x="59100" y="31440"/>
                </a:lnTo>
                <a:lnTo>
                  <a:pt x="59190" y="31420"/>
                </a:lnTo>
                <a:lnTo>
                  <a:pt x="59210" y="31420"/>
                </a:lnTo>
                <a:lnTo>
                  <a:pt x="59260" y="31380"/>
                </a:lnTo>
                <a:lnTo>
                  <a:pt x="59330" y="31310"/>
                </a:lnTo>
                <a:lnTo>
                  <a:pt x="59390" y="31260"/>
                </a:lnTo>
                <a:lnTo>
                  <a:pt x="59510" y="31160"/>
                </a:lnTo>
                <a:lnTo>
                  <a:pt x="59560" y="31120"/>
                </a:lnTo>
                <a:lnTo>
                  <a:pt x="59610" y="31120"/>
                </a:lnTo>
                <a:lnTo>
                  <a:pt x="59620" y="31110"/>
                </a:lnTo>
                <a:lnTo>
                  <a:pt x="59630" y="31110"/>
                </a:lnTo>
                <a:lnTo>
                  <a:pt x="59640" y="31100"/>
                </a:lnTo>
                <a:lnTo>
                  <a:pt x="59650" y="31100"/>
                </a:lnTo>
                <a:lnTo>
                  <a:pt x="59660" y="31090"/>
                </a:lnTo>
                <a:lnTo>
                  <a:pt x="59670" y="31080"/>
                </a:lnTo>
                <a:lnTo>
                  <a:pt x="59670" y="31070"/>
                </a:lnTo>
                <a:lnTo>
                  <a:pt x="59680" y="31060"/>
                </a:lnTo>
                <a:lnTo>
                  <a:pt x="59680" y="31050"/>
                </a:lnTo>
                <a:lnTo>
                  <a:pt x="59710" y="30960"/>
                </a:lnTo>
                <a:lnTo>
                  <a:pt x="59730" y="30940"/>
                </a:lnTo>
                <a:lnTo>
                  <a:pt x="59760" y="30870"/>
                </a:lnTo>
                <a:lnTo>
                  <a:pt x="59810" y="30790"/>
                </a:lnTo>
                <a:lnTo>
                  <a:pt x="59830" y="30750"/>
                </a:lnTo>
                <a:lnTo>
                  <a:pt x="59880" y="30670"/>
                </a:lnTo>
                <a:lnTo>
                  <a:pt x="59910" y="30610"/>
                </a:lnTo>
                <a:lnTo>
                  <a:pt x="59960" y="30520"/>
                </a:lnTo>
                <a:lnTo>
                  <a:pt x="60010" y="30450"/>
                </a:lnTo>
                <a:lnTo>
                  <a:pt x="60030" y="30420"/>
                </a:lnTo>
                <a:lnTo>
                  <a:pt x="60060" y="30380"/>
                </a:lnTo>
                <a:lnTo>
                  <a:pt x="60110" y="30320"/>
                </a:lnTo>
                <a:lnTo>
                  <a:pt x="60160" y="30280"/>
                </a:lnTo>
                <a:lnTo>
                  <a:pt x="60250" y="30200"/>
                </a:lnTo>
                <a:lnTo>
                  <a:pt x="60350" y="30100"/>
                </a:lnTo>
                <a:lnTo>
                  <a:pt x="60410" y="30050"/>
                </a:lnTo>
                <a:lnTo>
                  <a:pt x="60430" y="30030"/>
                </a:lnTo>
                <a:lnTo>
                  <a:pt x="60440" y="30010"/>
                </a:lnTo>
                <a:lnTo>
                  <a:pt x="60510" y="29910"/>
                </a:lnTo>
                <a:lnTo>
                  <a:pt x="60550" y="29850"/>
                </a:lnTo>
                <a:lnTo>
                  <a:pt x="60560" y="29820"/>
                </a:lnTo>
                <a:lnTo>
                  <a:pt x="60580" y="29800"/>
                </a:lnTo>
                <a:lnTo>
                  <a:pt x="60590" y="29750"/>
                </a:lnTo>
                <a:lnTo>
                  <a:pt x="60600" y="29730"/>
                </a:lnTo>
                <a:lnTo>
                  <a:pt x="60620" y="29720"/>
                </a:lnTo>
                <a:lnTo>
                  <a:pt x="60650" y="29650"/>
                </a:lnTo>
                <a:lnTo>
                  <a:pt x="60660" y="29630"/>
                </a:lnTo>
                <a:lnTo>
                  <a:pt x="60680" y="29610"/>
                </a:lnTo>
                <a:lnTo>
                  <a:pt x="60680" y="29600"/>
                </a:lnTo>
                <a:lnTo>
                  <a:pt x="60690" y="29590"/>
                </a:lnTo>
                <a:lnTo>
                  <a:pt x="60700" y="29530"/>
                </a:lnTo>
                <a:lnTo>
                  <a:pt x="60700" y="29510"/>
                </a:lnTo>
                <a:lnTo>
                  <a:pt x="60700" y="29490"/>
                </a:lnTo>
                <a:lnTo>
                  <a:pt x="60720" y="29470"/>
                </a:lnTo>
                <a:lnTo>
                  <a:pt x="60740" y="29430"/>
                </a:lnTo>
                <a:lnTo>
                  <a:pt x="60770" y="29380"/>
                </a:lnTo>
                <a:lnTo>
                  <a:pt x="60800" y="29320"/>
                </a:lnTo>
                <a:lnTo>
                  <a:pt x="60860" y="29200"/>
                </a:lnTo>
                <a:lnTo>
                  <a:pt x="60970" y="29150"/>
                </a:lnTo>
                <a:lnTo>
                  <a:pt x="61060" y="29110"/>
                </a:lnTo>
                <a:lnTo>
                  <a:pt x="61070" y="29110"/>
                </a:lnTo>
                <a:lnTo>
                  <a:pt x="61090" y="29070"/>
                </a:lnTo>
                <a:lnTo>
                  <a:pt x="61250" y="28850"/>
                </a:lnTo>
                <a:lnTo>
                  <a:pt x="61340" y="28690"/>
                </a:lnTo>
                <a:lnTo>
                  <a:pt x="61380" y="28630"/>
                </a:lnTo>
                <a:lnTo>
                  <a:pt x="61410" y="28580"/>
                </a:lnTo>
                <a:lnTo>
                  <a:pt x="61450" y="28530"/>
                </a:lnTo>
                <a:lnTo>
                  <a:pt x="61460" y="28520"/>
                </a:lnTo>
                <a:lnTo>
                  <a:pt x="61520" y="28450"/>
                </a:lnTo>
                <a:lnTo>
                  <a:pt x="61600" y="28370"/>
                </a:lnTo>
                <a:lnTo>
                  <a:pt x="61660" y="28310"/>
                </a:lnTo>
                <a:lnTo>
                  <a:pt x="61710" y="28250"/>
                </a:lnTo>
                <a:lnTo>
                  <a:pt x="61730" y="28210"/>
                </a:lnTo>
                <a:lnTo>
                  <a:pt x="61770" y="28150"/>
                </a:lnTo>
                <a:lnTo>
                  <a:pt x="61790" y="28120"/>
                </a:lnTo>
                <a:lnTo>
                  <a:pt x="61810" y="28090"/>
                </a:lnTo>
                <a:lnTo>
                  <a:pt x="61820" y="28040"/>
                </a:lnTo>
                <a:lnTo>
                  <a:pt x="61830" y="28000"/>
                </a:lnTo>
                <a:lnTo>
                  <a:pt x="61850" y="27960"/>
                </a:lnTo>
                <a:lnTo>
                  <a:pt x="61850" y="27930"/>
                </a:lnTo>
                <a:lnTo>
                  <a:pt x="61840" y="27890"/>
                </a:lnTo>
                <a:lnTo>
                  <a:pt x="61930" y="27860"/>
                </a:lnTo>
                <a:lnTo>
                  <a:pt x="62070" y="27810"/>
                </a:lnTo>
                <a:lnTo>
                  <a:pt x="62240" y="27750"/>
                </a:lnTo>
                <a:lnTo>
                  <a:pt x="62330" y="27720"/>
                </a:lnTo>
                <a:lnTo>
                  <a:pt x="62360" y="27700"/>
                </a:lnTo>
                <a:lnTo>
                  <a:pt x="62380" y="27680"/>
                </a:lnTo>
                <a:lnTo>
                  <a:pt x="62430" y="27600"/>
                </a:lnTo>
                <a:lnTo>
                  <a:pt x="62450" y="27560"/>
                </a:lnTo>
                <a:lnTo>
                  <a:pt x="62480" y="27510"/>
                </a:lnTo>
                <a:lnTo>
                  <a:pt x="62520" y="27450"/>
                </a:lnTo>
                <a:lnTo>
                  <a:pt x="62540" y="27410"/>
                </a:lnTo>
                <a:lnTo>
                  <a:pt x="62570" y="27370"/>
                </a:lnTo>
                <a:lnTo>
                  <a:pt x="62610" y="27330"/>
                </a:lnTo>
                <a:lnTo>
                  <a:pt x="62650" y="27290"/>
                </a:lnTo>
                <a:lnTo>
                  <a:pt x="62750" y="27190"/>
                </a:lnTo>
                <a:lnTo>
                  <a:pt x="62840" y="27080"/>
                </a:lnTo>
                <a:lnTo>
                  <a:pt x="62810" y="27010"/>
                </a:lnTo>
                <a:lnTo>
                  <a:pt x="62950" y="26960"/>
                </a:lnTo>
                <a:lnTo>
                  <a:pt x="63050" y="26930"/>
                </a:lnTo>
                <a:lnTo>
                  <a:pt x="63110" y="26910"/>
                </a:lnTo>
                <a:lnTo>
                  <a:pt x="63130" y="26900"/>
                </a:lnTo>
                <a:lnTo>
                  <a:pt x="63190" y="26870"/>
                </a:lnTo>
                <a:lnTo>
                  <a:pt x="63200" y="26870"/>
                </a:lnTo>
                <a:lnTo>
                  <a:pt x="63190" y="26790"/>
                </a:lnTo>
                <a:lnTo>
                  <a:pt x="63180" y="26760"/>
                </a:lnTo>
                <a:lnTo>
                  <a:pt x="63170" y="26680"/>
                </a:lnTo>
                <a:lnTo>
                  <a:pt x="63160" y="26640"/>
                </a:lnTo>
                <a:lnTo>
                  <a:pt x="63150" y="26590"/>
                </a:lnTo>
                <a:lnTo>
                  <a:pt x="63140" y="26570"/>
                </a:lnTo>
                <a:lnTo>
                  <a:pt x="63130" y="26550"/>
                </a:lnTo>
                <a:lnTo>
                  <a:pt x="63110" y="26480"/>
                </a:lnTo>
                <a:lnTo>
                  <a:pt x="63140" y="26390"/>
                </a:lnTo>
                <a:lnTo>
                  <a:pt x="63170" y="26320"/>
                </a:lnTo>
                <a:lnTo>
                  <a:pt x="63250" y="26310"/>
                </a:lnTo>
                <a:lnTo>
                  <a:pt x="63270" y="26290"/>
                </a:lnTo>
                <a:lnTo>
                  <a:pt x="63280" y="26270"/>
                </a:lnTo>
                <a:lnTo>
                  <a:pt x="63300" y="26240"/>
                </a:lnTo>
                <a:lnTo>
                  <a:pt x="63320" y="26210"/>
                </a:lnTo>
                <a:lnTo>
                  <a:pt x="63300" y="26190"/>
                </a:lnTo>
                <a:lnTo>
                  <a:pt x="63290" y="26150"/>
                </a:lnTo>
                <a:lnTo>
                  <a:pt x="63290" y="26120"/>
                </a:lnTo>
                <a:lnTo>
                  <a:pt x="63280" y="26100"/>
                </a:lnTo>
                <a:lnTo>
                  <a:pt x="63280" y="26080"/>
                </a:lnTo>
                <a:lnTo>
                  <a:pt x="63290" y="26060"/>
                </a:lnTo>
                <a:lnTo>
                  <a:pt x="63290" y="26040"/>
                </a:lnTo>
                <a:lnTo>
                  <a:pt x="63290" y="26000"/>
                </a:lnTo>
                <a:lnTo>
                  <a:pt x="63310" y="25920"/>
                </a:lnTo>
                <a:lnTo>
                  <a:pt x="63310" y="25890"/>
                </a:lnTo>
                <a:lnTo>
                  <a:pt x="63310" y="25860"/>
                </a:lnTo>
                <a:lnTo>
                  <a:pt x="63300" y="25810"/>
                </a:lnTo>
                <a:lnTo>
                  <a:pt x="63290" y="25740"/>
                </a:lnTo>
                <a:lnTo>
                  <a:pt x="63290" y="25690"/>
                </a:lnTo>
                <a:lnTo>
                  <a:pt x="63300" y="25670"/>
                </a:lnTo>
                <a:lnTo>
                  <a:pt x="63320" y="25620"/>
                </a:lnTo>
                <a:lnTo>
                  <a:pt x="63330" y="25610"/>
                </a:lnTo>
                <a:lnTo>
                  <a:pt x="63340" y="25590"/>
                </a:lnTo>
                <a:lnTo>
                  <a:pt x="63400" y="25540"/>
                </a:lnTo>
                <a:lnTo>
                  <a:pt x="63450" y="25480"/>
                </a:lnTo>
                <a:lnTo>
                  <a:pt x="63470" y="25450"/>
                </a:lnTo>
                <a:lnTo>
                  <a:pt x="63480" y="25450"/>
                </a:lnTo>
                <a:lnTo>
                  <a:pt x="63590" y="25400"/>
                </a:lnTo>
                <a:lnTo>
                  <a:pt x="63640" y="25380"/>
                </a:lnTo>
                <a:lnTo>
                  <a:pt x="63690" y="25370"/>
                </a:lnTo>
                <a:lnTo>
                  <a:pt x="63740" y="25250"/>
                </a:lnTo>
                <a:lnTo>
                  <a:pt x="63760" y="25200"/>
                </a:lnTo>
                <a:lnTo>
                  <a:pt x="63780" y="25150"/>
                </a:lnTo>
                <a:lnTo>
                  <a:pt x="63810" y="25110"/>
                </a:lnTo>
                <a:lnTo>
                  <a:pt x="63830" y="25040"/>
                </a:lnTo>
                <a:lnTo>
                  <a:pt x="63860" y="24970"/>
                </a:lnTo>
                <a:lnTo>
                  <a:pt x="63900" y="24860"/>
                </a:lnTo>
                <a:lnTo>
                  <a:pt x="63920" y="24830"/>
                </a:lnTo>
                <a:lnTo>
                  <a:pt x="63960" y="24740"/>
                </a:lnTo>
                <a:lnTo>
                  <a:pt x="63970" y="24710"/>
                </a:lnTo>
                <a:lnTo>
                  <a:pt x="64000" y="24670"/>
                </a:lnTo>
                <a:lnTo>
                  <a:pt x="64010" y="24650"/>
                </a:lnTo>
                <a:lnTo>
                  <a:pt x="64110" y="24550"/>
                </a:lnTo>
                <a:lnTo>
                  <a:pt x="64120" y="24530"/>
                </a:lnTo>
                <a:lnTo>
                  <a:pt x="64190" y="24390"/>
                </a:lnTo>
                <a:lnTo>
                  <a:pt x="64200" y="24360"/>
                </a:lnTo>
                <a:lnTo>
                  <a:pt x="64210" y="24340"/>
                </a:lnTo>
                <a:lnTo>
                  <a:pt x="64240" y="24210"/>
                </a:lnTo>
                <a:lnTo>
                  <a:pt x="64250" y="24170"/>
                </a:lnTo>
                <a:lnTo>
                  <a:pt x="64270" y="24140"/>
                </a:lnTo>
                <a:lnTo>
                  <a:pt x="64280" y="24120"/>
                </a:lnTo>
                <a:lnTo>
                  <a:pt x="64310" y="24080"/>
                </a:lnTo>
                <a:lnTo>
                  <a:pt x="64330" y="24040"/>
                </a:lnTo>
                <a:lnTo>
                  <a:pt x="64360" y="24010"/>
                </a:lnTo>
                <a:lnTo>
                  <a:pt x="64390" y="23940"/>
                </a:lnTo>
                <a:lnTo>
                  <a:pt x="64410" y="23890"/>
                </a:lnTo>
                <a:lnTo>
                  <a:pt x="64440" y="23840"/>
                </a:lnTo>
                <a:lnTo>
                  <a:pt x="64450" y="23830"/>
                </a:lnTo>
                <a:lnTo>
                  <a:pt x="64450" y="23820"/>
                </a:lnTo>
                <a:lnTo>
                  <a:pt x="64460" y="23820"/>
                </a:lnTo>
                <a:lnTo>
                  <a:pt x="64470" y="23810"/>
                </a:lnTo>
                <a:lnTo>
                  <a:pt x="64480" y="23810"/>
                </a:lnTo>
                <a:lnTo>
                  <a:pt x="64490" y="23810"/>
                </a:lnTo>
                <a:lnTo>
                  <a:pt x="64530" y="23800"/>
                </a:lnTo>
                <a:lnTo>
                  <a:pt x="64590" y="23780"/>
                </a:lnTo>
                <a:lnTo>
                  <a:pt x="64640" y="23760"/>
                </a:lnTo>
                <a:lnTo>
                  <a:pt x="64670" y="23750"/>
                </a:lnTo>
                <a:lnTo>
                  <a:pt x="64680" y="23750"/>
                </a:lnTo>
                <a:lnTo>
                  <a:pt x="64690" y="23750"/>
                </a:lnTo>
                <a:lnTo>
                  <a:pt x="64700" y="23750"/>
                </a:lnTo>
                <a:lnTo>
                  <a:pt x="64720" y="23750"/>
                </a:lnTo>
                <a:lnTo>
                  <a:pt x="64730" y="23750"/>
                </a:lnTo>
                <a:lnTo>
                  <a:pt x="64740" y="23750"/>
                </a:lnTo>
                <a:lnTo>
                  <a:pt x="64780" y="23760"/>
                </a:lnTo>
                <a:lnTo>
                  <a:pt x="64800" y="23760"/>
                </a:lnTo>
                <a:lnTo>
                  <a:pt x="64820" y="23760"/>
                </a:lnTo>
                <a:lnTo>
                  <a:pt x="64860" y="23740"/>
                </a:lnTo>
                <a:lnTo>
                  <a:pt x="64890" y="23740"/>
                </a:lnTo>
                <a:lnTo>
                  <a:pt x="64930" y="23720"/>
                </a:lnTo>
                <a:lnTo>
                  <a:pt x="64960" y="23710"/>
                </a:lnTo>
                <a:lnTo>
                  <a:pt x="64990" y="23700"/>
                </a:lnTo>
                <a:lnTo>
                  <a:pt x="65030" y="23670"/>
                </a:lnTo>
                <a:lnTo>
                  <a:pt x="65040" y="23660"/>
                </a:lnTo>
                <a:lnTo>
                  <a:pt x="65040" y="23650"/>
                </a:lnTo>
                <a:lnTo>
                  <a:pt x="65040" y="23630"/>
                </a:lnTo>
                <a:lnTo>
                  <a:pt x="65050" y="23620"/>
                </a:lnTo>
                <a:lnTo>
                  <a:pt x="65050" y="23610"/>
                </a:lnTo>
                <a:lnTo>
                  <a:pt x="65060" y="23610"/>
                </a:lnTo>
                <a:lnTo>
                  <a:pt x="65080" y="23590"/>
                </a:lnTo>
                <a:lnTo>
                  <a:pt x="65090" y="23580"/>
                </a:lnTo>
                <a:lnTo>
                  <a:pt x="65150" y="23530"/>
                </a:lnTo>
                <a:lnTo>
                  <a:pt x="65160" y="23500"/>
                </a:lnTo>
                <a:lnTo>
                  <a:pt x="65160" y="23490"/>
                </a:lnTo>
                <a:lnTo>
                  <a:pt x="65160" y="23480"/>
                </a:lnTo>
                <a:lnTo>
                  <a:pt x="65170" y="23430"/>
                </a:lnTo>
                <a:lnTo>
                  <a:pt x="65170" y="23400"/>
                </a:lnTo>
                <a:lnTo>
                  <a:pt x="65160" y="23370"/>
                </a:lnTo>
                <a:lnTo>
                  <a:pt x="65160" y="23360"/>
                </a:lnTo>
                <a:lnTo>
                  <a:pt x="65150" y="23320"/>
                </a:lnTo>
                <a:lnTo>
                  <a:pt x="65150" y="23300"/>
                </a:lnTo>
                <a:lnTo>
                  <a:pt x="65150" y="23280"/>
                </a:lnTo>
                <a:lnTo>
                  <a:pt x="65150" y="23270"/>
                </a:lnTo>
                <a:lnTo>
                  <a:pt x="65190" y="23200"/>
                </a:lnTo>
                <a:lnTo>
                  <a:pt x="65190" y="23180"/>
                </a:lnTo>
                <a:lnTo>
                  <a:pt x="65190" y="23160"/>
                </a:lnTo>
                <a:lnTo>
                  <a:pt x="65200" y="23110"/>
                </a:lnTo>
                <a:lnTo>
                  <a:pt x="65230" y="23040"/>
                </a:lnTo>
                <a:lnTo>
                  <a:pt x="65280" y="22880"/>
                </a:lnTo>
                <a:lnTo>
                  <a:pt x="65300" y="22700"/>
                </a:lnTo>
                <a:lnTo>
                  <a:pt x="65320" y="22640"/>
                </a:lnTo>
                <a:lnTo>
                  <a:pt x="65330" y="22600"/>
                </a:lnTo>
                <a:lnTo>
                  <a:pt x="65330" y="22570"/>
                </a:lnTo>
                <a:lnTo>
                  <a:pt x="65320" y="22520"/>
                </a:lnTo>
                <a:lnTo>
                  <a:pt x="65270" y="22470"/>
                </a:lnTo>
                <a:lnTo>
                  <a:pt x="65260" y="22450"/>
                </a:lnTo>
                <a:lnTo>
                  <a:pt x="65230" y="22390"/>
                </a:lnTo>
                <a:lnTo>
                  <a:pt x="65220" y="22330"/>
                </a:lnTo>
                <a:lnTo>
                  <a:pt x="65190" y="22260"/>
                </a:lnTo>
                <a:lnTo>
                  <a:pt x="65230" y="22200"/>
                </a:lnTo>
                <a:lnTo>
                  <a:pt x="65250" y="22140"/>
                </a:lnTo>
                <a:lnTo>
                  <a:pt x="65250" y="22100"/>
                </a:lnTo>
                <a:lnTo>
                  <a:pt x="65210" y="22030"/>
                </a:lnTo>
                <a:lnTo>
                  <a:pt x="65180" y="21980"/>
                </a:lnTo>
                <a:lnTo>
                  <a:pt x="65180" y="21960"/>
                </a:lnTo>
                <a:lnTo>
                  <a:pt x="65170" y="21920"/>
                </a:lnTo>
                <a:lnTo>
                  <a:pt x="65160" y="21900"/>
                </a:lnTo>
                <a:lnTo>
                  <a:pt x="65120" y="21830"/>
                </a:lnTo>
                <a:lnTo>
                  <a:pt x="65130" y="21770"/>
                </a:lnTo>
                <a:lnTo>
                  <a:pt x="65130" y="21700"/>
                </a:lnTo>
                <a:lnTo>
                  <a:pt x="65160" y="21630"/>
                </a:lnTo>
                <a:lnTo>
                  <a:pt x="65180" y="21620"/>
                </a:lnTo>
                <a:lnTo>
                  <a:pt x="65170" y="21580"/>
                </a:lnTo>
                <a:lnTo>
                  <a:pt x="65160" y="21510"/>
                </a:lnTo>
                <a:lnTo>
                  <a:pt x="65140" y="21500"/>
                </a:lnTo>
                <a:lnTo>
                  <a:pt x="65120" y="21480"/>
                </a:lnTo>
                <a:lnTo>
                  <a:pt x="65140" y="21460"/>
                </a:lnTo>
                <a:lnTo>
                  <a:pt x="65130" y="21430"/>
                </a:lnTo>
                <a:lnTo>
                  <a:pt x="65140" y="21410"/>
                </a:lnTo>
                <a:lnTo>
                  <a:pt x="65170" y="21390"/>
                </a:lnTo>
                <a:lnTo>
                  <a:pt x="65190" y="21330"/>
                </a:lnTo>
                <a:lnTo>
                  <a:pt x="65190" y="21190"/>
                </a:lnTo>
                <a:lnTo>
                  <a:pt x="65180" y="21150"/>
                </a:lnTo>
                <a:lnTo>
                  <a:pt x="65120" y="21100"/>
                </a:lnTo>
                <a:lnTo>
                  <a:pt x="65080" y="21080"/>
                </a:lnTo>
                <a:lnTo>
                  <a:pt x="64980" y="21090"/>
                </a:lnTo>
                <a:lnTo>
                  <a:pt x="64910" y="21090"/>
                </a:lnTo>
                <a:lnTo>
                  <a:pt x="64900" y="21080"/>
                </a:lnTo>
                <a:lnTo>
                  <a:pt x="64880" y="21040"/>
                </a:lnTo>
                <a:lnTo>
                  <a:pt x="64870" y="21040"/>
                </a:lnTo>
                <a:lnTo>
                  <a:pt x="64820" y="20980"/>
                </a:lnTo>
                <a:lnTo>
                  <a:pt x="64810" y="20970"/>
                </a:lnTo>
                <a:lnTo>
                  <a:pt x="64800" y="20970"/>
                </a:lnTo>
                <a:lnTo>
                  <a:pt x="64780" y="20960"/>
                </a:lnTo>
                <a:lnTo>
                  <a:pt x="64760" y="20950"/>
                </a:lnTo>
                <a:lnTo>
                  <a:pt x="64750" y="20940"/>
                </a:lnTo>
                <a:lnTo>
                  <a:pt x="64730" y="20920"/>
                </a:lnTo>
                <a:lnTo>
                  <a:pt x="64700" y="20920"/>
                </a:lnTo>
                <a:lnTo>
                  <a:pt x="64620" y="20940"/>
                </a:lnTo>
                <a:lnTo>
                  <a:pt x="64480" y="20990"/>
                </a:lnTo>
                <a:lnTo>
                  <a:pt x="64470" y="20990"/>
                </a:lnTo>
                <a:lnTo>
                  <a:pt x="64450" y="20970"/>
                </a:lnTo>
                <a:lnTo>
                  <a:pt x="64420" y="20950"/>
                </a:lnTo>
                <a:lnTo>
                  <a:pt x="64330" y="20840"/>
                </a:lnTo>
                <a:lnTo>
                  <a:pt x="64280" y="20770"/>
                </a:lnTo>
                <a:lnTo>
                  <a:pt x="64250" y="20750"/>
                </a:lnTo>
                <a:lnTo>
                  <a:pt x="64200" y="20710"/>
                </a:lnTo>
                <a:lnTo>
                  <a:pt x="64140" y="20630"/>
                </a:lnTo>
                <a:lnTo>
                  <a:pt x="64120" y="20630"/>
                </a:lnTo>
                <a:lnTo>
                  <a:pt x="64080" y="20610"/>
                </a:lnTo>
                <a:lnTo>
                  <a:pt x="64040" y="20610"/>
                </a:lnTo>
                <a:lnTo>
                  <a:pt x="64000" y="20580"/>
                </a:lnTo>
                <a:lnTo>
                  <a:pt x="63950" y="20500"/>
                </a:lnTo>
                <a:lnTo>
                  <a:pt x="63890" y="20420"/>
                </a:lnTo>
                <a:lnTo>
                  <a:pt x="63870" y="20410"/>
                </a:lnTo>
                <a:lnTo>
                  <a:pt x="63820" y="20370"/>
                </a:lnTo>
                <a:lnTo>
                  <a:pt x="63800" y="20340"/>
                </a:lnTo>
                <a:lnTo>
                  <a:pt x="63780" y="20280"/>
                </a:lnTo>
                <a:lnTo>
                  <a:pt x="63760" y="20210"/>
                </a:lnTo>
                <a:lnTo>
                  <a:pt x="63710" y="20150"/>
                </a:lnTo>
                <a:lnTo>
                  <a:pt x="63690" y="20070"/>
                </a:lnTo>
                <a:lnTo>
                  <a:pt x="63670" y="20030"/>
                </a:lnTo>
                <a:lnTo>
                  <a:pt x="63630" y="19990"/>
                </a:lnTo>
                <a:lnTo>
                  <a:pt x="63600" y="19940"/>
                </a:lnTo>
                <a:lnTo>
                  <a:pt x="63580" y="19940"/>
                </a:lnTo>
                <a:lnTo>
                  <a:pt x="63540" y="19880"/>
                </a:lnTo>
                <a:lnTo>
                  <a:pt x="63520" y="19870"/>
                </a:lnTo>
                <a:lnTo>
                  <a:pt x="63510" y="19850"/>
                </a:lnTo>
                <a:lnTo>
                  <a:pt x="63500" y="19810"/>
                </a:lnTo>
                <a:lnTo>
                  <a:pt x="63480" y="19800"/>
                </a:lnTo>
                <a:lnTo>
                  <a:pt x="63450" y="19760"/>
                </a:lnTo>
                <a:lnTo>
                  <a:pt x="63410" y="19710"/>
                </a:lnTo>
                <a:lnTo>
                  <a:pt x="63400" y="19690"/>
                </a:lnTo>
                <a:lnTo>
                  <a:pt x="63390" y="19680"/>
                </a:lnTo>
                <a:lnTo>
                  <a:pt x="63390" y="19640"/>
                </a:lnTo>
                <a:lnTo>
                  <a:pt x="63400" y="19630"/>
                </a:lnTo>
                <a:lnTo>
                  <a:pt x="63410" y="19610"/>
                </a:lnTo>
                <a:lnTo>
                  <a:pt x="63420" y="19590"/>
                </a:lnTo>
                <a:lnTo>
                  <a:pt x="63420" y="19580"/>
                </a:lnTo>
                <a:lnTo>
                  <a:pt x="63400" y="19560"/>
                </a:lnTo>
                <a:lnTo>
                  <a:pt x="63390" y="19550"/>
                </a:lnTo>
                <a:lnTo>
                  <a:pt x="63390" y="19540"/>
                </a:lnTo>
                <a:lnTo>
                  <a:pt x="63380" y="19520"/>
                </a:lnTo>
                <a:lnTo>
                  <a:pt x="63380" y="19500"/>
                </a:lnTo>
                <a:lnTo>
                  <a:pt x="63380" y="19460"/>
                </a:lnTo>
                <a:lnTo>
                  <a:pt x="63380" y="19420"/>
                </a:lnTo>
                <a:lnTo>
                  <a:pt x="63390" y="19410"/>
                </a:lnTo>
                <a:lnTo>
                  <a:pt x="63400" y="19390"/>
                </a:lnTo>
                <a:lnTo>
                  <a:pt x="63410" y="19390"/>
                </a:lnTo>
                <a:lnTo>
                  <a:pt x="63410" y="19370"/>
                </a:lnTo>
                <a:lnTo>
                  <a:pt x="63400" y="19300"/>
                </a:lnTo>
                <a:lnTo>
                  <a:pt x="63420" y="19320"/>
                </a:lnTo>
                <a:lnTo>
                  <a:pt x="63440" y="19330"/>
                </a:lnTo>
                <a:lnTo>
                  <a:pt x="63470" y="19350"/>
                </a:lnTo>
                <a:lnTo>
                  <a:pt x="63520" y="19400"/>
                </a:lnTo>
                <a:lnTo>
                  <a:pt x="63540" y="19410"/>
                </a:lnTo>
                <a:lnTo>
                  <a:pt x="63590" y="19410"/>
                </a:lnTo>
                <a:lnTo>
                  <a:pt x="63640" y="19420"/>
                </a:lnTo>
                <a:lnTo>
                  <a:pt x="63690" y="19430"/>
                </a:lnTo>
                <a:lnTo>
                  <a:pt x="63720" y="19420"/>
                </a:lnTo>
                <a:lnTo>
                  <a:pt x="63740" y="19410"/>
                </a:lnTo>
                <a:lnTo>
                  <a:pt x="63770" y="19400"/>
                </a:lnTo>
                <a:lnTo>
                  <a:pt x="63780" y="19390"/>
                </a:lnTo>
                <a:lnTo>
                  <a:pt x="63790" y="19390"/>
                </a:lnTo>
                <a:lnTo>
                  <a:pt x="63800" y="19380"/>
                </a:lnTo>
                <a:lnTo>
                  <a:pt x="63810" y="19380"/>
                </a:lnTo>
                <a:lnTo>
                  <a:pt x="63830" y="19380"/>
                </a:lnTo>
                <a:lnTo>
                  <a:pt x="63840" y="19390"/>
                </a:lnTo>
                <a:lnTo>
                  <a:pt x="63970" y="19440"/>
                </a:lnTo>
                <a:lnTo>
                  <a:pt x="64000" y="19450"/>
                </a:lnTo>
                <a:lnTo>
                  <a:pt x="64020" y="19450"/>
                </a:lnTo>
                <a:lnTo>
                  <a:pt x="64030" y="19450"/>
                </a:lnTo>
                <a:lnTo>
                  <a:pt x="64040" y="19450"/>
                </a:lnTo>
                <a:lnTo>
                  <a:pt x="64050" y="19440"/>
                </a:lnTo>
                <a:lnTo>
                  <a:pt x="64060" y="19440"/>
                </a:lnTo>
                <a:lnTo>
                  <a:pt x="64100" y="19410"/>
                </a:lnTo>
                <a:lnTo>
                  <a:pt x="64110" y="19400"/>
                </a:lnTo>
                <a:lnTo>
                  <a:pt x="64120" y="19400"/>
                </a:lnTo>
                <a:lnTo>
                  <a:pt x="64130" y="19390"/>
                </a:lnTo>
                <a:lnTo>
                  <a:pt x="64140" y="19390"/>
                </a:lnTo>
                <a:lnTo>
                  <a:pt x="64150" y="19390"/>
                </a:lnTo>
                <a:lnTo>
                  <a:pt x="64160" y="19400"/>
                </a:lnTo>
                <a:lnTo>
                  <a:pt x="64190" y="19410"/>
                </a:lnTo>
                <a:lnTo>
                  <a:pt x="64220" y="19420"/>
                </a:lnTo>
                <a:lnTo>
                  <a:pt x="64240" y="19440"/>
                </a:lnTo>
                <a:lnTo>
                  <a:pt x="64260" y="19450"/>
                </a:lnTo>
                <a:lnTo>
                  <a:pt x="64300" y="19460"/>
                </a:lnTo>
                <a:lnTo>
                  <a:pt x="64320" y="19470"/>
                </a:lnTo>
                <a:lnTo>
                  <a:pt x="64330" y="19460"/>
                </a:lnTo>
                <a:lnTo>
                  <a:pt x="64380" y="19450"/>
                </a:lnTo>
                <a:lnTo>
                  <a:pt x="64400" y="19450"/>
                </a:lnTo>
                <a:lnTo>
                  <a:pt x="64430" y="19430"/>
                </a:lnTo>
                <a:lnTo>
                  <a:pt x="64520" y="19450"/>
                </a:lnTo>
                <a:lnTo>
                  <a:pt x="64590" y="19470"/>
                </a:lnTo>
                <a:lnTo>
                  <a:pt x="64630" y="19470"/>
                </a:lnTo>
                <a:lnTo>
                  <a:pt x="64640" y="19460"/>
                </a:lnTo>
                <a:lnTo>
                  <a:pt x="64650" y="19460"/>
                </a:lnTo>
                <a:lnTo>
                  <a:pt x="64660" y="19460"/>
                </a:lnTo>
                <a:lnTo>
                  <a:pt x="64680" y="19460"/>
                </a:lnTo>
                <a:lnTo>
                  <a:pt x="64690" y="19460"/>
                </a:lnTo>
                <a:lnTo>
                  <a:pt x="64700" y="19480"/>
                </a:lnTo>
                <a:lnTo>
                  <a:pt x="64710" y="19500"/>
                </a:lnTo>
                <a:lnTo>
                  <a:pt x="64710" y="19510"/>
                </a:lnTo>
                <a:lnTo>
                  <a:pt x="64730" y="19520"/>
                </a:lnTo>
                <a:lnTo>
                  <a:pt x="64740" y="19510"/>
                </a:lnTo>
                <a:lnTo>
                  <a:pt x="64760" y="19500"/>
                </a:lnTo>
                <a:lnTo>
                  <a:pt x="64780" y="19500"/>
                </a:lnTo>
                <a:lnTo>
                  <a:pt x="64800" y="19510"/>
                </a:lnTo>
                <a:lnTo>
                  <a:pt x="64820" y="19520"/>
                </a:lnTo>
                <a:lnTo>
                  <a:pt x="64820" y="19510"/>
                </a:lnTo>
                <a:lnTo>
                  <a:pt x="64860" y="19520"/>
                </a:lnTo>
                <a:lnTo>
                  <a:pt x="64870" y="19540"/>
                </a:lnTo>
                <a:lnTo>
                  <a:pt x="64930" y="19570"/>
                </a:lnTo>
                <a:lnTo>
                  <a:pt x="64960" y="19600"/>
                </a:lnTo>
                <a:lnTo>
                  <a:pt x="64970" y="19590"/>
                </a:lnTo>
                <a:lnTo>
                  <a:pt x="64980" y="19600"/>
                </a:lnTo>
                <a:lnTo>
                  <a:pt x="65030" y="19620"/>
                </a:lnTo>
                <a:lnTo>
                  <a:pt x="65070" y="19640"/>
                </a:lnTo>
                <a:lnTo>
                  <a:pt x="65110" y="19650"/>
                </a:lnTo>
                <a:lnTo>
                  <a:pt x="65150" y="19670"/>
                </a:lnTo>
                <a:lnTo>
                  <a:pt x="65180" y="19700"/>
                </a:lnTo>
                <a:lnTo>
                  <a:pt x="65220" y="19700"/>
                </a:lnTo>
                <a:lnTo>
                  <a:pt x="65250" y="19740"/>
                </a:lnTo>
                <a:lnTo>
                  <a:pt x="65250" y="19760"/>
                </a:lnTo>
                <a:lnTo>
                  <a:pt x="65260" y="19780"/>
                </a:lnTo>
                <a:lnTo>
                  <a:pt x="65340" y="19790"/>
                </a:lnTo>
                <a:lnTo>
                  <a:pt x="65360" y="19790"/>
                </a:lnTo>
                <a:lnTo>
                  <a:pt x="65390" y="19800"/>
                </a:lnTo>
                <a:lnTo>
                  <a:pt x="65440" y="19800"/>
                </a:lnTo>
                <a:lnTo>
                  <a:pt x="65510" y="19750"/>
                </a:lnTo>
                <a:lnTo>
                  <a:pt x="65520" y="19750"/>
                </a:lnTo>
                <a:lnTo>
                  <a:pt x="65540" y="19730"/>
                </a:lnTo>
                <a:lnTo>
                  <a:pt x="65590" y="19710"/>
                </a:lnTo>
                <a:lnTo>
                  <a:pt x="65640" y="19700"/>
                </a:lnTo>
                <a:lnTo>
                  <a:pt x="65660" y="19700"/>
                </a:lnTo>
                <a:lnTo>
                  <a:pt x="65700" y="19690"/>
                </a:lnTo>
                <a:lnTo>
                  <a:pt x="65710" y="19680"/>
                </a:lnTo>
                <a:lnTo>
                  <a:pt x="65720" y="19680"/>
                </a:lnTo>
                <a:lnTo>
                  <a:pt x="65800" y="19640"/>
                </a:lnTo>
                <a:lnTo>
                  <a:pt x="65860" y="19650"/>
                </a:lnTo>
                <a:lnTo>
                  <a:pt x="65880" y="19640"/>
                </a:lnTo>
                <a:lnTo>
                  <a:pt x="65910" y="19630"/>
                </a:lnTo>
                <a:lnTo>
                  <a:pt x="65920" y="19650"/>
                </a:lnTo>
                <a:lnTo>
                  <a:pt x="65960" y="19650"/>
                </a:lnTo>
                <a:lnTo>
                  <a:pt x="65980" y="19650"/>
                </a:lnTo>
                <a:lnTo>
                  <a:pt x="66000" y="19630"/>
                </a:lnTo>
                <a:lnTo>
                  <a:pt x="66070" y="19590"/>
                </a:lnTo>
                <a:lnTo>
                  <a:pt x="66130" y="19600"/>
                </a:lnTo>
                <a:lnTo>
                  <a:pt x="66160" y="19540"/>
                </a:lnTo>
                <a:lnTo>
                  <a:pt x="66200" y="19540"/>
                </a:lnTo>
                <a:lnTo>
                  <a:pt x="66250" y="19540"/>
                </a:lnTo>
                <a:lnTo>
                  <a:pt x="66270" y="19530"/>
                </a:lnTo>
                <a:lnTo>
                  <a:pt x="66320" y="19510"/>
                </a:lnTo>
                <a:lnTo>
                  <a:pt x="66360" y="19490"/>
                </a:lnTo>
                <a:lnTo>
                  <a:pt x="66380" y="19480"/>
                </a:lnTo>
                <a:lnTo>
                  <a:pt x="66410" y="19470"/>
                </a:lnTo>
                <a:lnTo>
                  <a:pt x="66460" y="19470"/>
                </a:lnTo>
                <a:lnTo>
                  <a:pt x="66490" y="19460"/>
                </a:lnTo>
                <a:lnTo>
                  <a:pt x="66560" y="19430"/>
                </a:lnTo>
                <a:lnTo>
                  <a:pt x="66610" y="19420"/>
                </a:lnTo>
                <a:lnTo>
                  <a:pt x="66640" y="19410"/>
                </a:lnTo>
                <a:lnTo>
                  <a:pt x="66690" y="19400"/>
                </a:lnTo>
                <a:lnTo>
                  <a:pt x="66740" y="19400"/>
                </a:lnTo>
                <a:lnTo>
                  <a:pt x="66780" y="19400"/>
                </a:lnTo>
                <a:lnTo>
                  <a:pt x="66820" y="19420"/>
                </a:lnTo>
                <a:lnTo>
                  <a:pt x="66820" y="19440"/>
                </a:lnTo>
                <a:lnTo>
                  <a:pt x="66820" y="19460"/>
                </a:lnTo>
                <a:lnTo>
                  <a:pt x="66830" y="19480"/>
                </a:lnTo>
                <a:lnTo>
                  <a:pt x="66850" y="19500"/>
                </a:lnTo>
                <a:lnTo>
                  <a:pt x="66900" y="19560"/>
                </a:lnTo>
                <a:lnTo>
                  <a:pt x="66910" y="19560"/>
                </a:lnTo>
                <a:lnTo>
                  <a:pt x="66940" y="19560"/>
                </a:lnTo>
                <a:lnTo>
                  <a:pt x="66960" y="19560"/>
                </a:lnTo>
                <a:lnTo>
                  <a:pt x="66980" y="19550"/>
                </a:lnTo>
                <a:lnTo>
                  <a:pt x="67000" y="19540"/>
                </a:lnTo>
                <a:lnTo>
                  <a:pt x="67020" y="19540"/>
                </a:lnTo>
                <a:lnTo>
                  <a:pt x="67030" y="19550"/>
                </a:lnTo>
                <a:lnTo>
                  <a:pt x="67070" y="19590"/>
                </a:lnTo>
                <a:lnTo>
                  <a:pt x="67090" y="19590"/>
                </a:lnTo>
                <a:lnTo>
                  <a:pt x="67100" y="19590"/>
                </a:lnTo>
                <a:lnTo>
                  <a:pt x="67100" y="19580"/>
                </a:lnTo>
                <a:lnTo>
                  <a:pt x="67100" y="19560"/>
                </a:lnTo>
                <a:lnTo>
                  <a:pt x="67100" y="19540"/>
                </a:lnTo>
                <a:lnTo>
                  <a:pt x="67100" y="19520"/>
                </a:lnTo>
                <a:lnTo>
                  <a:pt x="67100" y="19500"/>
                </a:lnTo>
                <a:lnTo>
                  <a:pt x="67110" y="19490"/>
                </a:lnTo>
                <a:lnTo>
                  <a:pt x="67120" y="19490"/>
                </a:lnTo>
                <a:lnTo>
                  <a:pt x="67130" y="19480"/>
                </a:lnTo>
                <a:lnTo>
                  <a:pt x="67150" y="19480"/>
                </a:lnTo>
                <a:lnTo>
                  <a:pt x="67160" y="19480"/>
                </a:lnTo>
                <a:lnTo>
                  <a:pt x="67170" y="19470"/>
                </a:lnTo>
                <a:lnTo>
                  <a:pt x="67180" y="19460"/>
                </a:lnTo>
                <a:lnTo>
                  <a:pt x="67200" y="19450"/>
                </a:lnTo>
                <a:lnTo>
                  <a:pt x="67240" y="19440"/>
                </a:lnTo>
                <a:lnTo>
                  <a:pt x="67260" y="19430"/>
                </a:lnTo>
                <a:lnTo>
                  <a:pt x="67270" y="19410"/>
                </a:lnTo>
                <a:lnTo>
                  <a:pt x="67290" y="19400"/>
                </a:lnTo>
                <a:lnTo>
                  <a:pt x="67290" y="19390"/>
                </a:lnTo>
                <a:lnTo>
                  <a:pt x="67310" y="19390"/>
                </a:lnTo>
                <a:lnTo>
                  <a:pt x="67340" y="19390"/>
                </a:lnTo>
                <a:lnTo>
                  <a:pt x="67360" y="19380"/>
                </a:lnTo>
                <a:lnTo>
                  <a:pt x="67370" y="19370"/>
                </a:lnTo>
                <a:lnTo>
                  <a:pt x="67370" y="19360"/>
                </a:lnTo>
                <a:lnTo>
                  <a:pt x="67370" y="19330"/>
                </a:lnTo>
                <a:lnTo>
                  <a:pt x="67370" y="19310"/>
                </a:lnTo>
                <a:lnTo>
                  <a:pt x="67390" y="19290"/>
                </a:lnTo>
                <a:lnTo>
                  <a:pt x="67400" y="19260"/>
                </a:lnTo>
                <a:lnTo>
                  <a:pt x="67410" y="19250"/>
                </a:lnTo>
                <a:lnTo>
                  <a:pt x="67420" y="19230"/>
                </a:lnTo>
                <a:lnTo>
                  <a:pt x="67430" y="19210"/>
                </a:lnTo>
                <a:lnTo>
                  <a:pt x="67440" y="19200"/>
                </a:lnTo>
                <a:lnTo>
                  <a:pt x="67450" y="19190"/>
                </a:lnTo>
                <a:lnTo>
                  <a:pt x="67460" y="19150"/>
                </a:lnTo>
                <a:lnTo>
                  <a:pt x="67480" y="19130"/>
                </a:lnTo>
                <a:lnTo>
                  <a:pt x="67490" y="19130"/>
                </a:lnTo>
                <a:lnTo>
                  <a:pt x="67500" y="19120"/>
                </a:lnTo>
                <a:lnTo>
                  <a:pt x="67500" y="19150"/>
                </a:lnTo>
                <a:lnTo>
                  <a:pt x="67490" y="19170"/>
                </a:lnTo>
                <a:lnTo>
                  <a:pt x="67490" y="19190"/>
                </a:lnTo>
                <a:lnTo>
                  <a:pt x="67510" y="19230"/>
                </a:lnTo>
                <a:lnTo>
                  <a:pt x="67520" y="19260"/>
                </a:lnTo>
                <a:lnTo>
                  <a:pt x="67540" y="19290"/>
                </a:lnTo>
                <a:lnTo>
                  <a:pt x="67550" y="19310"/>
                </a:lnTo>
                <a:lnTo>
                  <a:pt x="67560" y="19340"/>
                </a:lnTo>
                <a:lnTo>
                  <a:pt x="67570" y="19370"/>
                </a:lnTo>
                <a:lnTo>
                  <a:pt x="67580" y="19390"/>
                </a:lnTo>
                <a:lnTo>
                  <a:pt x="67630" y="19430"/>
                </a:lnTo>
                <a:lnTo>
                  <a:pt x="67650" y="19450"/>
                </a:lnTo>
                <a:lnTo>
                  <a:pt x="67680" y="19480"/>
                </a:lnTo>
                <a:lnTo>
                  <a:pt x="67700" y="19510"/>
                </a:lnTo>
                <a:lnTo>
                  <a:pt x="67710" y="19520"/>
                </a:lnTo>
                <a:lnTo>
                  <a:pt x="67720" y="19520"/>
                </a:lnTo>
                <a:lnTo>
                  <a:pt x="67730" y="19530"/>
                </a:lnTo>
                <a:lnTo>
                  <a:pt x="67740" y="19530"/>
                </a:lnTo>
                <a:lnTo>
                  <a:pt x="67750" y="19530"/>
                </a:lnTo>
                <a:lnTo>
                  <a:pt x="67760" y="19530"/>
                </a:lnTo>
                <a:lnTo>
                  <a:pt x="67780" y="19530"/>
                </a:lnTo>
                <a:lnTo>
                  <a:pt x="67800" y="19520"/>
                </a:lnTo>
                <a:lnTo>
                  <a:pt x="67830" y="19510"/>
                </a:lnTo>
                <a:lnTo>
                  <a:pt x="67850" y="19490"/>
                </a:lnTo>
                <a:lnTo>
                  <a:pt x="67870" y="19480"/>
                </a:lnTo>
                <a:lnTo>
                  <a:pt x="67890" y="19480"/>
                </a:lnTo>
                <a:lnTo>
                  <a:pt x="67920" y="19480"/>
                </a:lnTo>
                <a:lnTo>
                  <a:pt x="67940" y="19470"/>
                </a:lnTo>
                <a:lnTo>
                  <a:pt x="67960" y="19470"/>
                </a:lnTo>
                <a:lnTo>
                  <a:pt x="68000" y="19470"/>
                </a:lnTo>
                <a:lnTo>
                  <a:pt x="68050" y="19480"/>
                </a:lnTo>
                <a:lnTo>
                  <a:pt x="68060" y="19490"/>
                </a:lnTo>
                <a:lnTo>
                  <a:pt x="68090" y="19490"/>
                </a:lnTo>
                <a:lnTo>
                  <a:pt x="68110" y="19490"/>
                </a:lnTo>
                <a:lnTo>
                  <a:pt x="68140" y="19490"/>
                </a:lnTo>
                <a:lnTo>
                  <a:pt x="68160" y="19470"/>
                </a:lnTo>
                <a:lnTo>
                  <a:pt x="68160" y="19460"/>
                </a:lnTo>
                <a:lnTo>
                  <a:pt x="68150" y="19450"/>
                </a:lnTo>
                <a:lnTo>
                  <a:pt x="68140" y="19430"/>
                </a:lnTo>
                <a:lnTo>
                  <a:pt x="68130" y="19410"/>
                </a:lnTo>
                <a:lnTo>
                  <a:pt x="68130" y="19400"/>
                </a:lnTo>
                <a:lnTo>
                  <a:pt x="68130" y="19390"/>
                </a:lnTo>
                <a:lnTo>
                  <a:pt x="68130" y="19380"/>
                </a:lnTo>
                <a:lnTo>
                  <a:pt x="68130" y="19370"/>
                </a:lnTo>
                <a:lnTo>
                  <a:pt x="68130" y="19350"/>
                </a:lnTo>
                <a:lnTo>
                  <a:pt x="68140" y="19340"/>
                </a:lnTo>
                <a:lnTo>
                  <a:pt x="68140" y="19330"/>
                </a:lnTo>
                <a:lnTo>
                  <a:pt x="68150" y="19320"/>
                </a:lnTo>
                <a:lnTo>
                  <a:pt x="68150" y="19310"/>
                </a:lnTo>
                <a:lnTo>
                  <a:pt x="68160" y="19300"/>
                </a:lnTo>
                <a:lnTo>
                  <a:pt x="68170" y="19290"/>
                </a:lnTo>
                <a:lnTo>
                  <a:pt x="68200" y="19250"/>
                </a:lnTo>
                <a:lnTo>
                  <a:pt x="68220" y="19240"/>
                </a:lnTo>
                <a:lnTo>
                  <a:pt x="68240" y="19210"/>
                </a:lnTo>
                <a:lnTo>
                  <a:pt x="68260" y="19190"/>
                </a:lnTo>
                <a:lnTo>
                  <a:pt x="68290" y="19170"/>
                </a:lnTo>
                <a:lnTo>
                  <a:pt x="68320" y="19140"/>
                </a:lnTo>
                <a:lnTo>
                  <a:pt x="68320" y="19130"/>
                </a:lnTo>
                <a:lnTo>
                  <a:pt x="68330" y="19120"/>
                </a:lnTo>
                <a:lnTo>
                  <a:pt x="68330" y="19110"/>
                </a:lnTo>
                <a:lnTo>
                  <a:pt x="68330" y="19090"/>
                </a:lnTo>
                <a:lnTo>
                  <a:pt x="68320" y="19080"/>
                </a:lnTo>
                <a:lnTo>
                  <a:pt x="68320" y="19070"/>
                </a:lnTo>
                <a:lnTo>
                  <a:pt x="68310" y="19060"/>
                </a:lnTo>
                <a:lnTo>
                  <a:pt x="68300" y="19050"/>
                </a:lnTo>
                <a:lnTo>
                  <a:pt x="68300" y="19040"/>
                </a:lnTo>
                <a:lnTo>
                  <a:pt x="68290" y="19030"/>
                </a:lnTo>
                <a:lnTo>
                  <a:pt x="68290" y="19020"/>
                </a:lnTo>
                <a:lnTo>
                  <a:pt x="68290" y="19010"/>
                </a:lnTo>
                <a:lnTo>
                  <a:pt x="68290" y="19000"/>
                </a:lnTo>
                <a:lnTo>
                  <a:pt x="68280" y="18950"/>
                </a:lnTo>
                <a:lnTo>
                  <a:pt x="68280" y="18870"/>
                </a:lnTo>
                <a:lnTo>
                  <a:pt x="68280" y="18850"/>
                </a:lnTo>
                <a:lnTo>
                  <a:pt x="68290" y="18830"/>
                </a:lnTo>
                <a:lnTo>
                  <a:pt x="68310" y="18800"/>
                </a:lnTo>
                <a:lnTo>
                  <a:pt x="68310" y="18790"/>
                </a:lnTo>
                <a:lnTo>
                  <a:pt x="68310" y="18780"/>
                </a:lnTo>
                <a:lnTo>
                  <a:pt x="68310" y="18770"/>
                </a:lnTo>
                <a:lnTo>
                  <a:pt x="68310" y="18750"/>
                </a:lnTo>
                <a:lnTo>
                  <a:pt x="68300" y="18740"/>
                </a:lnTo>
                <a:lnTo>
                  <a:pt x="68300" y="18730"/>
                </a:lnTo>
                <a:lnTo>
                  <a:pt x="68280" y="18690"/>
                </a:lnTo>
                <a:lnTo>
                  <a:pt x="68250" y="18640"/>
                </a:lnTo>
                <a:lnTo>
                  <a:pt x="68230" y="18620"/>
                </a:lnTo>
                <a:lnTo>
                  <a:pt x="68220" y="18610"/>
                </a:lnTo>
                <a:lnTo>
                  <a:pt x="68210" y="18600"/>
                </a:lnTo>
                <a:lnTo>
                  <a:pt x="68160" y="18570"/>
                </a:lnTo>
                <a:lnTo>
                  <a:pt x="68110" y="18550"/>
                </a:lnTo>
                <a:lnTo>
                  <a:pt x="68100" y="18540"/>
                </a:lnTo>
                <a:lnTo>
                  <a:pt x="68080" y="18550"/>
                </a:lnTo>
                <a:lnTo>
                  <a:pt x="68060" y="18550"/>
                </a:lnTo>
                <a:lnTo>
                  <a:pt x="68050" y="18540"/>
                </a:lnTo>
                <a:lnTo>
                  <a:pt x="68050" y="18510"/>
                </a:lnTo>
                <a:lnTo>
                  <a:pt x="68060" y="18490"/>
                </a:lnTo>
                <a:lnTo>
                  <a:pt x="68070" y="18450"/>
                </a:lnTo>
                <a:lnTo>
                  <a:pt x="68080" y="18420"/>
                </a:lnTo>
                <a:lnTo>
                  <a:pt x="68070" y="18380"/>
                </a:lnTo>
                <a:lnTo>
                  <a:pt x="68070" y="18350"/>
                </a:lnTo>
                <a:lnTo>
                  <a:pt x="68070" y="18300"/>
                </a:lnTo>
                <a:lnTo>
                  <a:pt x="68030" y="18280"/>
                </a:lnTo>
                <a:lnTo>
                  <a:pt x="68000" y="18250"/>
                </a:lnTo>
                <a:lnTo>
                  <a:pt x="68000" y="18180"/>
                </a:lnTo>
                <a:lnTo>
                  <a:pt x="68010" y="18140"/>
                </a:lnTo>
                <a:lnTo>
                  <a:pt x="68020" y="18080"/>
                </a:lnTo>
                <a:lnTo>
                  <a:pt x="68030" y="18040"/>
                </a:lnTo>
                <a:lnTo>
                  <a:pt x="68040" y="18020"/>
                </a:lnTo>
                <a:lnTo>
                  <a:pt x="68040" y="17990"/>
                </a:lnTo>
                <a:lnTo>
                  <a:pt x="68030" y="17960"/>
                </a:lnTo>
                <a:lnTo>
                  <a:pt x="68020" y="17940"/>
                </a:lnTo>
                <a:lnTo>
                  <a:pt x="68000" y="17890"/>
                </a:lnTo>
                <a:lnTo>
                  <a:pt x="67980" y="17850"/>
                </a:lnTo>
                <a:lnTo>
                  <a:pt x="67960" y="17780"/>
                </a:lnTo>
                <a:lnTo>
                  <a:pt x="67930" y="17680"/>
                </a:lnTo>
                <a:lnTo>
                  <a:pt x="67920" y="17660"/>
                </a:lnTo>
                <a:lnTo>
                  <a:pt x="67920" y="17650"/>
                </a:lnTo>
                <a:lnTo>
                  <a:pt x="67930" y="17640"/>
                </a:lnTo>
                <a:lnTo>
                  <a:pt x="67930" y="17630"/>
                </a:lnTo>
                <a:lnTo>
                  <a:pt x="67940" y="17610"/>
                </a:lnTo>
                <a:lnTo>
                  <a:pt x="67950" y="17600"/>
                </a:lnTo>
                <a:lnTo>
                  <a:pt x="67960" y="17590"/>
                </a:lnTo>
                <a:lnTo>
                  <a:pt x="67970" y="17580"/>
                </a:lnTo>
                <a:lnTo>
                  <a:pt x="67970" y="17560"/>
                </a:lnTo>
                <a:lnTo>
                  <a:pt x="67960" y="17540"/>
                </a:lnTo>
                <a:lnTo>
                  <a:pt x="67960" y="17510"/>
                </a:lnTo>
                <a:lnTo>
                  <a:pt x="67960" y="17480"/>
                </a:lnTo>
                <a:lnTo>
                  <a:pt x="67970" y="17470"/>
                </a:lnTo>
                <a:lnTo>
                  <a:pt x="67970" y="17460"/>
                </a:lnTo>
                <a:lnTo>
                  <a:pt x="67980" y="17450"/>
                </a:lnTo>
                <a:lnTo>
                  <a:pt x="68020" y="17410"/>
                </a:lnTo>
                <a:lnTo>
                  <a:pt x="68040" y="17390"/>
                </a:lnTo>
                <a:lnTo>
                  <a:pt x="68050" y="17360"/>
                </a:lnTo>
                <a:lnTo>
                  <a:pt x="68060" y="17350"/>
                </a:lnTo>
                <a:lnTo>
                  <a:pt x="68060" y="17300"/>
                </a:lnTo>
                <a:lnTo>
                  <a:pt x="68120" y="17260"/>
                </a:lnTo>
                <a:lnTo>
                  <a:pt x="68180" y="17220"/>
                </a:lnTo>
                <a:lnTo>
                  <a:pt x="68210" y="17200"/>
                </a:lnTo>
                <a:lnTo>
                  <a:pt x="68220" y="17190"/>
                </a:lnTo>
                <a:lnTo>
                  <a:pt x="68290" y="17210"/>
                </a:lnTo>
                <a:lnTo>
                  <a:pt x="68300" y="17210"/>
                </a:lnTo>
                <a:lnTo>
                  <a:pt x="68380" y="17250"/>
                </a:lnTo>
                <a:lnTo>
                  <a:pt x="68430" y="17270"/>
                </a:lnTo>
                <a:lnTo>
                  <a:pt x="68560" y="17260"/>
                </a:lnTo>
                <a:lnTo>
                  <a:pt x="68630" y="17260"/>
                </a:lnTo>
                <a:lnTo>
                  <a:pt x="68710" y="17240"/>
                </a:lnTo>
                <a:lnTo>
                  <a:pt x="68740" y="17230"/>
                </a:lnTo>
                <a:lnTo>
                  <a:pt x="68840" y="17190"/>
                </a:lnTo>
                <a:lnTo>
                  <a:pt x="68910" y="17160"/>
                </a:lnTo>
                <a:lnTo>
                  <a:pt x="68950" y="17020"/>
                </a:lnTo>
                <a:lnTo>
                  <a:pt x="69020" y="16940"/>
                </a:lnTo>
                <a:lnTo>
                  <a:pt x="69060" y="16900"/>
                </a:lnTo>
                <a:lnTo>
                  <a:pt x="69090" y="16870"/>
                </a:lnTo>
                <a:lnTo>
                  <a:pt x="69130" y="16840"/>
                </a:lnTo>
                <a:lnTo>
                  <a:pt x="69180" y="16830"/>
                </a:lnTo>
                <a:lnTo>
                  <a:pt x="69210" y="16810"/>
                </a:lnTo>
                <a:lnTo>
                  <a:pt x="69330" y="16740"/>
                </a:lnTo>
                <a:lnTo>
                  <a:pt x="69350" y="16720"/>
                </a:lnTo>
                <a:lnTo>
                  <a:pt x="69370" y="16590"/>
                </a:lnTo>
                <a:lnTo>
                  <a:pt x="69390" y="16580"/>
                </a:lnTo>
                <a:lnTo>
                  <a:pt x="69480" y="16570"/>
                </a:lnTo>
                <a:lnTo>
                  <a:pt x="69490" y="16570"/>
                </a:lnTo>
                <a:lnTo>
                  <a:pt x="69500" y="16570"/>
                </a:lnTo>
                <a:lnTo>
                  <a:pt x="69510" y="16580"/>
                </a:lnTo>
                <a:lnTo>
                  <a:pt x="69520" y="16570"/>
                </a:lnTo>
                <a:lnTo>
                  <a:pt x="69540" y="16580"/>
                </a:lnTo>
                <a:lnTo>
                  <a:pt x="69550" y="16580"/>
                </a:lnTo>
                <a:lnTo>
                  <a:pt x="69560" y="16590"/>
                </a:lnTo>
                <a:lnTo>
                  <a:pt x="69580" y="16590"/>
                </a:lnTo>
                <a:lnTo>
                  <a:pt x="69600" y="16580"/>
                </a:lnTo>
                <a:lnTo>
                  <a:pt x="69730" y="16470"/>
                </a:lnTo>
                <a:lnTo>
                  <a:pt x="69790" y="16410"/>
                </a:lnTo>
                <a:lnTo>
                  <a:pt x="70150" y="16140"/>
                </a:lnTo>
                <a:lnTo>
                  <a:pt x="70200" y="16110"/>
                </a:lnTo>
                <a:lnTo>
                  <a:pt x="70180" y="16110"/>
                </a:lnTo>
                <a:lnTo>
                  <a:pt x="70180" y="16080"/>
                </a:lnTo>
                <a:lnTo>
                  <a:pt x="70220" y="16030"/>
                </a:lnTo>
                <a:lnTo>
                  <a:pt x="70230" y="16010"/>
                </a:lnTo>
                <a:lnTo>
                  <a:pt x="70260" y="15950"/>
                </a:lnTo>
                <a:lnTo>
                  <a:pt x="70300" y="15900"/>
                </a:lnTo>
                <a:lnTo>
                  <a:pt x="70320" y="15880"/>
                </a:lnTo>
                <a:lnTo>
                  <a:pt x="70350" y="15830"/>
                </a:lnTo>
                <a:lnTo>
                  <a:pt x="70370" y="15750"/>
                </a:lnTo>
                <a:lnTo>
                  <a:pt x="70390" y="15680"/>
                </a:lnTo>
                <a:lnTo>
                  <a:pt x="70390" y="15670"/>
                </a:lnTo>
                <a:lnTo>
                  <a:pt x="70400" y="15640"/>
                </a:lnTo>
                <a:lnTo>
                  <a:pt x="70410" y="15510"/>
                </a:lnTo>
                <a:lnTo>
                  <a:pt x="70450" y="15420"/>
                </a:lnTo>
                <a:lnTo>
                  <a:pt x="70450" y="15360"/>
                </a:lnTo>
                <a:lnTo>
                  <a:pt x="70470" y="15310"/>
                </a:lnTo>
                <a:lnTo>
                  <a:pt x="70470" y="15260"/>
                </a:lnTo>
                <a:lnTo>
                  <a:pt x="70490" y="15240"/>
                </a:lnTo>
                <a:lnTo>
                  <a:pt x="70500" y="15240"/>
                </a:lnTo>
                <a:lnTo>
                  <a:pt x="70510" y="15200"/>
                </a:lnTo>
                <a:lnTo>
                  <a:pt x="70540" y="15170"/>
                </a:lnTo>
                <a:lnTo>
                  <a:pt x="70570" y="15160"/>
                </a:lnTo>
                <a:lnTo>
                  <a:pt x="70580" y="15130"/>
                </a:lnTo>
                <a:lnTo>
                  <a:pt x="70660" y="15120"/>
                </a:lnTo>
                <a:lnTo>
                  <a:pt x="70680" y="15120"/>
                </a:lnTo>
                <a:lnTo>
                  <a:pt x="70700" y="15120"/>
                </a:lnTo>
                <a:lnTo>
                  <a:pt x="70710" y="15120"/>
                </a:lnTo>
                <a:lnTo>
                  <a:pt x="70720" y="15130"/>
                </a:lnTo>
                <a:lnTo>
                  <a:pt x="70780" y="15150"/>
                </a:lnTo>
                <a:lnTo>
                  <a:pt x="70810" y="15120"/>
                </a:lnTo>
                <a:lnTo>
                  <a:pt x="70870" y="15070"/>
                </a:lnTo>
                <a:lnTo>
                  <a:pt x="70900" y="15080"/>
                </a:lnTo>
                <a:lnTo>
                  <a:pt x="70970" y="15010"/>
                </a:lnTo>
                <a:lnTo>
                  <a:pt x="70950" y="14850"/>
                </a:lnTo>
                <a:lnTo>
                  <a:pt x="70950" y="14820"/>
                </a:lnTo>
                <a:lnTo>
                  <a:pt x="70940" y="14720"/>
                </a:lnTo>
                <a:lnTo>
                  <a:pt x="70960" y="14680"/>
                </a:lnTo>
                <a:lnTo>
                  <a:pt x="70960" y="14620"/>
                </a:lnTo>
                <a:lnTo>
                  <a:pt x="70990" y="14570"/>
                </a:lnTo>
                <a:lnTo>
                  <a:pt x="71020" y="14500"/>
                </a:lnTo>
                <a:lnTo>
                  <a:pt x="71030" y="14480"/>
                </a:lnTo>
                <a:lnTo>
                  <a:pt x="71070" y="14430"/>
                </a:lnTo>
                <a:lnTo>
                  <a:pt x="71090" y="14390"/>
                </a:lnTo>
                <a:lnTo>
                  <a:pt x="71110" y="14370"/>
                </a:lnTo>
                <a:lnTo>
                  <a:pt x="71140" y="14340"/>
                </a:lnTo>
                <a:lnTo>
                  <a:pt x="71180" y="14290"/>
                </a:lnTo>
                <a:lnTo>
                  <a:pt x="71190" y="14280"/>
                </a:lnTo>
                <a:lnTo>
                  <a:pt x="71210" y="14270"/>
                </a:lnTo>
                <a:lnTo>
                  <a:pt x="71240" y="14220"/>
                </a:lnTo>
                <a:lnTo>
                  <a:pt x="71270" y="14180"/>
                </a:lnTo>
                <a:lnTo>
                  <a:pt x="71320" y="14160"/>
                </a:lnTo>
                <a:lnTo>
                  <a:pt x="71330" y="14130"/>
                </a:lnTo>
                <a:lnTo>
                  <a:pt x="71340" y="14120"/>
                </a:lnTo>
                <a:lnTo>
                  <a:pt x="71360" y="14090"/>
                </a:lnTo>
                <a:lnTo>
                  <a:pt x="71370" y="14080"/>
                </a:lnTo>
                <a:lnTo>
                  <a:pt x="71390" y="14060"/>
                </a:lnTo>
                <a:lnTo>
                  <a:pt x="71410" y="14050"/>
                </a:lnTo>
                <a:lnTo>
                  <a:pt x="71430" y="14030"/>
                </a:lnTo>
                <a:lnTo>
                  <a:pt x="71440" y="14030"/>
                </a:lnTo>
                <a:lnTo>
                  <a:pt x="71450" y="14030"/>
                </a:lnTo>
                <a:lnTo>
                  <a:pt x="71460" y="14030"/>
                </a:lnTo>
                <a:lnTo>
                  <a:pt x="71470" y="14040"/>
                </a:lnTo>
                <a:lnTo>
                  <a:pt x="71500" y="14070"/>
                </a:lnTo>
                <a:lnTo>
                  <a:pt x="71530" y="14070"/>
                </a:lnTo>
                <a:lnTo>
                  <a:pt x="71580" y="14080"/>
                </a:lnTo>
                <a:lnTo>
                  <a:pt x="71600" y="14070"/>
                </a:lnTo>
                <a:lnTo>
                  <a:pt x="71610" y="14070"/>
                </a:lnTo>
                <a:lnTo>
                  <a:pt x="71620" y="14070"/>
                </a:lnTo>
                <a:lnTo>
                  <a:pt x="71630" y="14070"/>
                </a:lnTo>
                <a:lnTo>
                  <a:pt x="71640" y="14070"/>
                </a:lnTo>
                <a:lnTo>
                  <a:pt x="71660" y="14080"/>
                </a:lnTo>
                <a:lnTo>
                  <a:pt x="71640" y="14100"/>
                </a:lnTo>
                <a:lnTo>
                  <a:pt x="72100" y="14970"/>
                </a:lnTo>
                <a:lnTo>
                  <a:pt x="72230" y="15220"/>
                </a:lnTo>
                <a:lnTo>
                  <a:pt x="72360" y="15260"/>
                </a:lnTo>
                <a:lnTo>
                  <a:pt x="72490" y="15270"/>
                </a:lnTo>
                <a:lnTo>
                  <a:pt x="72620" y="15260"/>
                </a:lnTo>
                <a:lnTo>
                  <a:pt x="72740" y="15220"/>
                </a:lnTo>
                <a:lnTo>
                  <a:pt x="73640" y="14950"/>
                </a:lnTo>
                <a:lnTo>
                  <a:pt x="74230" y="14920"/>
                </a:lnTo>
                <a:lnTo>
                  <a:pt x="74330" y="14920"/>
                </a:lnTo>
                <a:lnTo>
                  <a:pt x="74720" y="14900"/>
                </a:lnTo>
                <a:lnTo>
                  <a:pt x="75000" y="14890"/>
                </a:lnTo>
                <a:lnTo>
                  <a:pt x="75220" y="14910"/>
                </a:lnTo>
                <a:lnTo>
                  <a:pt x="75670" y="14940"/>
                </a:lnTo>
                <a:lnTo>
                  <a:pt x="75870" y="14960"/>
                </a:lnTo>
                <a:lnTo>
                  <a:pt x="76040" y="14970"/>
                </a:lnTo>
                <a:lnTo>
                  <a:pt x="76270" y="14990"/>
                </a:lnTo>
                <a:lnTo>
                  <a:pt x="76420" y="15040"/>
                </a:lnTo>
                <a:lnTo>
                  <a:pt x="76910" y="15220"/>
                </a:lnTo>
                <a:lnTo>
                  <a:pt x="77210" y="16170"/>
                </a:lnTo>
                <a:lnTo>
                  <a:pt x="77670" y="16890"/>
                </a:lnTo>
                <a:lnTo>
                  <a:pt x="78290" y="17420"/>
                </a:lnTo>
                <a:lnTo>
                  <a:pt x="79080" y="17760"/>
                </a:lnTo>
                <a:lnTo>
                  <a:pt x="79750" y="18600"/>
                </a:lnTo>
                <a:lnTo>
                  <a:pt x="80090" y="18820"/>
                </a:lnTo>
                <a:lnTo>
                  <a:pt x="80430" y="18700"/>
                </a:lnTo>
                <a:lnTo>
                  <a:pt x="81170" y="19240"/>
                </a:lnTo>
                <a:lnTo>
                  <a:pt x="81420" y="19730"/>
                </a:lnTo>
                <a:lnTo>
                  <a:pt x="81380" y="20350"/>
                </a:lnTo>
                <a:lnTo>
                  <a:pt x="81220" y="21270"/>
                </a:lnTo>
                <a:lnTo>
                  <a:pt x="81090" y="21660"/>
                </a:lnTo>
                <a:lnTo>
                  <a:pt x="80930" y="21930"/>
                </a:lnTo>
                <a:lnTo>
                  <a:pt x="80780" y="22220"/>
                </a:lnTo>
                <a:lnTo>
                  <a:pt x="80740" y="22680"/>
                </a:lnTo>
                <a:lnTo>
                  <a:pt x="80860" y="23130"/>
                </a:lnTo>
                <a:lnTo>
                  <a:pt x="81090" y="23570"/>
                </a:lnTo>
                <a:lnTo>
                  <a:pt x="82100" y="24980"/>
                </a:lnTo>
                <a:lnTo>
                  <a:pt x="82590" y="25530"/>
                </a:lnTo>
                <a:lnTo>
                  <a:pt x="82600" y="25530"/>
                </a:lnTo>
                <a:lnTo>
                  <a:pt x="82590" y="25540"/>
                </a:lnTo>
                <a:lnTo>
                  <a:pt x="82590" y="25560"/>
                </a:lnTo>
                <a:lnTo>
                  <a:pt x="82590" y="25570"/>
                </a:lnTo>
                <a:lnTo>
                  <a:pt x="82590" y="25580"/>
                </a:lnTo>
                <a:lnTo>
                  <a:pt x="82590" y="25590"/>
                </a:lnTo>
                <a:lnTo>
                  <a:pt x="82590" y="25600"/>
                </a:lnTo>
                <a:lnTo>
                  <a:pt x="82610" y="25630"/>
                </a:lnTo>
                <a:lnTo>
                  <a:pt x="82620" y="25650"/>
                </a:lnTo>
                <a:lnTo>
                  <a:pt x="82650" y="25670"/>
                </a:lnTo>
                <a:lnTo>
                  <a:pt x="82700" y="25690"/>
                </a:lnTo>
                <a:lnTo>
                  <a:pt x="82750" y="25720"/>
                </a:lnTo>
                <a:lnTo>
                  <a:pt x="82780" y="25730"/>
                </a:lnTo>
                <a:lnTo>
                  <a:pt x="82800" y="25760"/>
                </a:lnTo>
                <a:lnTo>
                  <a:pt x="82830" y="25780"/>
                </a:lnTo>
                <a:lnTo>
                  <a:pt x="82830" y="25790"/>
                </a:lnTo>
                <a:lnTo>
                  <a:pt x="82870" y="25810"/>
                </a:lnTo>
                <a:lnTo>
                  <a:pt x="82930" y="25830"/>
                </a:lnTo>
                <a:lnTo>
                  <a:pt x="82980" y="25860"/>
                </a:lnTo>
                <a:lnTo>
                  <a:pt x="83010" y="25880"/>
                </a:lnTo>
                <a:lnTo>
                  <a:pt x="83050" y="25920"/>
                </a:lnTo>
                <a:lnTo>
                  <a:pt x="83060" y="25940"/>
                </a:lnTo>
                <a:lnTo>
                  <a:pt x="83070" y="25960"/>
                </a:lnTo>
                <a:lnTo>
                  <a:pt x="83090" y="25970"/>
                </a:lnTo>
                <a:lnTo>
                  <a:pt x="83110" y="25980"/>
                </a:lnTo>
                <a:lnTo>
                  <a:pt x="83120" y="25980"/>
                </a:lnTo>
                <a:lnTo>
                  <a:pt x="83140" y="25980"/>
                </a:lnTo>
                <a:lnTo>
                  <a:pt x="83150" y="25980"/>
                </a:lnTo>
                <a:lnTo>
                  <a:pt x="83160" y="25980"/>
                </a:lnTo>
                <a:lnTo>
                  <a:pt x="83170" y="25980"/>
                </a:lnTo>
                <a:lnTo>
                  <a:pt x="83190" y="25980"/>
                </a:lnTo>
                <a:lnTo>
                  <a:pt x="83200" y="25990"/>
                </a:lnTo>
                <a:lnTo>
                  <a:pt x="83240" y="25990"/>
                </a:lnTo>
                <a:lnTo>
                  <a:pt x="83250" y="25990"/>
                </a:lnTo>
                <a:lnTo>
                  <a:pt x="83270" y="26000"/>
                </a:lnTo>
                <a:lnTo>
                  <a:pt x="83290" y="26010"/>
                </a:lnTo>
                <a:lnTo>
                  <a:pt x="83290" y="26030"/>
                </a:lnTo>
                <a:lnTo>
                  <a:pt x="83300" y="26040"/>
                </a:lnTo>
                <a:lnTo>
                  <a:pt x="83310" y="26050"/>
                </a:lnTo>
                <a:lnTo>
                  <a:pt x="83310" y="26060"/>
                </a:lnTo>
                <a:lnTo>
                  <a:pt x="83310" y="26070"/>
                </a:lnTo>
                <a:lnTo>
                  <a:pt x="83320" y="26080"/>
                </a:lnTo>
                <a:lnTo>
                  <a:pt x="83330" y="26100"/>
                </a:lnTo>
                <a:lnTo>
                  <a:pt x="83390" y="26220"/>
                </a:lnTo>
                <a:lnTo>
                  <a:pt x="83420" y="26250"/>
                </a:lnTo>
                <a:lnTo>
                  <a:pt x="83430" y="26280"/>
                </a:lnTo>
                <a:lnTo>
                  <a:pt x="83440" y="26300"/>
                </a:lnTo>
                <a:lnTo>
                  <a:pt x="83450" y="26320"/>
                </a:lnTo>
                <a:lnTo>
                  <a:pt x="83450" y="26330"/>
                </a:lnTo>
                <a:lnTo>
                  <a:pt x="83460" y="26340"/>
                </a:lnTo>
                <a:lnTo>
                  <a:pt x="83480" y="26350"/>
                </a:lnTo>
                <a:lnTo>
                  <a:pt x="83490" y="26350"/>
                </a:lnTo>
                <a:lnTo>
                  <a:pt x="83500" y="26360"/>
                </a:lnTo>
                <a:lnTo>
                  <a:pt x="83510" y="26360"/>
                </a:lnTo>
                <a:lnTo>
                  <a:pt x="83520" y="26360"/>
                </a:lnTo>
                <a:lnTo>
                  <a:pt x="83530" y="26360"/>
                </a:lnTo>
                <a:lnTo>
                  <a:pt x="83540" y="26370"/>
                </a:lnTo>
                <a:lnTo>
                  <a:pt x="83550" y="26370"/>
                </a:lnTo>
                <a:lnTo>
                  <a:pt x="83560" y="26370"/>
                </a:lnTo>
                <a:lnTo>
                  <a:pt x="83570" y="26380"/>
                </a:lnTo>
                <a:lnTo>
                  <a:pt x="83580" y="26380"/>
                </a:lnTo>
                <a:lnTo>
                  <a:pt x="83590" y="26380"/>
                </a:lnTo>
                <a:lnTo>
                  <a:pt x="83600" y="26380"/>
                </a:lnTo>
                <a:lnTo>
                  <a:pt x="83620" y="26390"/>
                </a:lnTo>
                <a:lnTo>
                  <a:pt x="83650" y="26400"/>
                </a:lnTo>
                <a:lnTo>
                  <a:pt x="83690" y="26410"/>
                </a:lnTo>
                <a:lnTo>
                  <a:pt x="83770" y="26420"/>
                </a:lnTo>
                <a:lnTo>
                  <a:pt x="83710" y="26890"/>
                </a:lnTo>
                <a:lnTo>
                  <a:pt x="83260" y="27500"/>
                </a:lnTo>
                <a:lnTo>
                  <a:pt x="82910" y="28230"/>
                </a:lnTo>
                <a:lnTo>
                  <a:pt x="83130" y="29290"/>
                </a:lnTo>
                <a:lnTo>
                  <a:pt x="83440" y="30100"/>
                </a:lnTo>
                <a:lnTo>
                  <a:pt x="84560" y="31210"/>
                </a:lnTo>
                <a:lnTo>
                  <a:pt x="84810" y="31760"/>
                </a:lnTo>
                <a:lnTo>
                  <a:pt x="84830" y="31820"/>
                </a:lnTo>
                <a:lnTo>
                  <a:pt x="83520" y="33270"/>
                </a:lnTo>
                <a:lnTo>
                  <a:pt x="82450" y="35080"/>
                </a:lnTo>
                <a:lnTo>
                  <a:pt x="80370" y="36860"/>
                </a:lnTo>
                <a:lnTo>
                  <a:pt x="79460" y="38010"/>
                </a:lnTo>
                <a:lnTo>
                  <a:pt x="79190" y="38800"/>
                </a:lnTo>
                <a:lnTo>
                  <a:pt x="79100" y="39460"/>
                </a:lnTo>
                <a:lnTo>
                  <a:pt x="78850" y="39980"/>
                </a:lnTo>
                <a:lnTo>
                  <a:pt x="78090" y="40360"/>
                </a:lnTo>
                <a:lnTo>
                  <a:pt x="77660" y="40380"/>
                </a:lnTo>
                <a:lnTo>
                  <a:pt x="77450" y="40390"/>
                </a:lnTo>
                <a:lnTo>
                  <a:pt x="76500" y="40040"/>
                </a:lnTo>
                <a:lnTo>
                  <a:pt x="76450" y="40020"/>
                </a:lnTo>
                <a:lnTo>
                  <a:pt x="75920" y="39970"/>
                </a:lnTo>
                <a:lnTo>
                  <a:pt x="74940" y="40470"/>
                </a:lnTo>
                <a:lnTo>
                  <a:pt x="73400" y="42440"/>
                </a:lnTo>
                <a:lnTo>
                  <a:pt x="71550" y="44070"/>
                </a:lnTo>
                <a:lnTo>
                  <a:pt x="70820" y="44970"/>
                </a:lnTo>
                <a:lnTo>
                  <a:pt x="70180" y="45970"/>
                </a:lnTo>
                <a:lnTo>
                  <a:pt x="69190" y="47990"/>
                </a:lnTo>
                <a:lnTo>
                  <a:pt x="69270" y="48200"/>
                </a:lnTo>
                <a:lnTo>
                  <a:pt x="69570" y="48730"/>
                </a:lnTo>
                <a:lnTo>
                  <a:pt x="69860" y="49070"/>
                </a:lnTo>
                <a:lnTo>
                  <a:pt x="71230" y="50140"/>
                </a:lnTo>
                <a:lnTo>
                  <a:pt x="73050" y="50450"/>
                </a:lnTo>
                <a:lnTo>
                  <a:pt x="73850" y="50950"/>
                </a:lnTo>
                <a:lnTo>
                  <a:pt x="73950" y="52100"/>
                </a:lnTo>
                <a:lnTo>
                  <a:pt x="73800" y="52290"/>
                </a:lnTo>
                <a:lnTo>
                  <a:pt x="73790" y="52290"/>
                </a:lnTo>
                <a:lnTo>
                  <a:pt x="73750" y="52290"/>
                </a:lnTo>
                <a:lnTo>
                  <a:pt x="73560" y="52350"/>
                </a:lnTo>
                <a:lnTo>
                  <a:pt x="73480" y="52370"/>
                </a:lnTo>
                <a:lnTo>
                  <a:pt x="73270" y="52440"/>
                </a:lnTo>
                <a:lnTo>
                  <a:pt x="73200" y="52450"/>
                </a:lnTo>
                <a:lnTo>
                  <a:pt x="72990" y="52470"/>
                </a:lnTo>
                <a:lnTo>
                  <a:pt x="72920" y="52470"/>
                </a:lnTo>
                <a:lnTo>
                  <a:pt x="72890" y="52470"/>
                </a:lnTo>
                <a:lnTo>
                  <a:pt x="72700" y="52440"/>
                </a:lnTo>
                <a:lnTo>
                  <a:pt x="72530" y="52370"/>
                </a:lnTo>
                <a:lnTo>
                  <a:pt x="72360" y="52320"/>
                </a:lnTo>
                <a:lnTo>
                  <a:pt x="72140" y="52210"/>
                </a:lnTo>
                <a:lnTo>
                  <a:pt x="72020" y="52170"/>
                </a:lnTo>
                <a:lnTo>
                  <a:pt x="71900" y="52140"/>
                </a:lnTo>
                <a:lnTo>
                  <a:pt x="71860" y="52170"/>
                </a:lnTo>
                <a:lnTo>
                  <a:pt x="71810" y="52270"/>
                </a:lnTo>
                <a:lnTo>
                  <a:pt x="71740" y="52360"/>
                </a:lnTo>
                <a:lnTo>
                  <a:pt x="71630" y="52340"/>
                </a:lnTo>
                <a:lnTo>
                  <a:pt x="71480" y="52300"/>
                </a:lnTo>
                <a:lnTo>
                  <a:pt x="71460" y="52290"/>
                </a:lnTo>
                <a:lnTo>
                  <a:pt x="71270" y="52260"/>
                </a:lnTo>
                <a:lnTo>
                  <a:pt x="71120" y="52230"/>
                </a:lnTo>
                <a:lnTo>
                  <a:pt x="70980" y="52230"/>
                </a:lnTo>
                <a:lnTo>
                  <a:pt x="70900" y="52230"/>
                </a:lnTo>
                <a:lnTo>
                  <a:pt x="70830" y="52260"/>
                </a:lnTo>
                <a:lnTo>
                  <a:pt x="70760" y="52290"/>
                </a:lnTo>
                <a:lnTo>
                  <a:pt x="70710" y="52290"/>
                </a:lnTo>
                <a:lnTo>
                  <a:pt x="70700" y="52260"/>
                </a:lnTo>
                <a:lnTo>
                  <a:pt x="70680" y="52230"/>
                </a:lnTo>
                <a:lnTo>
                  <a:pt x="70670" y="52200"/>
                </a:lnTo>
                <a:lnTo>
                  <a:pt x="70650" y="52170"/>
                </a:lnTo>
                <a:lnTo>
                  <a:pt x="70620" y="52130"/>
                </a:lnTo>
                <a:lnTo>
                  <a:pt x="70600" y="52120"/>
                </a:lnTo>
                <a:lnTo>
                  <a:pt x="70570" y="52120"/>
                </a:lnTo>
                <a:lnTo>
                  <a:pt x="70550" y="52120"/>
                </a:lnTo>
                <a:lnTo>
                  <a:pt x="70530" y="52110"/>
                </a:lnTo>
                <a:lnTo>
                  <a:pt x="70520" y="52090"/>
                </a:lnTo>
                <a:lnTo>
                  <a:pt x="70510" y="52060"/>
                </a:lnTo>
                <a:lnTo>
                  <a:pt x="70500" y="52030"/>
                </a:lnTo>
                <a:lnTo>
                  <a:pt x="70480" y="52000"/>
                </a:lnTo>
                <a:lnTo>
                  <a:pt x="70460" y="51980"/>
                </a:lnTo>
                <a:lnTo>
                  <a:pt x="70430" y="51960"/>
                </a:lnTo>
                <a:lnTo>
                  <a:pt x="70400" y="51930"/>
                </a:lnTo>
                <a:lnTo>
                  <a:pt x="70380" y="51910"/>
                </a:lnTo>
                <a:lnTo>
                  <a:pt x="70360" y="51910"/>
                </a:lnTo>
                <a:lnTo>
                  <a:pt x="70330" y="51890"/>
                </a:lnTo>
                <a:lnTo>
                  <a:pt x="70300" y="51870"/>
                </a:lnTo>
                <a:lnTo>
                  <a:pt x="70270" y="51820"/>
                </a:lnTo>
                <a:lnTo>
                  <a:pt x="70240" y="51790"/>
                </a:lnTo>
                <a:lnTo>
                  <a:pt x="70200" y="51750"/>
                </a:lnTo>
                <a:lnTo>
                  <a:pt x="70170" y="51730"/>
                </a:lnTo>
                <a:lnTo>
                  <a:pt x="70140" y="51720"/>
                </a:lnTo>
                <a:lnTo>
                  <a:pt x="70120" y="51710"/>
                </a:lnTo>
                <a:lnTo>
                  <a:pt x="70100" y="51710"/>
                </a:lnTo>
                <a:lnTo>
                  <a:pt x="70080" y="51710"/>
                </a:lnTo>
                <a:lnTo>
                  <a:pt x="70040" y="51700"/>
                </a:lnTo>
                <a:lnTo>
                  <a:pt x="70010" y="51690"/>
                </a:lnTo>
                <a:lnTo>
                  <a:pt x="69990" y="51680"/>
                </a:lnTo>
                <a:lnTo>
                  <a:pt x="69980" y="51660"/>
                </a:lnTo>
                <a:lnTo>
                  <a:pt x="69960" y="51660"/>
                </a:lnTo>
                <a:lnTo>
                  <a:pt x="69950" y="51660"/>
                </a:lnTo>
                <a:lnTo>
                  <a:pt x="69930" y="51650"/>
                </a:lnTo>
                <a:lnTo>
                  <a:pt x="69910" y="51620"/>
                </a:lnTo>
                <a:lnTo>
                  <a:pt x="69890" y="51580"/>
                </a:lnTo>
                <a:lnTo>
                  <a:pt x="69870" y="51550"/>
                </a:lnTo>
                <a:lnTo>
                  <a:pt x="69850" y="51520"/>
                </a:lnTo>
                <a:lnTo>
                  <a:pt x="69850" y="51500"/>
                </a:lnTo>
                <a:lnTo>
                  <a:pt x="69840" y="51460"/>
                </a:lnTo>
                <a:lnTo>
                  <a:pt x="69850" y="51420"/>
                </a:lnTo>
                <a:lnTo>
                  <a:pt x="69850" y="51400"/>
                </a:lnTo>
                <a:lnTo>
                  <a:pt x="69850" y="51370"/>
                </a:lnTo>
                <a:lnTo>
                  <a:pt x="69850" y="51350"/>
                </a:lnTo>
                <a:lnTo>
                  <a:pt x="69840" y="51320"/>
                </a:lnTo>
                <a:lnTo>
                  <a:pt x="69820" y="51290"/>
                </a:lnTo>
                <a:lnTo>
                  <a:pt x="69800" y="51270"/>
                </a:lnTo>
                <a:lnTo>
                  <a:pt x="69780" y="51260"/>
                </a:lnTo>
                <a:lnTo>
                  <a:pt x="69760" y="51260"/>
                </a:lnTo>
                <a:lnTo>
                  <a:pt x="69740" y="51250"/>
                </a:lnTo>
                <a:lnTo>
                  <a:pt x="69720" y="51250"/>
                </a:lnTo>
                <a:lnTo>
                  <a:pt x="69690" y="51240"/>
                </a:lnTo>
                <a:lnTo>
                  <a:pt x="69660" y="51230"/>
                </a:lnTo>
                <a:lnTo>
                  <a:pt x="69610" y="51230"/>
                </a:lnTo>
                <a:lnTo>
                  <a:pt x="69570" y="51240"/>
                </a:lnTo>
                <a:lnTo>
                  <a:pt x="69540" y="51230"/>
                </a:lnTo>
                <a:lnTo>
                  <a:pt x="69500" y="51220"/>
                </a:lnTo>
                <a:lnTo>
                  <a:pt x="69470" y="51220"/>
                </a:lnTo>
                <a:lnTo>
                  <a:pt x="69440" y="51220"/>
                </a:lnTo>
                <a:lnTo>
                  <a:pt x="69400" y="51220"/>
                </a:lnTo>
                <a:lnTo>
                  <a:pt x="69370" y="51200"/>
                </a:lnTo>
                <a:lnTo>
                  <a:pt x="69350" y="51200"/>
                </a:lnTo>
                <a:lnTo>
                  <a:pt x="69330" y="51210"/>
                </a:lnTo>
                <a:lnTo>
                  <a:pt x="69320" y="51200"/>
                </a:lnTo>
                <a:lnTo>
                  <a:pt x="69310" y="51190"/>
                </a:lnTo>
                <a:lnTo>
                  <a:pt x="69280" y="51180"/>
                </a:lnTo>
                <a:lnTo>
                  <a:pt x="69260" y="51190"/>
                </a:lnTo>
                <a:lnTo>
                  <a:pt x="69240" y="51190"/>
                </a:lnTo>
                <a:lnTo>
                  <a:pt x="69220" y="51180"/>
                </a:lnTo>
                <a:lnTo>
                  <a:pt x="69190" y="51160"/>
                </a:lnTo>
                <a:lnTo>
                  <a:pt x="69160" y="51140"/>
                </a:lnTo>
                <a:lnTo>
                  <a:pt x="69140" y="51130"/>
                </a:lnTo>
                <a:lnTo>
                  <a:pt x="69120" y="51130"/>
                </a:lnTo>
                <a:lnTo>
                  <a:pt x="69090" y="51130"/>
                </a:lnTo>
                <a:lnTo>
                  <a:pt x="69070" y="51140"/>
                </a:lnTo>
                <a:lnTo>
                  <a:pt x="69050" y="51140"/>
                </a:lnTo>
                <a:lnTo>
                  <a:pt x="69030" y="51120"/>
                </a:lnTo>
                <a:lnTo>
                  <a:pt x="69000" y="51110"/>
                </a:lnTo>
                <a:lnTo>
                  <a:pt x="68980" y="51110"/>
                </a:lnTo>
                <a:lnTo>
                  <a:pt x="68920" y="51100"/>
                </a:lnTo>
                <a:lnTo>
                  <a:pt x="68900" y="51100"/>
                </a:lnTo>
                <a:lnTo>
                  <a:pt x="68860" y="51090"/>
                </a:lnTo>
                <a:lnTo>
                  <a:pt x="68820" y="51090"/>
                </a:lnTo>
                <a:lnTo>
                  <a:pt x="68790" y="51080"/>
                </a:lnTo>
                <a:lnTo>
                  <a:pt x="68770" y="51070"/>
                </a:lnTo>
                <a:lnTo>
                  <a:pt x="68740" y="51050"/>
                </a:lnTo>
                <a:lnTo>
                  <a:pt x="68710" y="51020"/>
                </a:lnTo>
                <a:lnTo>
                  <a:pt x="68680" y="51000"/>
                </a:lnTo>
                <a:lnTo>
                  <a:pt x="68650" y="50980"/>
                </a:lnTo>
                <a:lnTo>
                  <a:pt x="68610" y="50960"/>
                </a:lnTo>
                <a:lnTo>
                  <a:pt x="68570" y="50950"/>
                </a:lnTo>
                <a:lnTo>
                  <a:pt x="68540" y="50950"/>
                </a:lnTo>
                <a:lnTo>
                  <a:pt x="68510" y="50960"/>
                </a:lnTo>
                <a:lnTo>
                  <a:pt x="68460" y="50970"/>
                </a:lnTo>
                <a:lnTo>
                  <a:pt x="68440" y="50990"/>
                </a:lnTo>
                <a:lnTo>
                  <a:pt x="68420" y="51020"/>
                </a:lnTo>
                <a:lnTo>
                  <a:pt x="68410" y="51050"/>
                </a:lnTo>
                <a:lnTo>
                  <a:pt x="68400" y="51080"/>
                </a:lnTo>
                <a:lnTo>
                  <a:pt x="68390" y="51110"/>
                </a:lnTo>
                <a:lnTo>
                  <a:pt x="68380" y="51150"/>
                </a:lnTo>
                <a:lnTo>
                  <a:pt x="68370" y="51180"/>
                </a:lnTo>
                <a:lnTo>
                  <a:pt x="68370" y="51190"/>
                </a:lnTo>
                <a:lnTo>
                  <a:pt x="68360" y="51220"/>
                </a:lnTo>
                <a:lnTo>
                  <a:pt x="68330" y="51240"/>
                </a:lnTo>
                <a:lnTo>
                  <a:pt x="68320" y="51260"/>
                </a:lnTo>
                <a:lnTo>
                  <a:pt x="68290" y="51290"/>
                </a:lnTo>
                <a:lnTo>
                  <a:pt x="68240" y="51350"/>
                </a:lnTo>
                <a:lnTo>
                  <a:pt x="68230" y="51360"/>
                </a:lnTo>
                <a:lnTo>
                  <a:pt x="67550" y="51230"/>
                </a:lnTo>
                <a:lnTo>
                  <a:pt x="66840" y="51500"/>
                </a:lnTo>
                <a:lnTo>
                  <a:pt x="66200" y="52020"/>
                </a:lnTo>
                <a:lnTo>
                  <a:pt x="65520" y="52430"/>
                </a:lnTo>
                <a:lnTo>
                  <a:pt x="65260" y="52400"/>
                </a:lnTo>
                <a:lnTo>
                  <a:pt x="64960" y="52350"/>
                </a:lnTo>
                <a:lnTo>
                  <a:pt x="64740" y="52310"/>
                </a:lnTo>
                <a:lnTo>
                  <a:pt x="64580" y="52060"/>
                </a:lnTo>
                <a:lnTo>
                  <a:pt x="64510" y="51920"/>
                </a:lnTo>
                <a:lnTo>
                  <a:pt x="64480" y="51860"/>
                </a:lnTo>
                <a:lnTo>
                  <a:pt x="64460" y="51640"/>
                </a:lnTo>
                <a:lnTo>
                  <a:pt x="64450" y="51540"/>
                </a:lnTo>
                <a:lnTo>
                  <a:pt x="64240" y="51560"/>
                </a:lnTo>
                <a:lnTo>
                  <a:pt x="63950" y="51600"/>
                </a:lnTo>
                <a:lnTo>
                  <a:pt x="63860" y="51610"/>
                </a:lnTo>
                <a:lnTo>
                  <a:pt x="63820" y="51620"/>
                </a:lnTo>
                <a:lnTo>
                  <a:pt x="63640" y="51660"/>
                </a:lnTo>
                <a:lnTo>
                  <a:pt x="63630" y="51660"/>
                </a:lnTo>
                <a:lnTo>
                  <a:pt x="63510" y="51510"/>
                </a:lnTo>
                <a:lnTo>
                  <a:pt x="63210" y="51340"/>
                </a:lnTo>
                <a:lnTo>
                  <a:pt x="61540" y="52360"/>
                </a:lnTo>
                <a:lnTo>
                  <a:pt x="60740" y="52710"/>
                </a:lnTo>
                <a:lnTo>
                  <a:pt x="60080" y="52880"/>
                </a:lnTo>
                <a:lnTo>
                  <a:pt x="60080" y="52870"/>
                </a:lnTo>
                <a:lnTo>
                  <a:pt x="60090" y="52870"/>
                </a:lnTo>
                <a:lnTo>
                  <a:pt x="60090" y="52860"/>
                </a:lnTo>
                <a:lnTo>
                  <a:pt x="60100" y="52850"/>
                </a:lnTo>
                <a:lnTo>
                  <a:pt x="60110" y="52850"/>
                </a:lnTo>
                <a:lnTo>
                  <a:pt x="60120" y="52830"/>
                </a:lnTo>
                <a:lnTo>
                  <a:pt x="60130" y="52830"/>
                </a:lnTo>
                <a:lnTo>
                  <a:pt x="60140" y="52820"/>
                </a:lnTo>
                <a:lnTo>
                  <a:pt x="60150" y="52820"/>
                </a:lnTo>
                <a:lnTo>
                  <a:pt x="60160" y="52810"/>
                </a:lnTo>
                <a:lnTo>
                  <a:pt x="60170" y="52810"/>
                </a:lnTo>
                <a:lnTo>
                  <a:pt x="60260" y="52750"/>
                </a:lnTo>
                <a:lnTo>
                  <a:pt x="60270" y="52750"/>
                </a:lnTo>
                <a:lnTo>
                  <a:pt x="60270" y="52740"/>
                </a:lnTo>
                <a:lnTo>
                  <a:pt x="60280" y="52730"/>
                </a:lnTo>
                <a:lnTo>
                  <a:pt x="60290" y="52730"/>
                </a:lnTo>
                <a:lnTo>
                  <a:pt x="60300" y="52720"/>
                </a:lnTo>
                <a:lnTo>
                  <a:pt x="60370" y="52650"/>
                </a:lnTo>
                <a:lnTo>
                  <a:pt x="60380" y="52640"/>
                </a:lnTo>
                <a:lnTo>
                  <a:pt x="60390" y="52630"/>
                </a:lnTo>
                <a:lnTo>
                  <a:pt x="60400" y="52630"/>
                </a:lnTo>
                <a:lnTo>
                  <a:pt x="60400" y="52620"/>
                </a:lnTo>
                <a:lnTo>
                  <a:pt x="60410" y="52610"/>
                </a:lnTo>
                <a:lnTo>
                  <a:pt x="60420" y="52600"/>
                </a:lnTo>
                <a:lnTo>
                  <a:pt x="60430" y="52600"/>
                </a:lnTo>
                <a:lnTo>
                  <a:pt x="60430" y="52590"/>
                </a:lnTo>
                <a:lnTo>
                  <a:pt x="60440" y="52580"/>
                </a:lnTo>
                <a:lnTo>
                  <a:pt x="60450" y="52580"/>
                </a:lnTo>
                <a:lnTo>
                  <a:pt x="60460" y="52570"/>
                </a:lnTo>
                <a:lnTo>
                  <a:pt x="60470" y="52560"/>
                </a:lnTo>
                <a:lnTo>
                  <a:pt x="60480" y="52560"/>
                </a:lnTo>
                <a:lnTo>
                  <a:pt x="60510" y="52540"/>
                </a:lnTo>
                <a:lnTo>
                  <a:pt x="60500" y="52520"/>
                </a:lnTo>
                <a:lnTo>
                  <a:pt x="60490" y="52520"/>
                </a:lnTo>
                <a:lnTo>
                  <a:pt x="60480" y="52520"/>
                </a:lnTo>
                <a:lnTo>
                  <a:pt x="60470" y="52530"/>
                </a:lnTo>
                <a:lnTo>
                  <a:pt x="60460" y="52530"/>
                </a:lnTo>
                <a:lnTo>
                  <a:pt x="60450" y="52530"/>
                </a:lnTo>
                <a:lnTo>
                  <a:pt x="60440" y="52530"/>
                </a:lnTo>
                <a:lnTo>
                  <a:pt x="60430" y="52540"/>
                </a:lnTo>
                <a:lnTo>
                  <a:pt x="60420" y="52540"/>
                </a:lnTo>
                <a:lnTo>
                  <a:pt x="60410" y="52540"/>
                </a:lnTo>
                <a:lnTo>
                  <a:pt x="60400" y="52550"/>
                </a:lnTo>
                <a:lnTo>
                  <a:pt x="60390" y="52550"/>
                </a:lnTo>
                <a:lnTo>
                  <a:pt x="60360" y="52570"/>
                </a:lnTo>
                <a:lnTo>
                  <a:pt x="60350" y="52570"/>
                </a:lnTo>
                <a:lnTo>
                  <a:pt x="60340" y="52570"/>
                </a:lnTo>
                <a:lnTo>
                  <a:pt x="60330" y="52570"/>
                </a:lnTo>
                <a:lnTo>
                  <a:pt x="60320" y="52570"/>
                </a:lnTo>
                <a:lnTo>
                  <a:pt x="60290" y="52570"/>
                </a:lnTo>
                <a:lnTo>
                  <a:pt x="60280" y="52560"/>
                </a:lnTo>
                <a:lnTo>
                  <a:pt x="60270" y="52560"/>
                </a:lnTo>
                <a:lnTo>
                  <a:pt x="60260" y="52550"/>
                </a:lnTo>
                <a:lnTo>
                  <a:pt x="60260" y="52540"/>
                </a:lnTo>
                <a:lnTo>
                  <a:pt x="60250" y="52530"/>
                </a:lnTo>
                <a:lnTo>
                  <a:pt x="60310" y="52490"/>
                </a:lnTo>
                <a:lnTo>
                  <a:pt x="60320" y="52490"/>
                </a:lnTo>
                <a:lnTo>
                  <a:pt x="60330" y="52480"/>
                </a:lnTo>
                <a:lnTo>
                  <a:pt x="60340" y="52470"/>
                </a:lnTo>
                <a:lnTo>
                  <a:pt x="60350" y="52470"/>
                </a:lnTo>
                <a:lnTo>
                  <a:pt x="60350" y="52460"/>
                </a:lnTo>
                <a:lnTo>
                  <a:pt x="60360" y="52450"/>
                </a:lnTo>
                <a:lnTo>
                  <a:pt x="60370" y="52450"/>
                </a:lnTo>
                <a:lnTo>
                  <a:pt x="60440" y="52370"/>
                </a:lnTo>
                <a:lnTo>
                  <a:pt x="60450" y="52360"/>
                </a:lnTo>
                <a:lnTo>
                  <a:pt x="60450" y="52350"/>
                </a:lnTo>
                <a:lnTo>
                  <a:pt x="60460" y="52340"/>
                </a:lnTo>
                <a:lnTo>
                  <a:pt x="60460" y="52280"/>
                </a:lnTo>
                <a:lnTo>
                  <a:pt x="60470" y="52230"/>
                </a:lnTo>
                <a:lnTo>
                  <a:pt x="60490" y="52130"/>
                </a:lnTo>
                <a:lnTo>
                  <a:pt x="60500" y="52110"/>
                </a:lnTo>
                <a:lnTo>
                  <a:pt x="60520" y="52070"/>
                </a:lnTo>
                <a:lnTo>
                  <a:pt x="60530" y="52050"/>
                </a:lnTo>
                <a:lnTo>
                  <a:pt x="60550" y="52020"/>
                </a:lnTo>
                <a:lnTo>
                  <a:pt x="60560" y="52000"/>
                </a:lnTo>
                <a:lnTo>
                  <a:pt x="60600" y="51920"/>
                </a:lnTo>
                <a:lnTo>
                  <a:pt x="60620" y="51850"/>
                </a:lnTo>
                <a:lnTo>
                  <a:pt x="60630" y="51850"/>
                </a:lnTo>
                <a:lnTo>
                  <a:pt x="60660" y="51820"/>
                </a:lnTo>
                <a:lnTo>
                  <a:pt x="60660" y="51800"/>
                </a:lnTo>
                <a:lnTo>
                  <a:pt x="60630" y="51750"/>
                </a:lnTo>
                <a:lnTo>
                  <a:pt x="60620" y="51730"/>
                </a:lnTo>
                <a:lnTo>
                  <a:pt x="60650" y="51690"/>
                </a:lnTo>
                <a:lnTo>
                  <a:pt x="60640" y="51660"/>
                </a:lnTo>
                <a:lnTo>
                  <a:pt x="60640" y="51650"/>
                </a:lnTo>
                <a:lnTo>
                  <a:pt x="60650" y="51630"/>
                </a:lnTo>
                <a:lnTo>
                  <a:pt x="60660" y="51610"/>
                </a:lnTo>
                <a:lnTo>
                  <a:pt x="60670" y="51590"/>
                </a:lnTo>
                <a:lnTo>
                  <a:pt x="60680" y="51580"/>
                </a:lnTo>
                <a:lnTo>
                  <a:pt x="60700" y="51570"/>
                </a:lnTo>
                <a:lnTo>
                  <a:pt x="60710" y="51560"/>
                </a:lnTo>
                <a:lnTo>
                  <a:pt x="60740" y="51520"/>
                </a:lnTo>
                <a:lnTo>
                  <a:pt x="60760" y="51510"/>
                </a:lnTo>
                <a:lnTo>
                  <a:pt x="60780" y="51510"/>
                </a:lnTo>
                <a:lnTo>
                  <a:pt x="60790" y="51490"/>
                </a:lnTo>
                <a:lnTo>
                  <a:pt x="60810" y="51480"/>
                </a:lnTo>
                <a:lnTo>
                  <a:pt x="60820" y="51470"/>
                </a:lnTo>
                <a:lnTo>
                  <a:pt x="60830" y="51450"/>
                </a:lnTo>
                <a:lnTo>
                  <a:pt x="60840" y="51440"/>
                </a:lnTo>
                <a:lnTo>
                  <a:pt x="60850" y="51410"/>
                </a:lnTo>
                <a:lnTo>
                  <a:pt x="60870" y="51390"/>
                </a:lnTo>
                <a:lnTo>
                  <a:pt x="60880" y="51340"/>
                </a:lnTo>
                <a:lnTo>
                  <a:pt x="60890" y="51310"/>
                </a:lnTo>
                <a:lnTo>
                  <a:pt x="60880" y="51260"/>
                </a:lnTo>
                <a:lnTo>
                  <a:pt x="60890" y="51200"/>
                </a:lnTo>
                <a:lnTo>
                  <a:pt x="60870" y="51150"/>
                </a:lnTo>
                <a:lnTo>
                  <a:pt x="60880" y="51130"/>
                </a:lnTo>
                <a:lnTo>
                  <a:pt x="60920" y="51130"/>
                </a:lnTo>
                <a:lnTo>
                  <a:pt x="60930" y="51130"/>
                </a:lnTo>
                <a:lnTo>
                  <a:pt x="60980" y="51100"/>
                </a:lnTo>
                <a:lnTo>
                  <a:pt x="60970" y="51010"/>
                </a:lnTo>
                <a:lnTo>
                  <a:pt x="60980" y="51000"/>
                </a:lnTo>
                <a:lnTo>
                  <a:pt x="60990" y="50970"/>
                </a:lnTo>
                <a:lnTo>
                  <a:pt x="61010" y="50950"/>
                </a:lnTo>
                <a:lnTo>
                  <a:pt x="61020" y="50950"/>
                </a:lnTo>
                <a:lnTo>
                  <a:pt x="61090" y="50910"/>
                </a:lnTo>
                <a:lnTo>
                  <a:pt x="61150" y="50890"/>
                </a:lnTo>
                <a:lnTo>
                  <a:pt x="61210" y="50870"/>
                </a:lnTo>
                <a:lnTo>
                  <a:pt x="61240" y="50870"/>
                </a:lnTo>
                <a:lnTo>
                  <a:pt x="61250" y="50870"/>
                </a:lnTo>
                <a:lnTo>
                  <a:pt x="61280" y="50870"/>
                </a:lnTo>
                <a:lnTo>
                  <a:pt x="61320" y="50870"/>
                </a:lnTo>
                <a:lnTo>
                  <a:pt x="61330" y="50830"/>
                </a:lnTo>
                <a:lnTo>
                  <a:pt x="61410" y="50820"/>
                </a:lnTo>
                <a:lnTo>
                  <a:pt x="61430" y="50820"/>
                </a:lnTo>
                <a:lnTo>
                  <a:pt x="61440" y="50810"/>
                </a:lnTo>
                <a:lnTo>
                  <a:pt x="61450" y="50800"/>
                </a:lnTo>
                <a:lnTo>
                  <a:pt x="61450" y="50790"/>
                </a:lnTo>
                <a:lnTo>
                  <a:pt x="61450" y="50780"/>
                </a:lnTo>
                <a:lnTo>
                  <a:pt x="61440" y="50770"/>
                </a:lnTo>
                <a:lnTo>
                  <a:pt x="61440" y="50760"/>
                </a:lnTo>
                <a:lnTo>
                  <a:pt x="61430" y="50760"/>
                </a:lnTo>
                <a:lnTo>
                  <a:pt x="61370" y="50740"/>
                </a:lnTo>
                <a:lnTo>
                  <a:pt x="61350" y="50700"/>
                </a:lnTo>
                <a:lnTo>
                  <a:pt x="61240" y="50640"/>
                </a:lnTo>
                <a:lnTo>
                  <a:pt x="61230" y="50630"/>
                </a:lnTo>
                <a:lnTo>
                  <a:pt x="61210" y="50590"/>
                </a:lnTo>
                <a:lnTo>
                  <a:pt x="61230" y="50570"/>
                </a:lnTo>
                <a:lnTo>
                  <a:pt x="61270" y="50550"/>
                </a:lnTo>
                <a:lnTo>
                  <a:pt x="61290" y="50520"/>
                </a:lnTo>
                <a:lnTo>
                  <a:pt x="61280" y="50500"/>
                </a:lnTo>
                <a:lnTo>
                  <a:pt x="61210" y="50460"/>
                </a:lnTo>
                <a:lnTo>
                  <a:pt x="61150" y="50410"/>
                </a:lnTo>
                <a:lnTo>
                  <a:pt x="61110" y="50360"/>
                </a:lnTo>
                <a:lnTo>
                  <a:pt x="61080" y="50340"/>
                </a:lnTo>
                <a:lnTo>
                  <a:pt x="61070" y="50340"/>
                </a:lnTo>
                <a:lnTo>
                  <a:pt x="61040" y="50360"/>
                </a:lnTo>
                <a:lnTo>
                  <a:pt x="60950" y="50450"/>
                </a:lnTo>
                <a:lnTo>
                  <a:pt x="60910" y="50450"/>
                </a:lnTo>
                <a:lnTo>
                  <a:pt x="60860" y="50490"/>
                </a:lnTo>
                <a:lnTo>
                  <a:pt x="60830" y="50500"/>
                </a:lnTo>
                <a:lnTo>
                  <a:pt x="60800" y="50510"/>
                </a:lnTo>
                <a:lnTo>
                  <a:pt x="60770" y="50530"/>
                </a:lnTo>
                <a:lnTo>
                  <a:pt x="60760" y="50530"/>
                </a:lnTo>
                <a:lnTo>
                  <a:pt x="60730" y="50560"/>
                </a:lnTo>
                <a:lnTo>
                  <a:pt x="60670" y="50580"/>
                </a:lnTo>
                <a:lnTo>
                  <a:pt x="60650" y="50580"/>
                </a:lnTo>
                <a:lnTo>
                  <a:pt x="60640" y="50580"/>
                </a:lnTo>
                <a:lnTo>
                  <a:pt x="60590" y="50530"/>
                </a:lnTo>
                <a:lnTo>
                  <a:pt x="60520" y="50450"/>
                </a:lnTo>
                <a:lnTo>
                  <a:pt x="60520" y="50430"/>
                </a:lnTo>
                <a:lnTo>
                  <a:pt x="60510" y="50410"/>
                </a:lnTo>
                <a:lnTo>
                  <a:pt x="60480" y="50410"/>
                </a:lnTo>
                <a:lnTo>
                  <a:pt x="60480" y="50370"/>
                </a:lnTo>
                <a:lnTo>
                  <a:pt x="60450" y="50330"/>
                </a:lnTo>
                <a:lnTo>
                  <a:pt x="60430" y="50300"/>
                </a:lnTo>
                <a:lnTo>
                  <a:pt x="60380" y="50220"/>
                </a:lnTo>
                <a:lnTo>
                  <a:pt x="60350" y="50200"/>
                </a:lnTo>
                <a:lnTo>
                  <a:pt x="60300" y="50160"/>
                </a:lnTo>
                <a:lnTo>
                  <a:pt x="60250" y="50120"/>
                </a:lnTo>
                <a:lnTo>
                  <a:pt x="60200" y="50070"/>
                </a:lnTo>
                <a:lnTo>
                  <a:pt x="60130" y="50140"/>
                </a:lnTo>
                <a:lnTo>
                  <a:pt x="60120" y="50170"/>
                </a:lnTo>
                <a:lnTo>
                  <a:pt x="60050" y="50190"/>
                </a:lnTo>
                <a:lnTo>
                  <a:pt x="60040" y="50230"/>
                </a:lnTo>
                <a:lnTo>
                  <a:pt x="59990" y="50230"/>
                </a:lnTo>
                <a:lnTo>
                  <a:pt x="59980" y="50250"/>
                </a:lnTo>
                <a:lnTo>
                  <a:pt x="59960" y="50260"/>
                </a:lnTo>
                <a:lnTo>
                  <a:pt x="59910" y="50260"/>
                </a:lnTo>
                <a:lnTo>
                  <a:pt x="59890" y="50290"/>
                </a:lnTo>
                <a:lnTo>
                  <a:pt x="59850" y="50300"/>
                </a:lnTo>
                <a:lnTo>
                  <a:pt x="59850" y="50310"/>
                </a:lnTo>
                <a:lnTo>
                  <a:pt x="59830" y="50360"/>
                </a:lnTo>
                <a:lnTo>
                  <a:pt x="59770" y="50340"/>
                </a:lnTo>
                <a:lnTo>
                  <a:pt x="59740" y="50340"/>
                </a:lnTo>
                <a:lnTo>
                  <a:pt x="59720" y="50340"/>
                </a:lnTo>
                <a:lnTo>
                  <a:pt x="59670" y="50290"/>
                </a:lnTo>
                <a:lnTo>
                  <a:pt x="59620" y="50290"/>
                </a:lnTo>
                <a:lnTo>
                  <a:pt x="59600" y="50290"/>
                </a:lnTo>
                <a:lnTo>
                  <a:pt x="59590" y="50290"/>
                </a:lnTo>
                <a:lnTo>
                  <a:pt x="59570" y="50280"/>
                </a:lnTo>
                <a:lnTo>
                  <a:pt x="59570" y="50320"/>
                </a:lnTo>
                <a:lnTo>
                  <a:pt x="59570" y="50340"/>
                </a:lnTo>
                <a:lnTo>
                  <a:pt x="59520" y="50330"/>
                </a:lnTo>
                <a:lnTo>
                  <a:pt x="59510" y="50330"/>
                </a:lnTo>
                <a:lnTo>
                  <a:pt x="59490" y="50350"/>
                </a:lnTo>
                <a:lnTo>
                  <a:pt x="59480" y="50380"/>
                </a:lnTo>
                <a:lnTo>
                  <a:pt x="59480" y="50400"/>
                </a:lnTo>
                <a:lnTo>
                  <a:pt x="59480" y="50430"/>
                </a:lnTo>
                <a:lnTo>
                  <a:pt x="59430" y="50440"/>
                </a:lnTo>
                <a:lnTo>
                  <a:pt x="59410" y="50440"/>
                </a:lnTo>
                <a:lnTo>
                  <a:pt x="59360" y="50460"/>
                </a:lnTo>
                <a:lnTo>
                  <a:pt x="59320" y="50480"/>
                </a:lnTo>
                <a:lnTo>
                  <a:pt x="59250" y="50460"/>
                </a:lnTo>
                <a:lnTo>
                  <a:pt x="59200" y="50430"/>
                </a:lnTo>
                <a:lnTo>
                  <a:pt x="59170" y="50350"/>
                </a:lnTo>
                <a:lnTo>
                  <a:pt x="59150" y="50320"/>
                </a:lnTo>
                <a:lnTo>
                  <a:pt x="59080" y="50410"/>
                </a:lnTo>
                <a:lnTo>
                  <a:pt x="59110" y="50480"/>
                </a:lnTo>
                <a:lnTo>
                  <a:pt x="59090" y="50480"/>
                </a:lnTo>
                <a:lnTo>
                  <a:pt x="59060" y="50470"/>
                </a:lnTo>
                <a:lnTo>
                  <a:pt x="59040" y="50450"/>
                </a:lnTo>
                <a:lnTo>
                  <a:pt x="59020" y="50430"/>
                </a:lnTo>
                <a:lnTo>
                  <a:pt x="58990" y="50420"/>
                </a:lnTo>
                <a:lnTo>
                  <a:pt x="58950" y="50390"/>
                </a:lnTo>
                <a:lnTo>
                  <a:pt x="58940" y="50380"/>
                </a:lnTo>
                <a:lnTo>
                  <a:pt x="58930" y="50350"/>
                </a:lnTo>
                <a:lnTo>
                  <a:pt x="58890" y="50310"/>
                </a:lnTo>
                <a:lnTo>
                  <a:pt x="58880" y="50290"/>
                </a:lnTo>
                <a:lnTo>
                  <a:pt x="58860" y="50250"/>
                </a:lnTo>
                <a:lnTo>
                  <a:pt x="58850" y="50240"/>
                </a:lnTo>
                <a:lnTo>
                  <a:pt x="58810" y="50210"/>
                </a:lnTo>
                <a:lnTo>
                  <a:pt x="58790" y="50200"/>
                </a:lnTo>
                <a:lnTo>
                  <a:pt x="58770" y="50190"/>
                </a:lnTo>
                <a:lnTo>
                  <a:pt x="58750" y="50180"/>
                </a:lnTo>
                <a:lnTo>
                  <a:pt x="58700" y="50180"/>
                </a:lnTo>
                <a:lnTo>
                  <a:pt x="58660" y="50160"/>
                </a:lnTo>
                <a:lnTo>
                  <a:pt x="58610" y="50140"/>
                </a:lnTo>
                <a:lnTo>
                  <a:pt x="58540" y="50100"/>
                </a:lnTo>
                <a:lnTo>
                  <a:pt x="58470" y="50060"/>
                </a:lnTo>
                <a:lnTo>
                  <a:pt x="58510" y="49990"/>
                </a:lnTo>
                <a:lnTo>
                  <a:pt x="58540" y="49920"/>
                </a:lnTo>
                <a:lnTo>
                  <a:pt x="58550" y="49910"/>
                </a:lnTo>
                <a:lnTo>
                  <a:pt x="58610" y="49850"/>
                </a:lnTo>
                <a:lnTo>
                  <a:pt x="58570" y="49790"/>
                </a:lnTo>
                <a:lnTo>
                  <a:pt x="58550" y="49780"/>
                </a:lnTo>
                <a:lnTo>
                  <a:pt x="58500" y="49740"/>
                </a:lnTo>
                <a:lnTo>
                  <a:pt x="58480" y="49730"/>
                </a:lnTo>
                <a:lnTo>
                  <a:pt x="58380" y="49580"/>
                </a:lnTo>
                <a:lnTo>
                  <a:pt x="58370" y="49550"/>
                </a:lnTo>
                <a:lnTo>
                  <a:pt x="58350" y="49530"/>
                </a:lnTo>
                <a:lnTo>
                  <a:pt x="58290" y="49500"/>
                </a:lnTo>
                <a:lnTo>
                  <a:pt x="58230" y="49480"/>
                </a:lnTo>
                <a:lnTo>
                  <a:pt x="58200" y="49520"/>
                </a:lnTo>
                <a:lnTo>
                  <a:pt x="58200" y="49600"/>
                </a:lnTo>
                <a:lnTo>
                  <a:pt x="58180" y="49700"/>
                </a:lnTo>
                <a:lnTo>
                  <a:pt x="58170" y="49720"/>
                </a:lnTo>
                <a:lnTo>
                  <a:pt x="58160" y="49850"/>
                </a:lnTo>
                <a:lnTo>
                  <a:pt x="58130" y="49840"/>
                </a:lnTo>
                <a:lnTo>
                  <a:pt x="58110" y="49830"/>
                </a:lnTo>
                <a:lnTo>
                  <a:pt x="58020" y="49750"/>
                </a:lnTo>
                <a:lnTo>
                  <a:pt x="57940" y="49670"/>
                </a:lnTo>
                <a:lnTo>
                  <a:pt x="57910" y="49700"/>
                </a:lnTo>
                <a:lnTo>
                  <a:pt x="57800" y="49790"/>
                </a:lnTo>
                <a:lnTo>
                  <a:pt x="57750" y="49830"/>
                </a:lnTo>
                <a:lnTo>
                  <a:pt x="57710" y="49870"/>
                </a:lnTo>
                <a:lnTo>
                  <a:pt x="57680" y="49900"/>
                </a:lnTo>
                <a:lnTo>
                  <a:pt x="57650" y="49930"/>
                </a:lnTo>
                <a:lnTo>
                  <a:pt x="57580" y="49980"/>
                </a:lnTo>
                <a:lnTo>
                  <a:pt x="57510" y="50030"/>
                </a:lnTo>
                <a:lnTo>
                  <a:pt x="57480" y="50070"/>
                </a:lnTo>
                <a:lnTo>
                  <a:pt x="57450" y="50120"/>
                </a:lnTo>
                <a:lnTo>
                  <a:pt x="57480" y="50140"/>
                </a:lnTo>
                <a:lnTo>
                  <a:pt x="57520" y="50140"/>
                </a:lnTo>
                <a:lnTo>
                  <a:pt x="57550" y="50160"/>
                </a:lnTo>
                <a:lnTo>
                  <a:pt x="57450" y="50290"/>
                </a:lnTo>
                <a:lnTo>
                  <a:pt x="57400" y="50340"/>
                </a:lnTo>
                <a:lnTo>
                  <a:pt x="57310" y="50410"/>
                </a:lnTo>
                <a:lnTo>
                  <a:pt x="57300" y="50420"/>
                </a:lnTo>
                <a:lnTo>
                  <a:pt x="57190" y="50550"/>
                </a:lnTo>
                <a:lnTo>
                  <a:pt x="57140" y="50520"/>
                </a:lnTo>
                <a:lnTo>
                  <a:pt x="57110" y="50490"/>
                </a:lnTo>
                <a:lnTo>
                  <a:pt x="57080" y="50530"/>
                </a:lnTo>
                <a:lnTo>
                  <a:pt x="57060" y="50550"/>
                </a:lnTo>
                <a:lnTo>
                  <a:pt x="57000" y="50620"/>
                </a:lnTo>
                <a:lnTo>
                  <a:pt x="56980" y="50640"/>
                </a:lnTo>
                <a:lnTo>
                  <a:pt x="56940" y="50690"/>
                </a:lnTo>
                <a:lnTo>
                  <a:pt x="56850" y="50760"/>
                </a:lnTo>
                <a:lnTo>
                  <a:pt x="56650" y="50940"/>
                </a:lnTo>
                <a:lnTo>
                  <a:pt x="56660" y="50820"/>
                </a:lnTo>
                <a:lnTo>
                  <a:pt x="56660" y="50770"/>
                </a:lnTo>
                <a:lnTo>
                  <a:pt x="56670" y="50660"/>
                </a:lnTo>
                <a:lnTo>
                  <a:pt x="56670" y="50650"/>
                </a:lnTo>
                <a:lnTo>
                  <a:pt x="56680" y="50620"/>
                </a:lnTo>
                <a:lnTo>
                  <a:pt x="56690" y="50560"/>
                </a:lnTo>
                <a:lnTo>
                  <a:pt x="56700" y="50540"/>
                </a:lnTo>
                <a:lnTo>
                  <a:pt x="56700" y="50530"/>
                </a:lnTo>
                <a:lnTo>
                  <a:pt x="56720" y="50440"/>
                </a:lnTo>
                <a:lnTo>
                  <a:pt x="56710" y="50440"/>
                </a:lnTo>
                <a:lnTo>
                  <a:pt x="56700" y="50420"/>
                </a:lnTo>
                <a:lnTo>
                  <a:pt x="56690" y="50420"/>
                </a:lnTo>
                <a:lnTo>
                  <a:pt x="56680" y="50420"/>
                </a:lnTo>
                <a:lnTo>
                  <a:pt x="56670" y="50420"/>
                </a:lnTo>
                <a:lnTo>
                  <a:pt x="56660" y="50430"/>
                </a:lnTo>
                <a:lnTo>
                  <a:pt x="56650" y="50450"/>
                </a:lnTo>
                <a:lnTo>
                  <a:pt x="56610" y="50470"/>
                </a:lnTo>
                <a:lnTo>
                  <a:pt x="56600" y="50440"/>
                </a:lnTo>
                <a:lnTo>
                  <a:pt x="56570" y="50450"/>
                </a:lnTo>
                <a:lnTo>
                  <a:pt x="56530" y="50390"/>
                </a:lnTo>
                <a:lnTo>
                  <a:pt x="56460" y="50290"/>
                </a:lnTo>
                <a:lnTo>
                  <a:pt x="56440" y="50260"/>
                </a:lnTo>
                <a:lnTo>
                  <a:pt x="56420" y="50220"/>
                </a:lnTo>
                <a:lnTo>
                  <a:pt x="56380" y="50140"/>
                </a:lnTo>
                <a:lnTo>
                  <a:pt x="56310" y="49990"/>
                </a:lnTo>
                <a:lnTo>
                  <a:pt x="56260" y="49900"/>
                </a:lnTo>
                <a:lnTo>
                  <a:pt x="56210" y="49810"/>
                </a:lnTo>
                <a:lnTo>
                  <a:pt x="56190" y="49780"/>
                </a:lnTo>
                <a:lnTo>
                  <a:pt x="56160" y="49720"/>
                </a:lnTo>
                <a:lnTo>
                  <a:pt x="56140" y="49720"/>
                </a:lnTo>
                <a:lnTo>
                  <a:pt x="56120" y="49680"/>
                </a:lnTo>
                <a:lnTo>
                  <a:pt x="56040" y="49720"/>
                </a:lnTo>
                <a:lnTo>
                  <a:pt x="56020" y="49690"/>
                </a:lnTo>
                <a:lnTo>
                  <a:pt x="56000" y="49680"/>
                </a:lnTo>
                <a:lnTo>
                  <a:pt x="55950" y="49620"/>
                </a:lnTo>
                <a:lnTo>
                  <a:pt x="55940" y="49600"/>
                </a:lnTo>
                <a:lnTo>
                  <a:pt x="55870" y="49520"/>
                </a:lnTo>
                <a:lnTo>
                  <a:pt x="55920" y="49470"/>
                </a:lnTo>
                <a:lnTo>
                  <a:pt x="55910" y="49460"/>
                </a:lnTo>
                <a:lnTo>
                  <a:pt x="55960" y="49390"/>
                </a:lnTo>
                <a:lnTo>
                  <a:pt x="56000" y="49330"/>
                </a:lnTo>
                <a:lnTo>
                  <a:pt x="55990" y="49310"/>
                </a:lnTo>
                <a:lnTo>
                  <a:pt x="55960" y="49280"/>
                </a:lnTo>
                <a:lnTo>
                  <a:pt x="56030" y="49220"/>
                </a:lnTo>
                <a:lnTo>
                  <a:pt x="56030" y="49210"/>
                </a:lnTo>
                <a:lnTo>
                  <a:pt x="55920" y="49090"/>
                </a:lnTo>
                <a:lnTo>
                  <a:pt x="55900" y="49070"/>
                </a:lnTo>
                <a:lnTo>
                  <a:pt x="55900" y="49060"/>
                </a:lnTo>
                <a:lnTo>
                  <a:pt x="55890" y="49040"/>
                </a:lnTo>
                <a:lnTo>
                  <a:pt x="55880" y="48980"/>
                </a:lnTo>
                <a:lnTo>
                  <a:pt x="55870" y="48960"/>
                </a:lnTo>
                <a:lnTo>
                  <a:pt x="55850" y="48910"/>
                </a:lnTo>
                <a:lnTo>
                  <a:pt x="55840" y="48900"/>
                </a:lnTo>
                <a:lnTo>
                  <a:pt x="55830" y="48890"/>
                </a:lnTo>
                <a:lnTo>
                  <a:pt x="55820" y="48880"/>
                </a:lnTo>
                <a:lnTo>
                  <a:pt x="55830" y="48860"/>
                </a:lnTo>
                <a:lnTo>
                  <a:pt x="55840" y="48860"/>
                </a:lnTo>
                <a:lnTo>
                  <a:pt x="55840" y="48850"/>
                </a:lnTo>
                <a:lnTo>
                  <a:pt x="55840" y="48840"/>
                </a:lnTo>
                <a:lnTo>
                  <a:pt x="55840" y="48830"/>
                </a:lnTo>
                <a:lnTo>
                  <a:pt x="55830" y="48820"/>
                </a:lnTo>
                <a:lnTo>
                  <a:pt x="55830" y="48810"/>
                </a:lnTo>
                <a:lnTo>
                  <a:pt x="55790" y="48780"/>
                </a:lnTo>
                <a:lnTo>
                  <a:pt x="55790" y="48770"/>
                </a:lnTo>
                <a:lnTo>
                  <a:pt x="55780" y="48760"/>
                </a:lnTo>
                <a:lnTo>
                  <a:pt x="55760" y="48740"/>
                </a:lnTo>
                <a:lnTo>
                  <a:pt x="55750" y="48730"/>
                </a:lnTo>
                <a:lnTo>
                  <a:pt x="55740" y="48720"/>
                </a:lnTo>
                <a:lnTo>
                  <a:pt x="55730" y="48720"/>
                </a:lnTo>
                <a:lnTo>
                  <a:pt x="55720" y="48720"/>
                </a:lnTo>
                <a:lnTo>
                  <a:pt x="55710" y="48720"/>
                </a:lnTo>
                <a:lnTo>
                  <a:pt x="55700" y="48720"/>
                </a:lnTo>
                <a:lnTo>
                  <a:pt x="55690" y="48720"/>
                </a:lnTo>
                <a:lnTo>
                  <a:pt x="55670" y="48720"/>
                </a:lnTo>
                <a:lnTo>
                  <a:pt x="55650" y="48710"/>
                </a:lnTo>
                <a:lnTo>
                  <a:pt x="55640" y="48710"/>
                </a:lnTo>
                <a:lnTo>
                  <a:pt x="55590" y="48710"/>
                </a:lnTo>
                <a:lnTo>
                  <a:pt x="55550" y="48680"/>
                </a:lnTo>
                <a:lnTo>
                  <a:pt x="55550" y="48660"/>
                </a:lnTo>
                <a:lnTo>
                  <a:pt x="55510" y="48630"/>
                </a:lnTo>
                <a:lnTo>
                  <a:pt x="55530" y="48600"/>
                </a:lnTo>
                <a:lnTo>
                  <a:pt x="55510" y="48570"/>
                </a:lnTo>
                <a:lnTo>
                  <a:pt x="55510" y="48560"/>
                </a:lnTo>
                <a:lnTo>
                  <a:pt x="55510" y="48550"/>
                </a:lnTo>
                <a:lnTo>
                  <a:pt x="55510" y="48540"/>
                </a:lnTo>
                <a:lnTo>
                  <a:pt x="55520" y="48530"/>
                </a:lnTo>
                <a:lnTo>
                  <a:pt x="55520" y="48520"/>
                </a:lnTo>
                <a:lnTo>
                  <a:pt x="55520" y="48510"/>
                </a:lnTo>
                <a:lnTo>
                  <a:pt x="55510" y="48500"/>
                </a:lnTo>
                <a:lnTo>
                  <a:pt x="55510" y="48490"/>
                </a:lnTo>
                <a:lnTo>
                  <a:pt x="55500" y="48470"/>
                </a:lnTo>
                <a:lnTo>
                  <a:pt x="55470" y="48420"/>
                </a:lnTo>
                <a:lnTo>
                  <a:pt x="55450" y="48350"/>
                </a:lnTo>
                <a:lnTo>
                  <a:pt x="55470" y="48340"/>
                </a:lnTo>
                <a:lnTo>
                  <a:pt x="55430" y="48240"/>
                </a:lnTo>
                <a:lnTo>
                  <a:pt x="55400" y="48230"/>
                </a:lnTo>
                <a:lnTo>
                  <a:pt x="55390" y="48210"/>
                </a:lnTo>
                <a:lnTo>
                  <a:pt x="55390" y="48200"/>
                </a:lnTo>
                <a:lnTo>
                  <a:pt x="55370" y="48180"/>
                </a:lnTo>
                <a:lnTo>
                  <a:pt x="55330" y="48130"/>
                </a:lnTo>
                <a:lnTo>
                  <a:pt x="55300" y="48110"/>
                </a:lnTo>
                <a:lnTo>
                  <a:pt x="55290" y="48100"/>
                </a:lnTo>
                <a:lnTo>
                  <a:pt x="55280" y="48080"/>
                </a:lnTo>
                <a:lnTo>
                  <a:pt x="55260" y="48060"/>
                </a:lnTo>
                <a:lnTo>
                  <a:pt x="55250" y="48050"/>
                </a:lnTo>
                <a:lnTo>
                  <a:pt x="55210" y="48030"/>
                </a:lnTo>
                <a:lnTo>
                  <a:pt x="55200" y="48030"/>
                </a:lnTo>
                <a:lnTo>
                  <a:pt x="55190" y="48030"/>
                </a:lnTo>
                <a:lnTo>
                  <a:pt x="55180" y="48030"/>
                </a:lnTo>
                <a:lnTo>
                  <a:pt x="55170" y="48030"/>
                </a:lnTo>
                <a:lnTo>
                  <a:pt x="55140" y="48030"/>
                </a:lnTo>
                <a:lnTo>
                  <a:pt x="55120" y="48000"/>
                </a:lnTo>
                <a:lnTo>
                  <a:pt x="55110" y="47980"/>
                </a:lnTo>
                <a:lnTo>
                  <a:pt x="55030" y="48020"/>
                </a:lnTo>
                <a:lnTo>
                  <a:pt x="54990" y="47980"/>
                </a:lnTo>
                <a:lnTo>
                  <a:pt x="54950" y="47930"/>
                </a:lnTo>
                <a:lnTo>
                  <a:pt x="54940" y="47900"/>
                </a:lnTo>
                <a:lnTo>
                  <a:pt x="54920" y="47820"/>
                </a:lnTo>
                <a:lnTo>
                  <a:pt x="54890" y="47790"/>
                </a:lnTo>
                <a:lnTo>
                  <a:pt x="54880" y="47770"/>
                </a:lnTo>
                <a:lnTo>
                  <a:pt x="54780" y="47680"/>
                </a:lnTo>
                <a:lnTo>
                  <a:pt x="54720" y="47710"/>
                </a:lnTo>
                <a:lnTo>
                  <a:pt x="54700" y="47720"/>
                </a:lnTo>
                <a:lnTo>
                  <a:pt x="54670" y="47730"/>
                </a:lnTo>
                <a:lnTo>
                  <a:pt x="54650" y="47730"/>
                </a:lnTo>
                <a:lnTo>
                  <a:pt x="54620" y="47740"/>
                </a:lnTo>
                <a:lnTo>
                  <a:pt x="54600" y="47740"/>
                </a:lnTo>
                <a:lnTo>
                  <a:pt x="54560" y="47750"/>
                </a:lnTo>
                <a:lnTo>
                  <a:pt x="54490" y="47770"/>
                </a:lnTo>
                <a:lnTo>
                  <a:pt x="54460" y="47790"/>
                </a:lnTo>
                <a:lnTo>
                  <a:pt x="54440" y="47800"/>
                </a:lnTo>
                <a:lnTo>
                  <a:pt x="54420" y="47810"/>
                </a:lnTo>
                <a:lnTo>
                  <a:pt x="54400" y="47830"/>
                </a:lnTo>
                <a:lnTo>
                  <a:pt x="54280" y="47940"/>
                </a:lnTo>
                <a:lnTo>
                  <a:pt x="54240" y="47970"/>
                </a:lnTo>
                <a:lnTo>
                  <a:pt x="54210" y="48010"/>
                </a:lnTo>
                <a:lnTo>
                  <a:pt x="54170" y="48060"/>
                </a:lnTo>
                <a:lnTo>
                  <a:pt x="54130" y="48040"/>
                </a:lnTo>
                <a:lnTo>
                  <a:pt x="54130" y="48030"/>
                </a:lnTo>
                <a:lnTo>
                  <a:pt x="54100" y="47980"/>
                </a:lnTo>
                <a:lnTo>
                  <a:pt x="54090" y="47970"/>
                </a:lnTo>
                <a:lnTo>
                  <a:pt x="54050" y="47940"/>
                </a:lnTo>
                <a:lnTo>
                  <a:pt x="54040" y="47930"/>
                </a:lnTo>
                <a:lnTo>
                  <a:pt x="53990" y="47900"/>
                </a:lnTo>
                <a:lnTo>
                  <a:pt x="53980" y="47890"/>
                </a:lnTo>
                <a:lnTo>
                  <a:pt x="53970" y="47880"/>
                </a:lnTo>
                <a:lnTo>
                  <a:pt x="53930" y="47850"/>
                </a:lnTo>
                <a:lnTo>
                  <a:pt x="53920" y="47840"/>
                </a:lnTo>
                <a:lnTo>
                  <a:pt x="53900" y="47830"/>
                </a:lnTo>
                <a:lnTo>
                  <a:pt x="53880" y="47830"/>
                </a:lnTo>
                <a:lnTo>
                  <a:pt x="53850" y="47820"/>
                </a:lnTo>
                <a:lnTo>
                  <a:pt x="53810" y="47820"/>
                </a:lnTo>
                <a:lnTo>
                  <a:pt x="53780" y="47820"/>
                </a:lnTo>
                <a:lnTo>
                  <a:pt x="53760" y="47810"/>
                </a:lnTo>
                <a:lnTo>
                  <a:pt x="53730" y="47810"/>
                </a:lnTo>
                <a:lnTo>
                  <a:pt x="53700" y="47800"/>
                </a:lnTo>
                <a:lnTo>
                  <a:pt x="53680" y="47790"/>
                </a:lnTo>
                <a:lnTo>
                  <a:pt x="53670" y="47770"/>
                </a:lnTo>
                <a:lnTo>
                  <a:pt x="53650" y="47750"/>
                </a:lnTo>
                <a:lnTo>
                  <a:pt x="53640" y="47740"/>
                </a:lnTo>
                <a:lnTo>
                  <a:pt x="53630" y="47720"/>
                </a:lnTo>
                <a:lnTo>
                  <a:pt x="53590" y="47660"/>
                </a:lnTo>
                <a:lnTo>
                  <a:pt x="53580" y="47650"/>
                </a:lnTo>
                <a:lnTo>
                  <a:pt x="53560" y="47630"/>
                </a:lnTo>
                <a:lnTo>
                  <a:pt x="53500" y="47660"/>
                </a:lnTo>
                <a:lnTo>
                  <a:pt x="53490" y="47660"/>
                </a:lnTo>
                <a:lnTo>
                  <a:pt x="53470" y="47670"/>
                </a:lnTo>
                <a:lnTo>
                  <a:pt x="53460" y="47670"/>
                </a:lnTo>
                <a:lnTo>
                  <a:pt x="53440" y="47660"/>
                </a:lnTo>
                <a:lnTo>
                  <a:pt x="53400" y="47650"/>
                </a:lnTo>
                <a:lnTo>
                  <a:pt x="53380" y="47640"/>
                </a:lnTo>
                <a:lnTo>
                  <a:pt x="53360" y="47640"/>
                </a:lnTo>
                <a:lnTo>
                  <a:pt x="53300" y="47620"/>
                </a:lnTo>
                <a:lnTo>
                  <a:pt x="53110" y="47590"/>
                </a:lnTo>
                <a:lnTo>
                  <a:pt x="53090" y="47580"/>
                </a:lnTo>
                <a:lnTo>
                  <a:pt x="53060" y="47560"/>
                </a:lnTo>
                <a:lnTo>
                  <a:pt x="53040" y="47480"/>
                </a:lnTo>
                <a:lnTo>
                  <a:pt x="53040" y="47470"/>
                </a:lnTo>
                <a:lnTo>
                  <a:pt x="53040" y="47430"/>
                </a:lnTo>
                <a:lnTo>
                  <a:pt x="53040" y="47390"/>
                </a:lnTo>
                <a:lnTo>
                  <a:pt x="53040" y="47370"/>
                </a:lnTo>
                <a:lnTo>
                  <a:pt x="53040" y="47360"/>
                </a:lnTo>
                <a:lnTo>
                  <a:pt x="53040" y="47340"/>
                </a:lnTo>
                <a:lnTo>
                  <a:pt x="53050" y="47330"/>
                </a:lnTo>
                <a:lnTo>
                  <a:pt x="53040" y="47300"/>
                </a:lnTo>
                <a:lnTo>
                  <a:pt x="53000" y="47260"/>
                </a:lnTo>
                <a:lnTo>
                  <a:pt x="53000" y="47240"/>
                </a:lnTo>
                <a:lnTo>
                  <a:pt x="52980" y="47200"/>
                </a:lnTo>
                <a:lnTo>
                  <a:pt x="52970" y="47150"/>
                </a:lnTo>
                <a:lnTo>
                  <a:pt x="52910" y="47120"/>
                </a:lnTo>
                <a:lnTo>
                  <a:pt x="52920" y="47090"/>
                </a:lnTo>
                <a:lnTo>
                  <a:pt x="52910" y="47070"/>
                </a:lnTo>
                <a:lnTo>
                  <a:pt x="52890" y="47040"/>
                </a:lnTo>
                <a:lnTo>
                  <a:pt x="52880" y="47010"/>
                </a:lnTo>
                <a:lnTo>
                  <a:pt x="52880" y="46980"/>
                </a:lnTo>
                <a:lnTo>
                  <a:pt x="52880" y="46930"/>
                </a:lnTo>
                <a:lnTo>
                  <a:pt x="52880" y="46910"/>
                </a:lnTo>
                <a:lnTo>
                  <a:pt x="52880" y="46890"/>
                </a:lnTo>
                <a:lnTo>
                  <a:pt x="52870" y="46850"/>
                </a:lnTo>
                <a:lnTo>
                  <a:pt x="52860" y="46800"/>
                </a:lnTo>
                <a:lnTo>
                  <a:pt x="52830" y="46750"/>
                </a:lnTo>
                <a:lnTo>
                  <a:pt x="52780" y="46750"/>
                </a:lnTo>
                <a:lnTo>
                  <a:pt x="52730" y="46730"/>
                </a:lnTo>
                <a:lnTo>
                  <a:pt x="52690" y="46690"/>
                </a:lnTo>
                <a:lnTo>
                  <a:pt x="52640" y="46670"/>
                </a:lnTo>
                <a:lnTo>
                  <a:pt x="52610" y="46660"/>
                </a:lnTo>
                <a:lnTo>
                  <a:pt x="52570" y="46650"/>
                </a:lnTo>
                <a:lnTo>
                  <a:pt x="52540" y="46650"/>
                </a:lnTo>
                <a:lnTo>
                  <a:pt x="52520" y="46650"/>
                </a:lnTo>
                <a:lnTo>
                  <a:pt x="52510" y="46660"/>
                </a:lnTo>
                <a:lnTo>
                  <a:pt x="52480" y="46690"/>
                </a:lnTo>
                <a:lnTo>
                  <a:pt x="52460" y="46710"/>
                </a:lnTo>
                <a:lnTo>
                  <a:pt x="52180" y="46610"/>
                </a:lnTo>
                <a:lnTo>
                  <a:pt x="51910" y="46500"/>
                </a:lnTo>
                <a:lnTo>
                  <a:pt x="51570" y="46370"/>
                </a:lnTo>
                <a:lnTo>
                  <a:pt x="51480" y="46340"/>
                </a:lnTo>
                <a:lnTo>
                  <a:pt x="51390" y="46190"/>
                </a:lnTo>
                <a:lnTo>
                  <a:pt x="51250" y="45980"/>
                </a:lnTo>
                <a:lnTo>
                  <a:pt x="51130" y="45800"/>
                </a:lnTo>
                <a:lnTo>
                  <a:pt x="51460" y="45530"/>
                </a:lnTo>
                <a:lnTo>
                  <a:pt x="51750" y="45280"/>
                </a:lnTo>
                <a:lnTo>
                  <a:pt x="52120" y="44960"/>
                </a:lnTo>
                <a:lnTo>
                  <a:pt x="52240" y="44860"/>
                </a:lnTo>
                <a:lnTo>
                  <a:pt x="52220" y="44640"/>
                </a:lnTo>
                <a:lnTo>
                  <a:pt x="52190" y="44400"/>
                </a:lnTo>
                <a:lnTo>
                  <a:pt x="52200" y="44340"/>
                </a:lnTo>
                <a:lnTo>
                  <a:pt x="52240" y="44210"/>
                </a:lnTo>
                <a:lnTo>
                  <a:pt x="52230" y="44200"/>
                </a:lnTo>
                <a:lnTo>
                  <a:pt x="52210" y="44140"/>
                </a:lnTo>
                <a:lnTo>
                  <a:pt x="52210" y="44130"/>
                </a:lnTo>
                <a:lnTo>
                  <a:pt x="52220" y="44110"/>
                </a:lnTo>
                <a:lnTo>
                  <a:pt x="52230" y="44090"/>
                </a:lnTo>
                <a:lnTo>
                  <a:pt x="52230" y="44080"/>
                </a:lnTo>
                <a:lnTo>
                  <a:pt x="52230" y="44060"/>
                </a:lnTo>
                <a:lnTo>
                  <a:pt x="52220" y="43920"/>
                </a:lnTo>
                <a:lnTo>
                  <a:pt x="52220" y="43890"/>
                </a:lnTo>
                <a:lnTo>
                  <a:pt x="52220" y="43870"/>
                </a:lnTo>
                <a:lnTo>
                  <a:pt x="52250" y="43750"/>
                </a:lnTo>
                <a:lnTo>
                  <a:pt x="52250" y="43740"/>
                </a:lnTo>
                <a:lnTo>
                  <a:pt x="52310" y="43630"/>
                </a:lnTo>
                <a:lnTo>
                  <a:pt x="52390" y="43490"/>
                </a:lnTo>
                <a:lnTo>
                  <a:pt x="52440" y="43400"/>
                </a:lnTo>
                <a:lnTo>
                  <a:pt x="52470" y="43390"/>
                </a:lnTo>
                <a:lnTo>
                  <a:pt x="52590" y="43290"/>
                </a:lnTo>
                <a:lnTo>
                  <a:pt x="52630" y="43200"/>
                </a:lnTo>
                <a:lnTo>
                  <a:pt x="52730" y="42990"/>
                </a:lnTo>
                <a:lnTo>
                  <a:pt x="52820" y="42850"/>
                </a:lnTo>
                <a:lnTo>
                  <a:pt x="52990" y="42690"/>
                </a:lnTo>
                <a:lnTo>
                  <a:pt x="53040" y="42630"/>
                </a:lnTo>
                <a:lnTo>
                  <a:pt x="53100" y="42570"/>
                </a:lnTo>
                <a:lnTo>
                  <a:pt x="53200" y="42470"/>
                </a:lnTo>
                <a:lnTo>
                  <a:pt x="53270" y="42490"/>
                </a:lnTo>
                <a:lnTo>
                  <a:pt x="53310" y="42520"/>
                </a:lnTo>
                <a:lnTo>
                  <a:pt x="53330" y="42550"/>
                </a:lnTo>
                <a:lnTo>
                  <a:pt x="53360" y="42580"/>
                </a:lnTo>
                <a:lnTo>
                  <a:pt x="53350" y="42520"/>
                </a:lnTo>
                <a:lnTo>
                  <a:pt x="53450" y="42470"/>
                </a:lnTo>
                <a:lnTo>
                  <a:pt x="53470" y="42460"/>
                </a:lnTo>
                <a:lnTo>
                  <a:pt x="53490" y="42450"/>
                </a:lnTo>
                <a:lnTo>
                  <a:pt x="53520" y="42450"/>
                </a:lnTo>
                <a:lnTo>
                  <a:pt x="53600" y="42450"/>
                </a:lnTo>
                <a:lnTo>
                  <a:pt x="53610" y="42440"/>
                </a:lnTo>
                <a:lnTo>
                  <a:pt x="53630" y="42430"/>
                </a:lnTo>
                <a:lnTo>
                  <a:pt x="53640" y="42420"/>
                </a:lnTo>
                <a:lnTo>
                  <a:pt x="53650" y="42420"/>
                </a:lnTo>
                <a:lnTo>
                  <a:pt x="53670" y="42420"/>
                </a:lnTo>
                <a:lnTo>
                  <a:pt x="53690" y="42410"/>
                </a:lnTo>
                <a:lnTo>
                  <a:pt x="53750" y="42350"/>
                </a:lnTo>
                <a:lnTo>
                  <a:pt x="53800" y="42340"/>
                </a:lnTo>
                <a:lnTo>
                  <a:pt x="53830" y="42320"/>
                </a:lnTo>
                <a:lnTo>
                  <a:pt x="53850" y="42320"/>
                </a:lnTo>
                <a:lnTo>
                  <a:pt x="53870" y="42300"/>
                </a:lnTo>
                <a:lnTo>
                  <a:pt x="53900" y="42290"/>
                </a:lnTo>
                <a:lnTo>
                  <a:pt x="54010" y="42250"/>
                </a:lnTo>
                <a:lnTo>
                  <a:pt x="54080" y="42220"/>
                </a:lnTo>
                <a:lnTo>
                  <a:pt x="54150" y="42190"/>
                </a:lnTo>
                <a:lnTo>
                  <a:pt x="54220" y="42050"/>
                </a:lnTo>
                <a:lnTo>
                  <a:pt x="54260" y="41970"/>
                </a:lnTo>
                <a:lnTo>
                  <a:pt x="54290" y="41910"/>
                </a:lnTo>
                <a:lnTo>
                  <a:pt x="54320" y="41850"/>
                </a:lnTo>
                <a:lnTo>
                  <a:pt x="54350" y="41800"/>
                </a:lnTo>
                <a:lnTo>
                  <a:pt x="54380" y="41740"/>
                </a:lnTo>
                <a:lnTo>
                  <a:pt x="54410" y="41670"/>
                </a:lnTo>
                <a:lnTo>
                  <a:pt x="54440" y="41630"/>
                </a:lnTo>
                <a:lnTo>
                  <a:pt x="54460" y="41580"/>
                </a:lnTo>
                <a:lnTo>
                  <a:pt x="54490" y="41520"/>
                </a:lnTo>
                <a:lnTo>
                  <a:pt x="54500" y="41490"/>
                </a:lnTo>
                <a:lnTo>
                  <a:pt x="54560" y="41410"/>
                </a:lnTo>
                <a:lnTo>
                  <a:pt x="54660" y="41280"/>
                </a:lnTo>
                <a:lnTo>
                  <a:pt x="54750" y="41160"/>
                </a:lnTo>
                <a:lnTo>
                  <a:pt x="54950" y="40890"/>
                </a:lnTo>
                <a:lnTo>
                  <a:pt x="54980" y="40850"/>
                </a:lnTo>
                <a:lnTo>
                  <a:pt x="55030" y="40800"/>
                </a:lnTo>
                <a:lnTo>
                  <a:pt x="55050" y="40780"/>
                </a:lnTo>
                <a:lnTo>
                  <a:pt x="55070" y="40730"/>
                </a:lnTo>
                <a:lnTo>
                  <a:pt x="55080" y="40700"/>
                </a:lnTo>
                <a:lnTo>
                  <a:pt x="55140" y="40590"/>
                </a:lnTo>
                <a:lnTo>
                  <a:pt x="55160" y="40600"/>
                </a:lnTo>
                <a:lnTo>
                  <a:pt x="55170" y="40600"/>
                </a:lnTo>
                <a:lnTo>
                  <a:pt x="55210" y="40640"/>
                </a:lnTo>
                <a:lnTo>
                  <a:pt x="55230" y="40660"/>
                </a:lnTo>
                <a:lnTo>
                  <a:pt x="55250" y="40680"/>
                </a:lnTo>
                <a:lnTo>
                  <a:pt x="55270" y="40730"/>
                </a:lnTo>
                <a:lnTo>
                  <a:pt x="55280" y="40780"/>
                </a:lnTo>
                <a:lnTo>
                  <a:pt x="55290" y="40800"/>
                </a:lnTo>
                <a:lnTo>
                  <a:pt x="55290" y="40810"/>
                </a:lnTo>
                <a:lnTo>
                  <a:pt x="55310" y="40820"/>
                </a:lnTo>
                <a:lnTo>
                  <a:pt x="55310" y="40800"/>
                </a:lnTo>
                <a:lnTo>
                  <a:pt x="55320" y="40780"/>
                </a:lnTo>
                <a:lnTo>
                  <a:pt x="55380" y="40690"/>
                </a:lnTo>
                <a:lnTo>
                  <a:pt x="55460" y="40560"/>
                </a:lnTo>
                <a:lnTo>
                  <a:pt x="55520" y="40460"/>
                </a:lnTo>
                <a:lnTo>
                  <a:pt x="55580" y="40350"/>
                </a:lnTo>
                <a:lnTo>
                  <a:pt x="55600" y="40320"/>
                </a:lnTo>
                <a:lnTo>
                  <a:pt x="55610" y="40300"/>
                </a:lnTo>
                <a:lnTo>
                  <a:pt x="55640" y="40170"/>
                </a:lnTo>
                <a:lnTo>
                  <a:pt x="55660" y="40090"/>
                </a:lnTo>
                <a:lnTo>
                  <a:pt x="55690" y="39970"/>
                </a:lnTo>
                <a:lnTo>
                  <a:pt x="55710" y="39900"/>
                </a:lnTo>
                <a:lnTo>
                  <a:pt x="55740" y="39760"/>
                </a:lnTo>
                <a:lnTo>
                  <a:pt x="55750" y="39690"/>
                </a:lnTo>
                <a:lnTo>
                  <a:pt x="55780" y="39550"/>
                </a:lnTo>
                <a:lnTo>
                  <a:pt x="55790" y="39490"/>
                </a:lnTo>
                <a:lnTo>
                  <a:pt x="55820" y="39340"/>
                </a:lnTo>
                <a:lnTo>
                  <a:pt x="55830" y="39270"/>
                </a:lnTo>
                <a:lnTo>
                  <a:pt x="55850" y="39160"/>
                </a:lnTo>
                <a:lnTo>
                  <a:pt x="55860" y="39120"/>
                </a:lnTo>
                <a:lnTo>
                  <a:pt x="55880" y="39040"/>
                </a:lnTo>
                <a:lnTo>
                  <a:pt x="55900" y="38950"/>
                </a:lnTo>
                <a:lnTo>
                  <a:pt x="55910" y="38910"/>
                </a:lnTo>
                <a:lnTo>
                  <a:pt x="55910" y="38880"/>
                </a:lnTo>
                <a:lnTo>
                  <a:pt x="55930" y="38760"/>
                </a:lnTo>
                <a:lnTo>
                  <a:pt x="55940" y="38680"/>
                </a:lnTo>
                <a:lnTo>
                  <a:pt x="55950" y="38640"/>
                </a:lnTo>
                <a:lnTo>
                  <a:pt x="55970" y="38540"/>
                </a:lnTo>
                <a:lnTo>
                  <a:pt x="55990" y="38420"/>
                </a:lnTo>
                <a:lnTo>
                  <a:pt x="56000" y="38390"/>
                </a:lnTo>
                <a:lnTo>
                  <a:pt x="56030" y="38270"/>
                </a:lnTo>
                <a:lnTo>
                  <a:pt x="56050" y="38170"/>
                </a:lnTo>
                <a:lnTo>
                  <a:pt x="56060" y="38160"/>
                </a:lnTo>
                <a:lnTo>
                  <a:pt x="56110" y="38130"/>
                </a:lnTo>
                <a:lnTo>
                  <a:pt x="56120" y="38120"/>
                </a:lnTo>
                <a:lnTo>
                  <a:pt x="56240" y="38090"/>
                </a:lnTo>
                <a:lnTo>
                  <a:pt x="56340" y="38070"/>
                </a:lnTo>
                <a:lnTo>
                  <a:pt x="56390" y="38070"/>
                </a:lnTo>
                <a:lnTo>
                  <a:pt x="56450" y="38060"/>
                </a:lnTo>
                <a:lnTo>
                  <a:pt x="56480" y="38070"/>
                </a:lnTo>
                <a:lnTo>
                  <a:pt x="56500" y="38060"/>
                </a:lnTo>
                <a:lnTo>
                  <a:pt x="56520" y="38040"/>
                </a:lnTo>
                <a:lnTo>
                  <a:pt x="56530" y="38070"/>
                </a:lnTo>
                <a:lnTo>
                  <a:pt x="56540" y="38080"/>
                </a:lnTo>
                <a:lnTo>
                  <a:pt x="56560" y="38090"/>
                </a:lnTo>
                <a:lnTo>
                  <a:pt x="56590" y="38090"/>
                </a:lnTo>
                <a:lnTo>
                  <a:pt x="56610" y="38090"/>
                </a:lnTo>
                <a:lnTo>
                  <a:pt x="56620" y="38090"/>
                </a:lnTo>
                <a:lnTo>
                  <a:pt x="56630" y="38080"/>
                </a:lnTo>
                <a:lnTo>
                  <a:pt x="56640" y="38080"/>
                </a:lnTo>
                <a:lnTo>
                  <a:pt x="56660" y="38080"/>
                </a:lnTo>
                <a:lnTo>
                  <a:pt x="56670" y="38080"/>
                </a:lnTo>
                <a:lnTo>
                  <a:pt x="56710" y="38060"/>
                </a:lnTo>
                <a:lnTo>
                  <a:pt x="56720" y="38060"/>
                </a:lnTo>
                <a:lnTo>
                  <a:pt x="56740" y="38060"/>
                </a:lnTo>
                <a:lnTo>
                  <a:pt x="56750" y="38060"/>
                </a:lnTo>
                <a:lnTo>
                  <a:pt x="56770" y="38080"/>
                </a:lnTo>
                <a:lnTo>
                  <a:pt x="56790" y="38080"/>
                </a:lnTo>
                <a:lnTo>
                  <a:pt x="56830" y="38080"/>
                </a:lnTo>
                <a:lnTo>
                  <a:pt x="56880" y="38070"/>
                </a:lnTo>
                <a:lnTo>
                  <a:pt x="56930" y="38060"/>
                </a:lnTo>
                <a:lnTo>
                  <a:pt x="56930" y="38010"/>
                </a:lnTo>
                <a:lnTo>
                  <a:pt x="56920" y="37960"/>
                </a:lnTo>
                <a:lnTo>
                  <a:pt x="56920" y="37940"/>
                </a:lnTo>
                <a:lnTo>
                  <a:pt x="56900" y="37870"/>
                </a:lnTo>
                <a:lnTo>
                  <a:pt x="56880" y="37790"/>
                </a:lnTo>
                <a:lnTo>
                  <a:pt x="56880" y="37780"/>
                </a:lnTo>
                <a:lnTo>
                  <a:pt x="56920" y="37660"/>
                </a:lnTo>
                <a:lnTo>
                  <a:pt x="56960" y="37560"/>
                </a:lnTo>
                <a:lnTo>
                  <a:pt x="56980" y="37490"/>
                </a:lnTo>
                <a:lnTo>
                  <a:pt x="56990" y="37480"/>
                </a:lnTo>
                <a:lnTo>
                  <a:pt x="57000" y="37410"/>
                </a:lnTo>
                <a:lnTo>
                  <a:pt x="57000" y="37400"/>
                </a:lnTo>
                <a:lnTo>
                  <a:pt x="57000" y="37360"/>
                </a:lnTo>
                <a:lnTo>
                  <a:pt x="57010" y="37350"/>
                </a:lnTo>
                <a:lnTo>
                  <a:pt x="57010" y="37310"/>
                </a:lnTo>
                <a:lnTo>
                  <a:pt x="57010" y="37280"/>
                </a:lnTo>
                <a:lnTo>
                  <a:pt x="57020" y="37270"/>
                </a:lnTo>
                <a:lnTo>
                  <a:pt x="57020" y="37240"/>
                </a:lnTo>
                <a:lnTo>
                  <a:pt x="57020" y="37210"/>
                </a:lnTo>
                <a:lnTo>
                  <a:pt x="57020" y="37190"/>
                </a:lnTo>
                <a:lnTo>
                  <a:pt x="57030" y="37180"/>
                </a:lnTo>
                <a:lnTo>
                  <a:pt x="57040" y="37130"/>
                </a:lnTo>
                <a:lnTo>
                  <a:pt x="57050" y="37070"/>
                </a:lnTo>
                <a:lnTo>
                  <a:pt x="57060" y="37040"/>
                </a:lnTo>
                <a:lnTo>
                  <a:pt x="57060" y="37020"/>
                </a:lnTo>
                <a:lnTo>
                  <a:pt x="57060" y="36940"/>
                </a:lnTo>
                <a:lnTo>
                  <a:pt x="57060" y="36830"/>
                </a:lnTo>
                <a:lnTo>
                  <a:pt x="57060" y="36800"/>
                </a:lnTo>
                <a:lnTo>
                  <a:pt x="57060" y="36790"/>
                </a:lnTo>
                <a:lnTo>
                  <a:pt x="57100" y="36740"/>
                </a:lnTo>
                <a:lnTo>
                  <a:pt x="57110" y="36710"/>
                </a:lnTo>
                <a:lnTo>
                  <a:pt x="57120" y="36700"/>
                </a:lnTo>
                <a:lnTo>
                  <a:pt x="57130" y="36650"/>
                </a:lnTo>
                <a:lnTo>
                  <a:pt x="57150" y="36580"/>
                </a:lnTo>
                <a:lnTo>
                  <a:pt x="57160" y="36520"/>
                </a:lnTo>
                <a:lnTo>
                  <a:pt x="57170" y="36480"/>
                </a:lnTo>
                <a:lnTo>
                  <a:pt x="57190" y="36450"/>
                </a:lnTo>
                <a:lnTo>
                  <a:pt x="57210" y="36400"/>
                </a:lnTo>
                <a:lnTo>
                  <a:pt x="57220" y="36370"/>
                </a:lnTo>
                <a:lnTo>
                  <a:pt x="57230" y="36350"/>
                </a:lnTo>
                <a:lnTo>
                  <a:pt x="57240" y="36330"/>
                </a:lnTo>
                <a:lnTo>
                  <a:pt x="57260" y="36280"/>
                </a:lnTo>
                <a:lnTo>
                  <a:pt x="57320" y="36220"/>
                </a:lnTo>
                <a:lnTo>
                  <a:pt x="57330" y="36200"/>
                </a:lnTo>
                <a:lnTo>
                  <a:pt x="57370" y="36160"/>
                </a:lnTo>
                <a:lnTo>
                  <a:pt x="57400" y="36140"/>
                </a:lnTo>
                <a:lnTo>
                  <a:pt x="57410" y="36120"/>
                </a:lnTo>
                <a:lnTo>
                  <a:pt x="57420" y="36110"/>
                </a:lnTo>
                <a:lnTo>
                  <a:pt x="57440" y="36040"/>
                </a:lnTo>
                <a:lnTo>
                  <a:pt x="57470" y="35960"/>
                </a:lnTo>
                <a:lnTo>
                  <a:pt x="57470" y="35950"/>
                </a:lnTo>
                <a:lnTo>
                  <a:pt x="57480" y="35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