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Akkar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Akk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00" y="19300"/>
                </a:moveTo>
                <a:lnTo>
                  <a:pt x="63380" y="19280"/>
                </a:lnTo>
                <a:lnTo>
                  <a:pt x="63350" y="19240"/>
                </a:lnTo>
                <a:lnTo>
                  <a:pt x="63350" y="19220"/>
                </a:lnTo>
                <a:lnTo>
                  <a:pt x="63350" y="19210"/>
                </a:lnTo>
                <a:lnTo>
                  <a:pt x="63350" y="19200"/>
                </a:lnTo>
                <a:lnTo>
                  <a:pt x="63360" y="19190"/>
                </a:lnTo>
                <a:lnTo>
                  <a:pt x="63360" y="19180"/>
                </a:lnTo>
                <a:lnTo>
                  <a:pt x="63360" y="19170"/>
                </a:lnTo>
                <a:lnTo>
                  <a:pt x="63360" y="19160"/>
                </a:lnTo>
                <a:lnTo>
                  <a:pt x="63360" y="19150"/>
                </a:lnTo>
                <a:lnTo>
                  <a:pt x="63340" y="19130"/>
                </a:lnTo>
                <a:lnTo>
                  <a:pt x="63320" y="19100"/>
                </a:lnTo>
                <a:lnTo>
                  <a:pt x="63310" y="19050"/>
                </a:lnTo>
                <a:lnTo>
                  <a:pt x="63310" y="19010"/>
                </a:lnTo>
                <a:lnTo>
                  <a:pt x="63310" y="18990"/>
                </a:lnTo>
                <a:lnTo>
                  <a:pt x="63300" y="18970"/>
                </a:lnTo>
                <a:lnTo>
                  <a:pt x="63290" y="18950"/>
                </a:lnTo>
                <a:lnTo>
                  <a:pt x="63280" y="18930"/>
                </a:lnTo>
                <a:lnTo>
                  <a:pt x="63250" y="18890"/>
                </a:lnTo>
                <a:lnTo>
                  <a:pt x="63230" y="18870"/>
                </a:lnTo>
                <a:lnTo>
                  <a:pt x="63200" y="18850"/>
                </a:lnTo>
                <a:lnTo>
                  <a:pt x="63190" y="18840"/>
                </a:lnTo>
                <a:lnTo>
                  <a:pt x="63180" y="18810"/>
                </a:lnTo>
                <a:lnTo>
                  <a:pt x="63170" y="18800"/>
                </a:lnTo>
                <a:lnTo>
                  <a:pt x="63140" y="18790"/>
                </a:lnTo>
                <a:lnTo>
                  <a:pt x="63110" y="18780"/>
                </a:lnTo>
                <a:lnTo>
                  <a:pt x="63100" y="18770"/>
                </a:lnTo>
                <a:lnTo>
                  <a:pt x="63070" y="18680"/>
                </a:lnTo>
                <a:lnTo>
                  <a:pt x="63080" y="18670"/>
                </a:lnTo>
                <a:lnTo>
                  <a:pt x="63090" y="18660"/>
                </a:lnTo>
                <a:lnTo>
                  <a:pt x="63090" y="18650"/>
                </a:lnTo>
                <a:lnTo>
                  <a:pt x="63090" y="18640"/>
                </a:lnTo>
                <a:lnTo>
                  <a:pt x="63090" y="18630"/>
                </a:lnTo>
                <a:lnTo>
                  <a:pt x="63080" y="18620"/>
                </a:lnTo>
                <a:lnTo>
                  <a:pt x="63030" y="18590"/>
                </a:lnTo>
                <a:lnTo>
                  <a:pt x="63020" y="18580"/>
                </a:lnTo>
                <a:lnTo>
                  <a:pt x="63010" y="18550"/>
                </a:lnTo>
                <a:lnTo>
                  <a:pt x="62990" y="18510"/>
                </a:lnTo>
                <a:lnTo>
                  <a:pt x="62980" y="18500"/>
                </a:lnTo>
                <a:lnTo>
                  <a:pt x="62960" y="18490"/>
                </a:lnTo>
                <a:lnTo>
                  <a:pt x="62950" y="18480"/>
                </a:lnTo>
                <a:lnTo>
                  <a:pt x="62920" y="18410"/>
                </a:lnTo>
                <a:lnTo>
                  <a:pt x="62900" y="18380"/>
                </a:lnTo>
                <a:lnTo>
                  <a:pt x="62890" y="18380"/>
                </a:lnTo>
                <a:lnTo>
                  <a:pt x="62860" y="18370"/>
                </a:lnTo>
                <a:lnTo>
                  <a:pt x="62840" y="18370"/>
                </a:lnTo>
                <a:lnTo>
                  <a:pt x="62840" y="18360"/>
                </a:lnTo>
                <a:lnTo>
                  <a:pt x="62830" y="18350"/>
                </a:lnTo>
                <a:lnTo>
                  <a:pt x="62830" y="18340"/>
                </a:lnTo>
                <a:lnTo>
                  <a:pt x="62830" y="18320"/>
                </a:lnTo>
                <a:lnTo>
                  <a:pt x="62830" y="18310"/>
                </a:lnTo>
                <a:lnTo>
                  <a:pt x="62820" y="18310"/>
                </a:lnTo>
                <a:lnTo>
                  <a:pt x="62810" y="18300"/>
                </a:lnTo>
                <a:lnTo>
                  <a:pt x="62770" y="18270"/>
                </a:lnTo>
                <a:lnTo>
                  <a:pt x="62770" y="18260"/>
                </a:lnTo>
                <a:lnTo>
                  <a:pt x="62770" y="18240"/>
                </a:lnTo>
                <a:lnTo>
                  <a:pt x="62760" y="18230"/>
                </a:lnTo>
                <a:lnTo>
                  <a:pt x="62750" y="18230"/>
                </a:lnTo>
                <a:lnTo>
                  <a:pt x="62740" y="18230"/>
                </a:lnTo>
                <a:lnTo>
                  <a:pt x="62720" y="18220"/>
                </a:lnTo>
                <a:lnTo>
                  <a:pt x="62710" y="18210"/>
                </a:lnTo>
                <a:lnTo>
                  <a:pt x="62700" y="18190"/>
                </a:lnTo>
                <a:lnTo>
                  <a:pt x="62640" y="18150"/>
                </a:lnTo>
                <a:lnTo>
                  <a:pt x="62640" y="18140"/>
                </a:lnTo>
                <a:lnTo>
                  <a:pt x="62620" y="18120"/>
                </a:lnTo>
                <a:lnTo>
                  <a:pt x="62610" y="18110"/>
                </a:lnTo>
                <a:lnTo>
                  <a:pt x="62610" y="18090"/>
                </a:lnTo>
                <a:lnTo>
                  <a:pt x="62600" y="18080"/>
                </a:lnTo>
                <a:lnTo>
                  <a:pt x="62580" y="18060"/>
                </a:lnTo>
                <a:lnTo>
                  <a:pt x="62560" y="18050"/>
                </a:lnTo>
                <a:lnTo>
                  <a:pt x="62560" y="18040"/>
                </a:lnTo>
                <a:lnTo>
                  <a:pt x="62550" y="18030"/>
                </a:lnTo>
                <a:lnTo>
                  <a:pt x="62540" y="18020"/>
                </a:lnTo>
                <a:lnTo>
                  <a:pt x="62540" y="18010"/>
                </a:lnTo>
                <a:lnTo>
                  <a:pt x="62530" y="17990"/>
                </a:lnTo>
                <a:lnTo>
                  <a:pt x="62520" y="17990"/>
                </a:lnTo>
                <a:lnTo>
                  <a:pt x="62500" y="17980"/>
                </a:lnTo>
                <a:lnTo>
                  <a:pt x="62490" y="17980"/>
                </a:lnTo>
                <a:lnTo>
                  <a:pt x="62480" y="17960"/>
                </a:lnTo>
                <a:lnTo>
                  <a:pt x="62470" y="17950"/>
                </a:lnTo>
                <a:lnTo>
                  <a:pt x="62450" y="17940"/>
                </a:lnTo>
                <a:lnTo>
                  <a:pt x="62430" y="17930"/>
                </a:lnTo>
                <a:lnTo>
                  <a:pt x="62390" y="17900"/>
                </a:lnTo>
                <a:lnTo>
                  <a:pt x="62370" y="17890"/>
                </a:lnTo>
                <a:lnTo>
                  <a:pt x="62360" y="17890"/>
                </a:lnTo>
                <a:lnTo>
                  <a:pt x="62330" y="17870"/>
                </a:lnTo>
                <a:lnTo>
                  <a:pt x="62310" y="17870"/>
                </a:lnTo>
                <a:lnTo>
                  <a:pt x="62300" y="17870"/>
                </a:lnTo>
                <a:lnTo>
                  <a:pt x="62270" y="17880"/>
                </a:lnTo>
                <a:lnTo>
                  <a:pt x="62250" y="17890"/>
                </a:lnTo>
                <a:lnTo>
                  <a:pt x="62240" y="17890"/>
                </a:lnTo>
                <a:lnTo>
                  <a:pt x="62210" y="17890"/>
                </a:lnTo>
                <a:lnTo>
                  <a:pt x="62190" y="17890"/>
                </a:lnTo>
                <a:lnTo>
                  <a:pt x="62180" y="17900"/>
                </a:lnTo>
                <a:lnTo>
                  <a:pt x="62160" y="17910"/>
                </a:lnTo>
                <a:lnTo>
                  <a:pt x="62150" y="17930"/>
                </a:lnTo>
                <a:lnTo>
                  <a:pt x="62130" y="17930"/>
                </a:lnTo>
                <a:lnTo>
                  <a:pt x="62120" y="17940"/>
                </a:lnTo>
                <a:lnTo>
                  <a:pt x="62100" y="17940"/>
                </a:lnTo>
                <a:lnTo>
                  <a:pt x="62080" y="17940"/>
                </a:lnTo>
                <a:lnTo>
                  <a:pt x="62070" y="17950"/>
                </a:lnTo>
                <a:lnTo>
                  <a:pt x="62050" y="17980"/>
                </a:lnTo>
                <a:lnTo>
                  <a:pt x="62030" y="17990"/>
                </a:lnTo>
                <a:lnTo>
                  <a:pt x="62010" y="17990"/>
                </a:lnTo>
                <a:lnTo>
                  <a:pt x="61970" y="17990"/>
                </a:lnTo>
                <a:lnTo>
                  <a:pt x="61960" y="17990"/>
                </a:lnTo>
                <a:lnTo>
                  <a:pt x="61940" y="17980"/>
                </a:lnTo>
                <a:lnTo>
                  <a:pt x="61910" y="17980"/>
                </a:lnTo>
                <a:lnTo>
                  <a:pt x="61900" y="17980"/>
                </a:lnTo>
                <a:lnTo>
                  <a:pt x="61880" y="17980"/>
                </a:lnTo>
                <a:lnTo>
                  <a:pt x="61870" y="17980"/>
                </a:lnTo>
                <a:lnTo>
                  <a:pt x="61860" y="17980"/>
                </a:lnTo>
                <a:lnTo>
                  <a:pt x="61840" y="17970"/>
                </a:lnTo>
                <a:lnTo>
                  <a:pt x="61810" y="17960"/>
                </a:lnTo>
                <a:lnTo>
                  <a:pt x="61800" y="17960"/>
                </a:lnTo>
                <a:lnTo>
                  <a:pt x="61770" y="17960"/>
                </a:lnTo>
                <a:lnTo>
                  <a:pt x="61750" y="17960"/>
                </a:lnTo>
                <a:lnTo>
                  <a:pt x="61730" y="17950"/>
                </a:lnTo>
                <a:lnTo>
                  <a:pt x="61710" y="17950"/>
                </a:lnTo>
                <a:lnTo>
                  <a:pt x="61700" y="17940"/>
                </a:lnTo>
                <a:lnTo>
                  <a:pt x="61680" y="17940"/>
                </a:lnTo>
                <a:lnTo>
                  <a:pt x="61660" y="17940"/>
                </a:lnTo>
                <a:lnTo>
                  <a:pt x="61650" y="17930"/>
                </a:lnTo>
                <a:lnTo>
                  <a:pt x="61620" y="17920"/>
                </a:lnTo>
                <a:lnTo>
                  <a:pt x="61610" y="17900"/>
                </a:lnTo>
                <a:lnTo>
                  <a:pt x="61600" y="17900"/>
                </a:lnTo>
                <a:lnTo>
                  <a:pt x="61570" y="17890"/>
                </a:lnTo>
                <a:lnTo>
                  <a:pt x="61550" y="17890"/>
                </a:lnTo>
                <a:lnTo>
                  <a:pt x="61530" y="17900"/>
                </a:lnTo>
                <a:lnTo>
                  <a:pt x="61510" y="17910"/>
                </a:lnTo>
                <a:lnTo>
                  <a:pt x="61490" y="17910"/>
                </a:lnTo>
                <a:lnTo>
                  <a:pt x="61470" y="17910"/>
                </a:lnTo>
                <a:lnTo>
                  <a:pt x="61450" y="17900"/>
                </a:lnTo>
                <a:lnTo>
                  <a:pt x="61430" y="17900"/>
                </a:lnTo>
                <a:lnTo>
                  <a:pt x="61420" y="17900"/>
                </a:lnTo>
                <a:lnTo>
                  <a:pt x="61400" y="17910"/>
                </a:lnTo>
                <a:lnTo>
                  <a:pt x="61370" y="17920"/>
                </a:lnTo>
                <a:lnTo>
                  <a:pt x="61360" y="17920"/>
                </a:lnTo>
                <a:lnTo>
                  <a:pt x="61340" y="17920"/>
                </a:lnTo>
                <a:lnTo>
                  <a:pt x="61320" y="17920"/>
                </a:lnTo>
                <a:lnTo>
                  <a:pt x="61310" y="17920"/>
                </a:lnTo>
                <a:lnTo>
                  <a:pt x="61290" y="17930"/>
                </a:lnTo>
                <a:lnTo>
                  <a:pt x="61270" y="17940"/>
                </a:lnTo>
                <a:lnTo>
                  <a:pt x="61240" y="17950"/>
                </a:lnTo>
                <a:lnTo>
                  <a:pt x="61220" y="17950"/>
                </a:lnTo>
                <a:lnTo>
                  <a:pt x="61180" y="17980"/>
                </a:lnTo>
                <a:lnTo>
                  <a:pt x="61160" y="17980"/>
                </a:lnTo>
                <a:lnTo>
                  <a:pt x="61120" y="17980"/>
                </a:lnTo>
                <a:lnTo>
                  <a:pt x="61100" y="17990"/>
                </a:lnTo>
                <a:lnTo>
                  <a:pt x="61080" y="18000"/>
                </a:lnTo>
                <a:lnTo>
                  <a:pt x="61050" y="18020"/>
                </a:lnTo>
                <a:lnTo>
                  <a:pt x="61010" y="18050"/>
                </a:lnTo>
                <a:lnTo>
                  <a:pt x="60990" y="18060"/>
                </a:lnTo>
                <a:lnTo>
                  <a:pt x="60960" y="18070"/>
                </a:lnTo>
                <a:lnTo>
                  <a:pt x="60930" y="18080"/>
                </a:lnTo>
                <a:lnTo>
                  <a:pt x="60920" y="18070"/>
                </a:lnTo>
                <a:lnTo>
                  <a:pt x="60920" y="18060"/>
                </a:lnTo>
                <a:lnTo>
                  <a:pt x="60900" y="18050"/>
                </a:lnTo>
                <a:lnTo>
                  <a:pt x="60890" y="18050"/>
                </a:lnTo>
                <a:lnTo>
                  <a:pt x="60880" y="18060"/>
                </a:lnTo>
                <a:lnTo>
                  <a:pt x="60850" y="18060"/>
                </a:lnTo>
                <a:lnTo>
                  <a:pt x="60820" y="18070"/>
                </a:lnTo>
                <a:lnTo>
                  <a:pt x="60790" y="18070"/>
                </a:lnTo>
                <a:lnTo>
                  <a:pt x="60780" y="18070"/>
                </a:lnTo>
                <a:lnTo>
                  <a:pt x="60770" y="18070"/>
                </a:lnTo>
                <a:lnTo>
                  <a:pt x="60760" y="18060"/>
                </a:lnTo>
                <a:lnTo>
                  <a:pt x="60720" y="18040"/>
                </a:lnTo>
                <a:lnTo>
                  <a:pt x="60710" y="18030"/>
                </a:lnTo>
                <a:lnTo>
                  <a:pt x="60700" y="18030"/>
                </a:lnTo>
                <a:lnTo>
                  <a:pt x="60690" y="18030"/>
                </a:lnTo>
                <a:lnTo>
                  <a:pt x="60660" y="18050"/>
                </a:lnTo>
                <a:lnTo>
                  <a:pt x="60650" y="18060"/>
                </a:lnTo>
                <a:lnTo>
                  <a:pt x="60640" y="18060"/>
                </a:lnTo>
                <a:lnTo>
                  <a:pt x="60620" y="18070"/>
                </a:lnTo>
                <a:lnTo>
                  <a:pt x="60590" y="18070"/>
                </a:lnTo>
                <a:lnTo>
                  <a:pt x="60580" y="18060"/>
                </a:lnTo>
                <a:lnTo>
                  <a:pt x="60560" y="18050"/>
                </a:lnTo>
                <a:lnTo>
                  <a:pt x="60540" y="18040"/>
                </a:lnTo>
                <a:lnTo>
                  <a:pt x="60520" y="18030"/>
                </a:lnTo>
                <a:lnTo>
                  <a:pt x="60500" y="18020"/>
                </a:lnTo>
                <a:lnTo>
                  <a:pt x="60480" y="17990"/>
                </a:lnTo>
                <a:lnTo>
                  <a:pt x="60470" y="17980"/>
                </a:lnTo>
                <a:lnTo>
                  <a:pt x="60460" y="17980"/>
                </a:lnTo>
                <a:lnTo>
                  <a:pt x="60450" y="17980"/>
                </a:lnTo>
                <a:lnTo>
                  <a:pt x="60440" y="17990"/>
                </a:lnTo>
                <a:lnTo>
                  <a:pt x="60420" y="18000"/>
                </a:lnTo>
                <a:lnTo>
                  <a:pt x="60410" y="18000"/>
                </a:lnTo>
                <a:lnTo>
                  <a:pt x="60400" y="18000"/>
                </a:lnTo>
                <a:lnTo>
                  <a:pt x="60390" y="18000"/>
                </a:lnTo>
                <a:lnTo>
                  <a:pt x="60380" y="17990"/>
                </a:lnTo>
                <a:lnTo>
                  <a:pt x="60360" y="17960"/>
                </a:lnTo>
                <a:lnTo>
                  <a:pt x="60350" y="17960"/>
                </a:lnTo>
                <a:lnTo>
                  <a:pt x="60340" y="17950"/>
                </a:lnTo>
                <a:lnTo>
                  <a:pt x="60330" y="17950"/>
                </a:lnTo>
                <a:lnTo>
                  <a:pt x="60320" y="17950"/>
                </a:lnTo>
                <a:lnTo>
                  <a:pt x="60310" y="17950"/>
                </a:lnTo>
                <a:lnTo>
                  <a:pt x="60290" y="17960"/>
                </a:lnTo>
                <a:lnTo>
                  <a:pt x="60270" y="17960"/>
                </a:lnTo>
                <a:lnTo>
                  <a:pt x="60260" y="17960"/>
                </a:lnTo>
                <a:lnTo>
                  <a:pt x="60240" y="17960"/>
                </a:lnTo>
                <a:lnTo>
                  <a:pt x="60230" y="17950"/>
                </a:lnTo>
                <a:lnTo>
                  <a:pt x="60210" y="17950"/>
                </a:lnTo>
                <a:lnTo>
                  <a:pt x="60190" y="17930"/>
                </a:lnTo>
                <a:lnTo>
                  <a:pt x="60170" y="17910"/>
                </a:lnTo>
                <a:lnTo>
                  <a:pt x="60140" y="17880"/>
                </a:lnTo>
                <a:lnTo>
                  <a:pt x="60130" y="17870"/>
                </a:lnTo>
                <a:lnTo>
                  <a:pt x="60120" y="17870"/>
                </a:lnTo>
                <a:lnTo>
                  <a:pt x="60110" y="17860"/>
                </a:lnTo>
                <a:lnTo>
                  <a:pt x="60090" y="17860"/>
                </a:lnTo>
                <a:lnTo>
                  <a:pt x="60080" y="17870"/>
                </a:lnTo>
                <a:lnTo>
                  <a:pt x="60060" y="17870"/>
                </a:lnTo>
                <a:lnTo>
                  <a:pt x="60040" y="17880"/>
                </a:lnTo>
                <a:lnTo>
                  <a:pt x="60020" y="17890"/>
                </a:lnTo>
                <a:lnTo>
                  <a:pt x="60010" y="17890"/>
                </a:lnTo>
                <a:lnTo>
                  <a:pt x="59990" y="17900"/>
                </a:lnTo>
                <a:lnTo>
                  <a:pt x="59970" y="17900"/>
                </a:lnTo>
                <a:lnTo>
                  <a:pt x="59960" y="17900"/>
                </a:lnTo>
                <a:lnTo>
                  <a:pt x="59950" y="17900"/>
                </a:lnTo>
                <a:lnTo>
                  <a:pt x="59920" y="17900"/>
                </a:lnTo>
                <a:lnTo>
                  <a:pt x="59910" y="17890"/>
                </a:lnTo>
                <a:lnTo>
                  <a:pt x="59900" y="17890"/>
                </a:lnTo>
                <a:lnTo>
                  <a:pt x="59890" y="17900"/>
                </a:lnTo>
                <a:lnTo>
                  <a:pt x="59880" y="17900"/>
                </a:lnTo>
                <a:lnTo>
                  <a:pt x="59870" y="17900"/>
                </a:lnTo>
                <a:lnTo>
                  <a:pt x="59860" y="17910"/>
                </a:lnTo>
                <a:lnTo>
                  <a:pt x="59850" y="17920"/>
                </a:lnTo>
                <a:lnTo>
                  <a:pt x="59840" y="17930"/>
                </a:lnTo>
                <a:lnTo>
                  <a:pt x="59830" y="17940"/>
                </a:lnTo>
                <a:lnTo>
                  <a:pt x="59820" y="17950"/>
                </a:lnTo>
                <a:lnTo>
                  <a:pt x="59810" y="17950"/>
                </a:lnTo>
                <a:lnTo>
                  <a:pt x="59800" y="17960"/>
                </a:lnTo>
                <a:lnTo>
                  <a:pt x="59760" y="17960"/>
                </a:lnTo>
                <a:lnTo>
                  <a:pt x="59740" y="17960"/>
                </a:lnTo>
                <a:lnTo>
                  <a:pt x="59710" y="17960"/>
                </a:lnTo>
                <a:lnTo>
                  <a:pt x="59690" y="17960"/>
                </a:lnTo>
                <a:lnTo>
                  <a:pt x="59670" y="17960"/>
                </a:lnTo>
                <a:lnTo>
                  <a:pt x="59660" y="17950"/>
                </a:lnTo>
                <a:lnTo>
                  <a:pt x="59650" y="17940"/>
                </a:lnTo>
                <a:lnTo>
                  <a:pt x="59640" y="17940"/>
                </a:lnTo>
                <a:lnTo>
                  <a:pt x="59630" y="17940"/>
                </a:lnTo>
                <a:lnTo>
                  <a:pt x="59610" y="17950"/>
                </a:lnTo>
                <a:lnTo>
                  <a:pt x="59590" y="17950"/>
                </a:lnTo>
                <a:lnTo>
                  <a:pt x="59570" y="17940"/>
                </a:lnTo>
                <a:lnTo>
                  <a:pt x="59550" y="17940"/>
                </a:lnTo>
                <a:lnTo>
                  <a:pt x="59530" y="17950"/>
                </a:lnTo>
                <a:lnTo>
                  <a:pt x="59510" y="17970"/>
                </a:lnTo>
                <a:lnTo>
                  <a:pt x="59480" y="17980"/>
                </a:lnTo>
                <a:lnTo>
                  <a:pt x="59470" y="17980"/>
                </a:lnTo>
                <a:lnTo>
                  <a:pt x="59460" y="17980"/>
                </a:lnTo>
                <a:lnTo>
                  <a:pt x="59450" y="17980"/>
                </a:lnTo>
                <a:lnTo>
                  <a:pt x="59440" y="17980"/>
                </a:lnTo>
                <a:lnTo>
                  <a:pt x="59430" y="17970"/>
                </a:lnTo>
                <a:lnTo>
                  <a:pt x="59420" y="17970"/>
                </a:lnTo>
                <a:lnTo>
                  <a:pt x="59410" y="17980"/>
                </a:lnTo>
                <a:lnTo>
                  <a:pt x="59390" y="17970"/>
                </a:lnTo>
                <a:lnTo>
                  <a:pt x="59380" y="17970"/>
                </a:lnTo>
                <a:lnTo>
                  <a:pt x="59370" y="17950"/>
                </a:lnTo>
                <a:lnTo>
                  <a:pt x="59360" y="17950"/>
                </a:lnTo>
                <a:lnTo>
                  <a:pt x="59350" y="17940"/>
                </a:lnTo>
                <a:lnTo>
                  <a:pt x="59340" y="17940"/>
                </a:lnTo>
                <a:lnTo>
                  <a:pt x="59310" y="17940"/>
                </a:lnTo>
                <a:lnTo>
                  <a:pt x="59300" y="17940"/>
                </a:lnTo>
                <a:lnTo>
                  <a:pt x="59280" y="17930"/>
                </a:lnTo>
                <a:lnTo>
                  <a:pt x="59260" y="17930"/>
                </a:lnTo>
                <a:lnTo>
                  <a:pt x="59250" y="17930"/>
                </a:lnTo>
                <a:lnTo>
                  <a:pt x="59230" y="17930"/>
                </a:lnTo>
                <a:lnTo>
                  <a:pt x="59210" y="17940"/>
                </a:lnTo>
                <a:lnTo>
                  <a:pt x="59200" y="17940"/>
                </a:lnTo>
                <a:lnTo>
                  <a:pt x="59190" y="17960"/>
                </a:lnTo>
                <a:lnTo>
                  <a:pt x="59180" y="17960"/>
                </a:lnTo>
                <a:lnTo>
                  <a:pt x="59170" y="17970"/>
                </a:lnTo>
                <a:lnTo>
                  <a:pt x="59150" y="17990"/>
                </a:lnTo>
                <a:lnTo>
                  <a:pt x="59130" y="18010"/>
                </a:lnTo>
                <a:lnTo>
                  <a:pt x="59110" y="18030"/>
                </a:lnTo>
                <a:lnTo>
                  <a:pt x="59080" y="18050"/>
                </a:lnTo>
                <a:lnTo>
                  <a:pt x="59060" y="18070"/>
                </a:lnTo>
                <a:lnTo>
                  <a:pt x="59040" y="18070"/>
                </a:lnTo>
                <a:lnTo>
                  <a:pt x="59030" y="18090"/>
                </a:lnTo>
                <a:lnTo>
                  <a:pt x="59010" y="18110"/>
                </a:lnTo>
                <a:lnTo>
                  <a:pt x="58990" y="18130"/>
                </a:lnTo>
                <a:lnTo>
                  <a:pt x="58970" y="18140"/>
                </a:lnTo>
                <a:lnTo>
                  <a:pt x="58960" y="18150"/>
                </a:lnTo>
                <a:lnTo>
                  <a:pt x="58940" y="18150"/>
                </a:lnTo>
                <a:lnTo>
                  <a:pt x="58920" y="18150"/>
                </a:lnTo>
                <a:lnTo>
                  <a:pt x="58890" y="18130"/>
                </a:lnTo>
                <a:lnTo>
                  <a:pt x="58870" y="18130"/>
                </a:lnTo>
                <a:lnTo>
                  <a:pt x="58850" y="18120"/>
                </a:lnTo>
                <a:lnTo>
                  <a:pt x="58840" y="18120"/>
                </a:lnTo>
                <a:lnTo>
                  <a:pt x="58830" y="18120"/>
                </a:lnTo>
                <a:lnTo>
                  <a:pt x="58790" y="18150"/>
                </a:lnTo>
                <a:lnTo>
                  <a:pt x="58780" y="18160"/>
                </a:lnTo>
                <a:lnTo>
                  <a:pt x="58770" y="18180"/>
                </a:lnTo>
                <a:lnTo>
                  <a:pt x="58760" y="18180"/>
                </a:lnTo>
                <a:lnTo>
                  <a:pt x="58750" y="18180"/>
                </a:lnTo>
                <a:lnTo>
                  <a:pt x="58710" y="18160"/>
                </a:lnTo>
                <a:lnTo>
                  <a:pt x="58700" y="18150"/>
                </a:lnTo>
                <a:lnTo>
                  <a:pt x="58690" y="18150"/>
                </a:lnTo>
                <a:lnTo>
                  <a:pt x="58680" y="18150"/>
                </a:lnTo>
                <a:lnTo>
                  <a:pt x="58670" y="18150"/>
                </a:lnTo>
                <a:lnTo>
                  <a:pt x="58660" y="18160"/>
                </a:lnTo>
                <a:lnTo>
                  <a:pt x="58650" y="18160"/>
                </a:lnTo>
                <a:lnTo>
                  <a:pt x="58640" y="18170"/>
                </a:lnTo>
                <a:lnTo>
                  <a:pt x="58620" y="18170"/>
                </a:lnTo>
                <a:lnTo>
                  <a:pt x="58610" y="18170"/>
                </a:lnTo>
                <a:lnTo>
                  <a:pt x="58600" y="18170"/>
                </a:lnTo>
                <a:lnTo>
                  <a:pt x="58590" y="18160"/>
                </a:lnTo>
                <a:lnTo>
                  <a:pt x="58580" y="18150"/>
                </a:lnTo>
                <a:lnTo>
                  <a:pt x="58560" y="18140"/>
                </a:lnTo>
                <a:lnTo>
                  <a:pt x="58550" y="18140"/>
                </a:lnTo>
                <a:lnTo>
                  <a:pt x="58540" y="18140"/>
                </a:lnTo>
                <a:lnTo>
                  <a:pt x="58530" y="18140"/>
                </a:lnTo>
                <a:lnTo>
                  <a:pt x="58520" y="18130"/>
                </a:lnTo>
                <a:lnTo>
                  <a:pt x="58510" y="18130"/>
                </a:lnTo>
                <a:lnTo>
                  <a:pt x="58500" y="18120"/>
                </a:lnTo>
                <a:lnTo>
                  <a:pt x="58490" y="18120"/>
                </a:lnTo>
                <a:lnTo>
                  <a:pt x="58470" y="18130"/>
                </a:lnTo>
                <a:lnTo>
                  <a:pt x="58440" y="18140"/>
                </a:lnTo>
                <a:lnTo>
                  <a:pt x="58420" y="18140"/>
                </a:lnTo>
                <a:lnTo>
                  <a:pt x="58400" y="18140"/>
                </a:lnTo>
                <a:lnTo>
                  <a:pt x="58390" y="18140"/>
                </a:lnTo>
                <a:lnTo>
                  <a:pt x="58370" y="18120"/>
                </a:lnTo>
                <a:lnTo>
                  <a:pt x="58330" y="18080"/>
                </a:lnTo>
                <a:lnTo>
                  <a:pt x="58320" y="18080"/>
                </a:lnTo>
                <a:lnTo>
                  <a:pt x="58310" y="18070"/>
                </a:lnTo>
                <a:lnTo>
                  <a:pt x="58300" y="18060"/>
                </a:lnTo>
                <a:lnTo>
                  <a:pt x="58220" y="18060"/>
                </a:lnTo>
                <a:lnTo>
                  <a:pt x="58200" y="18060"/>
                </a:lnTo>
                <a:lnTo>
                  <a:pt x="58160" y="18060"/>
                </a:lnTo>
                <a:lnTo>
                  <a:pt x="58130" y="18050"/>
                </a:lnTo>
                <a:lnTo>
                  <a:pt x="58120" y="18050"/>
                </a:lnTo>
                <a:lnTo>
                  <a:pt x="58110" y="18050"/>
                </a:lnTo>
                <a:lnTo>
                  <a:pt x="58100" y="18060"/>
                </a:lnTo>
                <a:lnTo>
                  <a:pt x="58090" y="18060"/>
                </a:lnTo>
                <a:lnTo>
                  <a:pt x="58080" y="18070"/>
                </a:lnTo>
                <a:lnTo>
                  <a:pt x="58060" y="18090"/>
                </a:lnTo>
                <a:lnTo>
                  <a:pt x="58040" y="18110"/>
                </a:lnTo>
                <a:lnTo>
                  <a:pt x="58030" y="18120"/>
                </a:lnTo>
                <a:lnTo>
                  <a:pt x="58010" y="18130"/>
                </a:lnTo>
                <a:lnTo>
                  <a:pt x="57960" y="18140"/>
                </a:lnTo>
                <a:lnTo>
                  <a:pt x="57940" y="18150"/>
                </a:lnTo>
                <a:lnTo>
                  <a:pt x="57930" y="18160"/>
                </a:lnTo>
                <a:lnTo>
                  <a:pt x="57930" y="18170"/>
                </a:lnTo>
                <a:lnTo>
                  <a:pt x="57910" y="18190"/>
                </a:lnTo>
                <a:lnTo>
                  <a:pt x="57870" y="18210"/>
                </a:lnTo>
                <a:lnTo>
                  <a:pt x="57830" y="18230"/>
                </a:lnTo>
                <a:lnTo>
                  <a:pt x="57790" y="18240"/>
                </a:lnTo>
                <a:lnTo>
                  <a:pt x="57780" y="18240"/>
                </a:lnTo>
                <a:lnTo>
                  <a:pt x="57760" y="18240"/>
                </a:lnTo>
                <a:lnTo>
                  <a:pt x="57740" y="18230"/>
                </a:lnTo>
                <a:lnTo>
                  <a:pt x="57730" y="18230"/>
                </a:lnTo>
                <a:lnTo>
                  <a:pt x="57720" y="18230"/>
                </a:lnTo>
                <a:lnTo>
                  <a:pt x="57710" y="18230"/>
                </a:lnTo>
                <a:lnTo>
                  <a:pt x="57700" y="18250"/>
                </a:lnTo>
                <a:lnTo>
                  <a:pt x="57690" y="18260"/>
                </a:lnTo>
                <a:lnTo>
                  <a:pt x="57670" y="18270"/>
                </a:lnTo>
                <a:lnTo>
                  <a:pt x="57650" y="18290"/>
                </a:lnTo>
                <a:lnTo>
                  <a:pt x="57630" y="18310"/>
                </a:lnTo>
                <a:lnTo>
                  <a:pt x="57600" y="18310"/>
                </a:lnTo>
                <a:lnTo>
                  <a:pt x="57560" y="18320"/>
                </a:lnTo>
                <a:lnTo>
                  <a:pt x="57530" y="18310"/>
                </a:lnTo>
                <a:lnTo>
                  <a:pt x="57480" y="18310"/>
                </a:lnTo>
                <a:lnTo>
                  <a:pt x="57470" y="18300"/>
                </a:lnTo>
                <a:lnTo>
                  <a:pt x="57450" y="18290"/>
                </a:lnTo>
                <a:lnTo>
                  <a:pt x="57410" y="18290"/>
                </a:lnTo>
                <a:lnTo>
                  <a:pt x="57370" y="18280"/>
                </a:lnTo>
                <a:lnTo>
                  <a:pt x="57320" y="18260"/>
                </a:lnTo>
                <a:lnTo>
                  <a:pt x="57310" y="18260"/>
                </a:lnTo>
                <a:lnTo>
                  <a:pt x="57300" y="18250"/>
                </a:lnTo>
                <a:lnTo>
                  <a:pt x="57290" y="18250"/>
                </a:lnTo>
                <a:lnTo>
                  <a:pt x="57270" y="18250"/>
                </a:lnTo>
                <a:lnTo>
                  <a:pt x="57260" y="18250"/>
                </a:lnTo>
                <a:lnTo>
                  <a:pt x="57230" y="18270"/>
                </a:lnTo>
                <a:lnTo>
                  <a:pt x="57200" y="18270"/>
                </a:lnTo>
                <a:lnTo>
                  <a:pt x="57170" y="18270"/>
                </a:lnTo>
                <a:lnTo>
                  <a:pt x="57140" y="18270"/>
                </a:lnTo>
                <a:lnTo>
                  <a:pt x="57110" y="18270"/>
                </a:lnTo>
                <a:lnTo>
                  <a:pt x="57090" y="18280"/>
                </a:lnTo>
                <a:lnTo>
                  <a:pt x="57060" y="18300"/>
                </a:lnTo>
                <a:lnTo>
                  <a:pt x="57040" y="18310"/>
                </a:lnTo>
                <a:lnTo>
                  <a:pt x="57030" y="18310"/>
                </a:lnTo>
                <a:lnTo>
                  <a:pt x="57020" y="18320"/>
                </a:lnTo>
                <a:lnTo>
                  <a:pt x="57010" y="18320"/>
                </a:lnTo>
                <a:lnTo>
                  <a:pt x="57000" y="18320"/>
                </a:lnTo>
                <a:lnTo>
                  <a:pt x="56990" y="18320"/>
                </a:lnTo>
                <a:lnTo>
                  <a:pt x="56980" y="18320"/>
                </a:lnTo>
                <a:lnTo>
                  <a:pt x="56960" y="18310"/>
                </a:lnTo>
                <a:lnTo>
                  <a:pt x="56950" y="18310"/>
                </a:lnTo>
                <a:lnTo>
                  <a:pt x="56930" y="18280"/>
                </a:lnTo>
                <a:lnTo>
                  <a:pt x="56920" y="18270"/>
                </a:lnTo>
                <a:lnTo>
                  <a:pt x="56920" y="18260"/>
                </a:lnTo>
                <a:lnTo>
                  <a:pt x="56910" y="18250"/>
                </a:lnTo>
                <a:lnTo>
                  <a:pt x="56900" y="18250"/>
                </a:lnTo>
                <a:lnTo>
                  <a:pt x="56890" y="18250"/>
                </a:lnTo>
                <a:lnTo>
                  <a:pt x="56880" y="18250"/>
                </a:lnTo>
                <a:lnTo>
                  <a:pt x="56860" y="18250"/>
                </a:lnTo>
                <a:lnTo>
                  <a:pt x="56830" y="18250"/>
                </a:lnTo>
                <a:lnTo>
                  <a:pt x="56770" y="18260"/>
                </a:lnTo>
                <a:lnTo>
                  <a:pt x="56750" y="18260"/>
                </a:lnTo>
                <a:lnTo>
                  <a:pt x="56730" y="18250"/>
                </a:lnTo>
                <a:lnTo>
                  <a:pt x="56710" y="18240"/>
                </a:lnTo>
                <a:lnTo>
                  <a:pt x="56690" y="18230"/>
                </a:lnTo>
                <a:lnTo>
                  <a:pt x="56680" y="18230"/>
                </a:lnTo>
                <a:lnTo>
                  <a:pt x="56660" y="18230"/>
                </a:lnTo>
                <a:lnTo>
                  <a:pt x="56620" y="18240"/>
                </a:lnTo>
                <a:lnTo>
                  <a:pt x="56600" y="18240"/>
                </a:lnTo>
                <a:lnTo>
                  <a:pt x="56590" y="18230"/>
                </a:lnTo>
                <a:lnTo>
                  <a:pt x="56570" y="18230"/>
                </a:lnTo>
                <a:lnTo>
                  <a:pt x="56530" y="18220"/>
                </a:lnTo>
                <a:lnTo>
                  <a:pt x="56510" y="18230"/>
                </a:lnTo>
                <a:lnTo>
                  <a:pt x="56490" y="18230"/>
                </a:lnTo>
                <a:lnTo>
                  <a:pt x="56460" y="18220"/>
                </a:lnTo>
                <a:lnTo>
                  <a:pt x="56430" y="18200"/>
                </a:lnTo>
                <a:lnTo>
                  <a:pt x="56390" y="18180"/>
                </a:lnTo>
                <a:lnTo>
                  <a:pt x="56360" y="18170"/>
                </a:lnTo>
                <a:lnTo>
                  <a:pt x="56350" y="18100"/>
                </a:lnTo>
                <a:lnTo>
                  <a:pt x="56340" y="18090"/>
                </a:lnTo>
                <a:lnTo>
                  <a:pt x="56320" y="18050"/>
                </a:lnTo>
                <a:lnTo>
                  <a:pt x="56310" y="18040"/>
                </a:lnTo>
                <a:lnTo>
                  <a:pt x="56300" y="18020"/>
                </a:lnTo>
                <a:lnTo>
                  <a:pt x="56300" y="17990"/>
                </a:lnTo>
                <a:lnTo>
                  <a:pt x="56300" y="17950"/>
                </a:lnTo>
                <a:lnTo>
                  <a:pt x="56300" y="17920"/>
                </a:lnTo>
                <a:lnTo>
                  <a:pt x="56320" y="17860"/>
                </a:lnTo>
                <a:lnTo>
                  <a:pt x="56340" y="17830"/>
                </a:lnTo>
                <a:lnTo>
                  <a:pt x="56360" y="17810"/>
                </a:lnTo>
                <a:lnTo>
                  <a:pt x="56370" y="17790"/>
                </a:lnTo>
                <a:lnTo>
                  <a:pt x="56390" y="17770"/>
                </a:lnTo>
                <a:lnTo>
                  <a:pt x="56420" y="17740"/>
                </a:lnTo>
                <a:lnTo>
                  <a:pt x="56420" y="17730"/>
                </a:lnTo>
                <a:lnTo>
                  <a:pt x="56430" y="17720"/>
                </a:lnTo>
                <a:lnTo>
                  <a:pt x="56430" y="17710"/>
                </a:lnTo>
                <a:lnTo>
                  <a:pt x="56430" y="17690"/>
                </a:lnTo>
                <a:lnTo>
                  <a:pt x="56410" y="17650"/>
                </a:lnTo>
                <a:lnTo>
                  <a:pt x="56380" y="17630"/>
                </a:lnTo>
                <a:lnTo>
                  <a:pt x="56370" y="17620"/>
                </a:lnTo>
                <a:lnTo>
                  <a:pt x="56370" y="17610"/>
                </a:lnTo>
                <a:lnTo>
                  <a:pt x="56370" y="17600"/>
                </a:lnTo>
                <a:lnTo>
                  <a:pt x="56370" y="17580"/>
                </a:lnTo>
                <a:lnTo>
                  <a:pt x="56370" y="17570"/>
                </a:lnTo>
                <a:lnTo>
                  <a:pt x="56370" y="17540"/>
                </a:lnTo>
                <a:lnTo>
                  <a:pt x="56370" y="17520"/>
                </a:lnTo>
                <a:lnTo>
                  <a:pt x="56370" y="17500"/>
                </a:lnTo>
                <a:lnTo>
                  <a:pt x="56360" y="17470"/>
                </a:lnTo>
                <a:lnTo>
                  <a:pt x="56360" y="17450"/>
                </a:lnTo>
                <a:lnTo>
                  <a:pt x="56360" y="17440"/>
                </a:lnTo>
                <a:lnTo>
                  <a:pt x="56360" y="17430"/>
                </a:lnTo>
                <a:lnTo>
                  <a:pt x="56360" y="17420"/>
                </a:lnTo>
                <a:lnTo>
                  <a:pt x="56360" y="17410"/>
                </a:lnTo>
                <a:lnTo>
                  <a:pt x="56350" y="17400"/>
                </a:lnTo>
                <a:lnTo>
                  <a:pt x="56350" y="17390"/>
                </a:lnTo>
                <a:lnTo>
                  <a:pt x="56340" y="17380"/>
                </a:lnTo>
                <a:lnTo>
                  <a:pt x="56320" y="17360"/>
                </a:lnTo>
                <a:lnTo>
                  <a:pt x="56300" y="17340"/>
                </a:lnTo>
                <a:lnTo>
                  <a:pt x="56290" y="17330"/>
                </a:lnTo>
                <a:lnTo>
                  <a:pt x="56280" y="17320"/>
                </a:lnTo>
                <a:lnTo>
                  <a:pt x="56280" y="17310"/>
                </a:lnTo>
                <a:lnTo>
                  <a:pt x="56280" y="17300"/>
                </a:lnTo>
                <a:lnTo>
                  <a:pt x="56280" y="17290"/>
                </a:lnTo>
                <a:lnTo>
                  <a:pt x="56300" y="17270"/>
                </a:lnTo>
                <a:lnTo>
                  <a:pt x="56300" y="17250"/>
                </a:lnTo>
                <a:lnTo>
                  <a:pt x="56290" y="17240"/>
                </a:lnTo>
                <a:lnTo>
                  <a:pt x="56280" y="17200"/>
                </a:lnTo>
                <a:lnTo>
                  <a:pt x="56270" y="17170"/>
                </a:lnTo>
                <a:lnTo>
                  <a:pt x="56270" y="17150"/>
                </a:lnTo>
                <a:lnTo>
                  <a:pt x="56280" y="17120"/>
                </a:lnTo>
                <a:lnTo>
                  <a:pt x="56280" y="17080"/>
                </a:lnTo>
                <a:lnTo>
                  <a:pt x="56280" y="17070"/>
                </a:lnTo>
                <a:lnTo>
                  <a:pt x="56280" y="17060"/>
                </a:lnTo>
                <a:lnTo>
                  <a:pt x="56250" y="17020"/>
                </a:lnTo>
                <a:lnTo>
                  <a:pt x="56240" y="17010"/>
                </a:lnTo>
                <a:lnTo>
                  <a:pt x="56230" y="17000"/>
                </a:lnTo>
                <a:lnTo>
                  <a:pt x="56220" y="16990"/>
                </a:lnTo>
                <a:lnTo>
                  <a:pt x="56220" y="16970"/>
                </a:lnTo>
                <a:lnTo>
                  <a:pt x="56220" y="16950"/>
                </a:lnTo>
                <a:lnTo>
                  <a:pt x="56220" y="16930"/>
                </a:lnTo>
                <a:lnTo>
                  <a:pt x="56220" y="16910"/>
                </a:lnTo>
                <a:lnTo>
                  <a:pt x="56240" y="16900"/>
                </a:lnTo>
                <a:lnTo>
                  <a:pt x="56240" y="16870"/>
                </a:lnTo>
                <a:lnTo>
                  <a:pt x="56220" y="16830"/>
                </a:lnTo>
                <a:lnTo>
                  <a:pt x="56210" y="16810"/>
                </a:lnTo>
                <a:lnTo>
                  <a:pt x="56210" y="16800"/>
                </a:lnTo>
                <a:lnTo>
                  <a:pt x="56230" y="16780"/>
                </a:lnTo>
                <a:lnTo>
                  <a:pt x="56250" y="16760"/>
                </a:lnTo>
                <a:lnTo>
                  <a:pt x="56260" y="16750"/>
                </a:lnTo>
                <a:lnTo>
                  <a:pt x="56270" y="16730"/>
                </a:lnTo>
                <a:lnTo>
                  <a:pt x="56270" y="16690"/>
                </a:lnTo>
                <a:lnTo>
                  <a:pt x="56270" y="16680"/>
                </a:lnTo>
                <a:lnTo>
                  <a:pt x="56270" y="16670"/>
                </a:lnTo>
                <a:lnTo>
                  <a:pt x="56260" y="16660"/>
                </a:lnTo>
                <a:lnTo>
                  <a:pt x="56240" y="16640"/>
                </a:lnTo>
                <a:lnTo>
                  <a:pt x="56230" y="16630"/>
                </a:lnTo>
                <a:lnTo>
                  <a:pt x="56220" y="16620"/>
                </a:lnTo>
                <a:lnTo>
                  <a:pt x="56220" y="16610"/>
                </a:lnTo>
                <a:lnTo>
                  <a:pt x="56220" y="16600"/>
                </a:lnTo>
                <a:lnTo>
                  <a:pt x="56240" y="16560"/>
                </a:lnTo>
                <a:lnTo>
                  <a:pt x="56250" y="16560"/>
                </a:lnTo>
                <a:lnTo>
                  <a:pt x="56270" y="16550"/>
                </a:lnTo>
                <a:lnTo>
                  <a:pt x="56280" y="16550"/>
                </a:lnTo>
                <a:lnTo>
                  <a:pt x="56290" y="16530"/>
                </a:lnTo>
                <a:lnTo>
                  <a:pt x="56300" y="16510"/>
                </a:lnTo>
                <a:lnTo>
                  <a:pt x="56300" y="16480"/>
                </a:lnTo>
                <a:lnTo>
                  <a:pt x="56280" y="16450"/>
                </a:lnTo>
                <a:lnTo>
                  <a:pt x="56260" y="16430"/>
                </a:lnTo>
                <a:lnTo>
                  <a:pt x="56260" y="16420"/>
                </a:lnTo>
                <a:lnTo>
                  <a:pt x="56250" y="16400"/>
                </a:lnTo>
                <a:lnTo>
                  <a:pt x="56240" y="16380"/>
                </a:lnTo>
                <a:lnTo>
                  <a:pt x="56190" y="16320"/>
                </a:lnTo>
                <a:lnTo>
                  <a:pt x="56180" y="16290"/>
                </a:lnTo>
                <a:lnTo>
                  <a:pt x="56170" y="16270"/>
                </a:lnTo>
                <a:lnTo>
                  <a:pt x="56170" y="16250"/>
                </a:lnTo>
                <a:lnTo>
                  <a:pt x="56160" y="16220"/>
                </a:lnTo>
                <a:lnTo>
                  <a:pt x="56160" y="16190"/>
                </a:lnTo>
                <a:lnTo>
                  <a:pt x="56150" y="16180"/>
                </a:lnTo>
                <a:lnTo>
                  <a:pt x="56120" y="16140"/>
                </a:lnTo>
                <a:lnTo>
                  <a:pt x="56110" y="16120"/>
                </a:lnTo>
                <a:lnTo>
                  <a:pt x="56110" y="16100"/>
                </a:lnTo>
                <a:lnTo>
                  <a:pt x="56110" y="16080"/>
                </a:lnTo>
                <a:lnTo>
                  <a:pt x="56120" y="16060"/>
                </a:lnTo>
                <a:lnTo>
                  <a:pt x="56110" y="16050"/>
                </a:lnTo>
                <a:lnTo>
                  <a:pt x="56100" y="16030"/>
                </a:lnTo>
                <a:lnTo>
                  <a:pt x="56100" y="16010"/>
                </a:lnTo>
                <a:lnTo>
                  <a:pt x="56100" y="15970"/>
                </a:lnTo>
                <a:lnTo>
                  <a:pt x="56090" y="15930"/>
                </a:lnTo>
                <a:lnTo>
                  <a:pt x="56100" y="15920"/>
                </a:lnTo>
                <a:lnTo>
                  <a:pt x="56100" y="15880"/>
                </a:lnTo>
                <a:lnTo>
                  <a:pt x="56130" y="15870"/>
                </a:lnTo>
                <a:lnTo>
                  <a:pt x="56160" y="15870"/>
                </a:lnTo>
                <a:lnTo>
                  <a:pt x="56170" y="15850"/>
                </a:lnTo>
                <a:lnTo>
                  <a:pt x="56160" y="15830"/>
                </a:lnTo>
                <a:lnTo>
                  <a:pt x="56160" y="15820"/>
                </a:lnTo>
                <a:lnTo>
                  <a:pt x="56140" y="15790"/>
                </a:lnTo>
                <a:lnTo>
                  <a:pt x="56120" y="15780"/>
                </a:lnTo>
                <a:lnTo>
                  <a:pt x="56100" y="15750"/>
                </a:lnTo>
                <a:lnTo>
                  <a:pt x="56060" y="15710"/>
                </a:lnTo>
                <a:lnTo>
                  <a:pt x="56140" y="15680"/>
                </a:lnTo>
                <a:lnTo>
                  <a:pt x="56160" y="15680"/>
                </a:lnTo>
                <a:lnTo>
                  <a:pt x="56190" y="15670"/>
                </a:lnTo>
                <a:lnTo>
                  <a:pt x="56210" y="15670"/>
                </a:lnTo>
                <a:lnTo>
                  <a:pt x="56220" y="15670"/>
                </a:lnTo>
                <a:lnTo>
                  <a:pt x="56240" y="15660"/>
                </a:lnTo>
                <a:lnTo>
                  <a:pt x="56260" y="15640"/>
                </a:lnTo>
                <a:lnTo>
                  <a:pt x="56290" y="15620"/>
                </a:lnTo>
                <a:lnTo>
                  <a:pt x="56330" y="15610"/>
                </a:lnTo>
                <a:lnTo>
                  <a:pt x="56320" y="15580"/>
                </a:lnTo>
                <a:lnTo>
                  <a:pt x="56310" y="15550"/>
                </a:lnTo>
                <a:lnTo>
                  <a:pt x="56310" y="15510"/>
                </a:lnTo>
                <a:lnTo>
                  <a:pt x="56310" y="15470"/>
                </a:lnTo>
                <a:lnTo>
                  <a:pt x="56310" y="15430"/>
                </a:lnTo>
                <a:lnTo>
                  <a:pt x="56300" y="15400"/>
                </a:lnTo>
                <a:lnTo>
                  <a:pt x="56300" y="15380"/>
                </a:lnTo>
                <a:lnTo>
                  <a:pt x="56310" y="15350"/>
                </a:lnTo>
                <a:lnTo>
                  <a:pt x="56310" y="15330"/>
                </a:lnTo>
                <a:lnTo>
                  <a:pt x="56310" y="15320"/>
                </a:lnTo>
                <a:lnTo>
                  <a:pt x="56310" y="15310"/>
                </a:lnTo>
                <a:lnTo>
                  <a:pt x="56300" y="15300"/>
                </a:lnTo>
                <a:lnTo>
                  <a:pt x="56300" y="15290"/>
                </a:lnTo>
                <a:lnTo>
                  <a:pt x="56280" y="15270"/>
                </a:lnTo>
                <a:lnTo>
                  <a:pt x="56260" y="15240"/>
                </a:lnTo>
                <a:lnTo>
                  <a:pt x="56240" y="15220"/>
                </a:lnTo>
                <a:lnTo>
                  <a:pt x="56230" y="15190"/>
                </a:lnTo>
                <a:lnTo>
                  <a:pt x="56210" y="15160"/>
                </a:lnTo>
                <a:lnTo>
                  <a:pt x="56200" y="15140"/>
                </a:lnTo>
                <a:lnTo>
                  <a:pt x="56170" y="15120"/>
                </a:lnTo>
                <a:lnTo>
                  <a:pt x="56150" y="15100"/>
                </a:lnTo>
                <a:lnTo>
                  <a:pt x="56130" y="15090"/>
                </a:lnTo>
                <a:lnTo>
                  <a:pt x="56110" y="15070"/>
                </a:lnTo>
                <a:lnTo>
                  <a:pt x="56100" y="15050"/>
                </a:lnTo>
                <a:lnTo>
                  <a:pt x="56080" y="15020"/>
                </a:lnTo>
                <a:lnTo>
                  <a:pt x="56070" y="15000"/>
                </a:lnTo>
                <a:lnTo>
                  <a:pt x="56050" y="14970"/>
                </a:lnTo>
                <a:lnTo>
                  <a:pt x="56040" y="14940"/>
                </a:lnTo>
                <a:lnTo>
                  <a:pt x="56040" y="14930"/>
                </a:lnTo>
                <a:lnTo>
                  <a:pt x="56030" y="14900"/>
                </a:lnTo>
                <a:lnTo>
                  <a:pt x="56020" y="14880"/>
                </a:lnTo>
                <a:lnTo>
                  <a:pt x="56020" y="14870"/>
                </a:lnTo>
                <a:lnTo>
                  <a:pt x="56020" y="14840"/>
                </a:lnTo>
                <a:lnTo>
                  <a:pt x="56020" y="14800"/>
                </a:lnTo>
                <a:lnTo>
                  <a:pt x="56000" y="14840"/>
                </a:lnTo>
                <a:lnTo>
                  <a:pt x="55990" y="14860"/>
                </a:lnTo>
                <a:lnTo>
                  <a:pt x="55980" y="14870"/>
                </a:lnTo>
                <a:lnTo>
                  <a:pt x="55970" y="14880"/>
                </a:lnTo>
                <a:lnTo>
                  <a:pt x="55950" y="14900"/>
                </a:lnTo>
                <a:lnTo>
                  <a:pt x="55900" y="14940"/>
                </a:lnTo>
                <a:lnTo>
                  <a:pt x="55870" y="14970"/>
                </a:lnTo>
                <a:lnTo>
                  <a:pt x="55860" y="14980"/>
                </a:lnTo>
                <a:lnTo>
                  <a:pt x="55830" y="15010"/>
                </a:lnTo>
                <a:lnTo>
                  <a:pt x="55800" y="15030"/>
                </a:lnTo>
                <a:lnTo>
                  <a:pt x="55750" y="15070"/>
                </a:lnTo>
                <a:lnTo>
                  <a:pt x="55690" y="15100"/>
                </a:lnTo>
                <a:lnTo>
                  <a:pt x="55670" y="15110"/>
                </a:lnTo>
                <a:lnTo>
                  <a:pt x="55630" y="15130"/>
                </a:lnTo>
                <a:lnTo>
                  <a:pt x="55620" y="15170"/>
                </a:lnTo>
                <a:lnTo>
                  <a:pt x="55600" y="15190"/>
                </a:lnTo>
                <a:lnTo>
                  <a:pt x="55560" y="15220"/>
                </a:lnTo>
                <a:lnTo>
                  <a:pt x="55560" y="15210"/>
                </a:lnTo>
                <a:lnTo>
                  <a:pt x="55540" y="15200"/>
                </a:lnTo>
                <a:lnTo>
                  <a:pt x="55530" y="15190"/>
                </a:lnTo>
                <a:lnTo>
                  <a:pt x="55490" y="15180"/>
                </a:lnTo>
                <a:lnTo>
                  <a:pt x="55470" y="15180"/>
                </a:lnTo>
                <a:lnTo>
                  <a:pt x="55460" y="15160"/>
                </a:lnTo>
                <a:lnTo>
                  <a:pt x="55460" y="15140"/>
                </a:lnTo>
                <a:lnTo>
                  <a:pt x="55440" y="15120"/>
                </a:lnTo>
                <a:lnTo>
                  <a:pt x="55390" y="15110"/>
                </a:lnTo>
                <a:lnTo>
                  <a:pt x="55360" y="15110"/>
                </a:lnTo>
                <a:lnTo>
                  <a:pt x="55350" y="15110"/>
                </a:lnTo>
                <a:lnTo>
                  <a:pt x="55340" y="15100"/>
                </a:lnTo>
                <a:lnTo>
                  <a:pt x="55310" y="15080"/>
                </a:lnTo>
                <a:lnTo>
                  <a:pt x="55280" y="15090"/>
                </a:lnTo>
                <a:lnTo>
                  <a:pt x="55270" y="15100"/>
                </a:lnTo>
                <a:lnTo>
                  <a:pt x="55260" y="15090"/>
                </a:lnTo>
                <a:lnTo>
                  <a:pt x="55240" y="15090"/>
                </a:lnTo>
                <a:lnTo>
                  <a:pt x="55230" y="15080"/>
                </a:lnTo>
                <a:lnTo>
                  <a:pt x="55220" y="15060"/>
                </a:lnTo>
                <a:lnTo>
                  <a:pt x="55200" y="15040"/>
                </a:lnTo>
                <a:lnTo>
                  <a:pt x="55180" y="15010"/>
                </a:lnTo>
                <a:lnTo>
                  <a:pt x="55170" y="15000"/>
                </a:lnTo>
                <a:lnTo>
                  <a:pt x="55160" y="14980"/>
                </a:lnTo>
                <a:lnTo>
                  <a:pt x="55150" y="14950"/>
                </a:lnTo>
                <a:lnTo>
                  <a:pt x="55140" y="14940"/>
                </a:lnTo>
                <a:lnTo>
                  <a:pt x="55140" y="14930"/>
                </a:lnTo>
                <a:lnTo>
                  <a:pt x="55140" y="14910"/>
                </a:lnTo>
                <a:lnTo>
                  <a:pt x="55130" y="14890"/>
                </a:lnTo>
                <a:lnTo>
                  <a:pt x="55120" y="14820"/>
                </a:lnTo>
                <a:lnTo>
                  <a:pt x="55120" y="14790"/>
                </a:lnTo>
                <a:lnTo>
                  <a:pt x="55100" y="14760"/>
                </a:lnTo>
                <a:lnTo>
                  <a:pt x="55080" y="14730"/>
                </a:lnTo>
                <a:lnTo>
                  <a:pt x="55080" y="14710"/>
                </a:lnTo>
                <a:lnTo>
                  <a:pt x="55070" y="14680"/>
                </a:lnTo>
                <a:lnTo>
                  <a:pt x="55060" y="14650"/>
                </a:lnTo>
                <a:lnTo>
                  <a:pt x="55060" y="14630"/>
                </a:lnTo>
                <a:lnTo>
                  <a:pt x="55060" y="14610"/>
                </a:lnTo>
                <a:lnTo>
                  <a:pt x="55050" y="14590"/>
                </a:lnTo>
                <a:lnTo>
                  <a:pt x="55050" y="14570"/>
                </a:lnTo>
                <a:lnTo>
                  <a:pt x="55040" y="14540"/>
                </a:lnTo>
                <a:lnTo>
                  <a:pt x="55030" y="14530"/>
                </a:lnTo>
                <a:lnTo>
                  <a:pt x="55010" y="14510"/>
                </a:lnTo>
                <a:lnTo>
                  <a:pt x="55010" y="14500"/>
                </a:lnTo>
                <a:lnTo>
                  <a:pt x="55010" y="14490"/>
                </a:lnTo>
                <a:lnTo>
                  <a:pt x="55010" y="14460"/>
                </a:lnTo>
                <a:lnTo>
                  <a:pt x="55020" y="14450"/>
                </a:lnTo>
                <a:lnTo>
                  <a:pt x="55020" y="14430"/>
                </a:lnTo>
                <a:lnTo>
                  <a:pt x="55030" y="14420"/>
                </a:lnTo>
                <a:lnTo>
                  <a:pt x="55020" y="14410"/>
                </a:lnTo>
                <a:lnTo>
                  <a:pt x="55020" y="14400"/>
                </a:lnTo>
                <a:lnTo>
                  <a:pt x="54980" y="14380"/>
                </a:lnTo>
                <a:lnTo>
                  <a:pt x="54890" y="14350"/>
                </a:lnTo>
                <a:lnTo>
                  <a:pt x="54840" y="14330"/>
                </a:lnTo>
                <a:lnTo>
                  <a:pt x="54820" y="14320"/>
                </a:lnTo>
                <a:lnTo>
                  <a:pt x="54810" y="14320"/>
                </a:lnTo>
                <a:lnTo>
                  <a:pt x="54790" y="14300"/>
                </a:lnTo>
                <a:lnTo>
                  <a:pt x="54760" y="14280"/>
                </a:lnTo>
                <a:lnTo>
                  <a:pt x="54730" y="14250"/>
                </a:lnTo>
                <a:lnTo>
                  <a:pt x="54710" y="14220"/>
                </a:lnTo>
                <a:lnTo>
                  <a:pt x="54690" y="14190"/>
                </a:lnTo>
                <a:lnTo>
                  <a:pt x="54690" y="14180"/>
                </a:lnTo>
                <a:lnTo>
                  <a:pt x="54710" y="14160"/>
                </a:lnTo>
                <a:lnTo>
                  <a:pt x="54730" y="14140"/>
                </a:lnTo>
                <a:lnTo>
                  <a:pt x="54740" y="14130"/>
                </a:lnTo>
                <a:lnTo>
                  <a:pt x="54750" y="14120"/>
                </a:lnTo>
                <a:lnTo>
                  <a:pt x="54760" y="14110"/>
                </a:lnTo>
                <a:lnTo>
                  <a:pt x="54770" y="14110"/>
                </a:lnTo>
                <a:lnTo>
                  <a:pt x="54790" y="14110"/>
                </a:lnTo>
                <a:lnTo>
                  <a:pt x="54810" y="14100"/>
                </a:lnTo>
                <a:lnTo>
                  <a:pt x="54840" y="14100"/>
                </a:lnTo>
                <a:lnTo>
                  <a:pt x="54850" y="14090"/>
                </a:lnTo>
                <a:lnTo>
                  <a:pt x="54860" y="14080"/>
                </a:lnTo>
                <a:lnTo>
                  <a:pt x="54870" y="14060"/>
                </a:lnTo>
                <a:lnTo>
                  <a:pt x="54890" y="14050"/>
                </a:lnTo>
                <a:lnTo>
                  <a:pt x="54910" y="14030"/>
                </a:lnTo>
                <a:lnTo>
                  <a:pt x="54910" y="14020"/>
                </a:lnTo>
                <a:lnTo>
                  <a:pt x="54920" y="14000"/>
                </a:lnTo>
                <a:lnTo>
                  <a:pt x="54930" y="13980"/>
                </a:lnTo>
                <a:lnTo>
                  <a:pt x="54950" y="13960"/>
                </a:lnTo>
                <a:lnTo>
                  <a:pt x="54980" y="13920"/>
                </a:lnTo>
                <a:lnTo>
                  <a:pt x="54990" y="13910"/>
                </a:lnTo>
                <a:lnTo>
                  <a:pt x="55040" y="13900"/>
                </a:lnTo>
                <a:lnTo>
                  <a:pt x="55080" y="13890"/>
                </a:lnTo>
                <a:lnTo>
                  <a:pt x="55100" y="13880"/>
                </a:lnTo>
                <a:lnTo>
                  <a:pt x="55140" y="13880"/>
                </a:lnTo>
                <a:lnTo>
                  <a:pt x="55190" y="13890"/>
                </a:lnTo>
                <a:lnTo>
                  <a:pt x="55200" y="13890"/>
                </a:lnTo>
                <a:lnTo>
                  <a:pt x="55200" y="13900"/>
                </a:lnTo>
                <a:lnTo>
                  <a:pt x="55210" y="13910"/>
                </a:lnTo>
                <a:lnTo>
                  <a:pt x="55230" y="13910"/>
                </a:lnTo>
                <a:lnTo>
                  <a:pt x="55280" y="13920"/>
                </a:lnTo>
                <a:lnTo>
                  <a:pt x="55290" y="13920"/>
                </a:lnTo>
                <a:lnTo>
                  <a:pt x="55310" y="13930"/>
                </a:lnTo>
                <a:lnTo>
                  <a:pt x="55350" y="13940"/>
                </a:lnTo>
                <a:lnTo>
                  <a:pt x="55380" y="13950"/>
                </a:lnTo>
                <a:lnTo>
                  <a:pt x="55390" y="13950"/>
                </a:lnTo>
                <a:lnTo>
                  <a:pt x="55430" y="13950"/>
                </a:lnTo>
                <a:lnTo>
                  <a:pt x="55490" y="13960"/>
                </a:lnTo>
                <a:lnTo>
                  <a:pt x="55530" y="13960"/>
                </a:lnTo>
                <a:lnTo>
                  <a:pt x="55570" y="13960"/>
                </a:lnTo>
                <a:lnTo>
                  <a:pt x="55590" y="13950"/>
                </a:lnTo>
                <a:lnTo>
                  <a:pt x="55610" y="13940"/>
                </a:lnTo>
                <a:lnTo>
                  <a:pt x="55630" y="13930"/>
                </a:lnTo>
                <a:lnTo>
                  <a:pt x="55650" y="13900"/>
                </a:lnTo>
                <a:lnTo>
                  <a:pt x="55670" y="13890"/>
                </a:lnTo>
                <a:lnTo>
                  <a:pt x="55690" y="13850"/>
                </a:lnTo>
                <a:lnTo>
                  <a:pt x="55700" y="13850"/>
                </a:lnTo>
                <a:lnTo>
                  <a:pt x="55730" y="13810"/>
                </a:lnTo>
                <a:lnTo>
                  <a:pt x="55720" y="13790"/>
                </a:lnTo>
                <a:lnTo>
                  <a:pt x="55690" y="13760"/>
                </a:lnTo>
                <a:lnTo>
                  <a:pt x="55680" y="13750"/>
                </a:lnTo>
                <a:lnTo>
                  <a:pt x="55680" y="13730"/>
                </a:lnTo>
                <a:lnTo>
                  <a:pt x="55710" y="13690"/>
                </a:lnTo>
                <a:lnTo>
                  <a:pt x="55720" y="13650"/>
                </a:lnTo>
                <a:lnTo>
                  <a:pt x="55730" y="13640"/>
                </a:lnTo>
                <a:lnTo>
                  <a:pt x="55740" y="13640"/>
                </a:lnTo>
                <a:lnTo>
                  <a:pt x="55750" y="13650"/>
                </a:lnTo>
                <a:lnTo>
                  <a:pt x="55730" y="13670"/>
                </a:lnTo>
                <a:lnTo>
                  <a:pt x="55710" y="13710"/>
                </a:lnTo>
                <a:lnTo>
                  <a:pt x="55700" y="13740"/>
                </a:lnTo>
                <a:lnTo>
                  <a:pt x="55700" y="13760"/>
                </a:lnTo>
                <a:lnTo>
                  <a:pt x="55730" y="13790"/>
                </a:lnTo>
                <a:lnTo>
                  <a:pt x="55740" y="13790"/>
                </a:lnTo>
                <a:lnTo>
                  <a:pt x="55780" y="13790"/>
                </a:lnTo>
                <a:lnTo>
                  <a:pt x="55810" y="13790"/>
                </a:lnTo>
                <a:lnTo>
                  <a:pt x="55830" y="13770"/>
                </a:lnTo>
                <a:lnTo>
                  <a:pt x="55840" y="13760"/>
                </a:lnTo>
                <a:lnTo>
                  <a:pt x="55820" y="13740"/>
                </a:lnTo>
                <a:lnTo>
                  <a:pt x="55800" y="13720"/>
                </a:lnTo>
                <a:lnTo>
                  <a:pt x="55770" y="13690"/>
                </a:lnTo>
                <a:lnTo>
                  <a:pt x="55760" y="13680"/>
                </a:lnTo>
                <a:lnTo>
                  <a:pt x="55770" y="13680"/>
                </a:lnTo>
                <a:lnTo>
                  <a:pt x="55810" y="13700"/>
                </a:lnTo>
                <a:lnTo>
                  <a:pt x="55820" y="13720"/>
                </a:lnTo>
                <a:lnTo>
                  <a:pt x="55850" y="13750"/>
                </a:lnTo>
                <a:lnTo>
                  <a:pt x="55870" y="13730"/>
                </a:lnTo>
                <a:lnTo>
                  <a:pt x="55900" y="13690"/>
                </a:lnTo>
                <a:lnTo>
                  <a:pt x="55920" y="13660"/>
                </a:lnTo>
                <a:lnTo>
                  <a:pt x="55930" y="13640"/>
                </a:lnTo>
                <a:lnTo>
                  <a:pt x="55950" y="13610"/>
                </a:lnTo>
                <a:lnTo>
                  <a:pt x="55970" y="13590"/>
                </a:lnTo>
                <a:lnTo>
                  <a:pt x="55980" y="13570"/>
                </a:lnTo>
                <a:lnTo>
                  <a:pt x="55990" y="13540"/>
                </a:lnTo>
                <a:lnTo>
                  <a:pt x="56000" y="13520"/>
                </a:lnTo>
                <a:lnTo>
                  <a:pt x="56010" y="13500"/>
                </a:lnTo>
                <a:lnTo>
                  <a:pt x="56020" y="13490"/>
                </a:lnTo>
                <a:lnTo>
                  <a:pt x="56030" y="13470"/>
                </a:lnTo>
                <a:lnTo>
                  <a:pt x="56070" y="13400"/>
                </a:lnTo>
                <a:lnTo>
                  <a:pt x="56080" y="13360"/>
                </a:lnTo>
                <a:lnTo>
                  <a:pt x="56090" y="13340"/>
                </a:lnTo>
                <a:lnTo>
                  <a:pt x="56110" y="13320"/>
                </a:lnTo>
                <a:lnTo>
                  <a:pt x="56130" y="13300"/>
                </a:lnTo>
                <a:lnTo>
                  <a:pt x="56150" y="13230"/>
                </a:lnTo>
                <a:lnTo>
                  <a:pt x="56190" y="13070"/>
                </a:lnTo>
                <a:lnTo>
                  <a:pt x="56210" y="13010"/>
                </a:lnTo>
                <a:lnTo>
                  <a:pt x="56210" y="12980"/>
                </a:lnTo>
                <a:lnTo>
                  <a:pt x="56240" y="12850"/>
                </a:lnTo>
                <a:lnTo>
                  <a:pt x="56240" y="12830"/>
                </a:lnTo>
                <a:lnTo>
                  <a:pt x="56260" y="12740"/>
                </a:lnTo>
                <a:lnTo>
                  <a:pt x="56290" y="12520"/>
                </a:lnTo>
                <a:lnTo>
                  <a:pt x="56300" y="12460"/>
                </a:lnTo>
                <a:lnTo>
                  <a:pt x="56310" y="12410"/>
                </a:lnTo>
                <a:lnTo>
                  <a:pt x="56310" y="12380"/>
                </a:lnTo>
                <a:lnTo>
                  <a:pt x="56310" y="12350"/>
                </a:lnTo>
                <a:lnTo>
                  <a:pt x="56310" y="12310"/>
                </a:lnTo>
                <a:lnTo>
                  <a:pt x="56320" y="12270"/>
                </a:lnTo>
                <a:lnTo>
                  <a:pt x="56340" y="12180"/>
                </a:lnTo>
                <a:lnTo>
                  <a:pt x="56350" y="12130"/>
                </a:lnTo>
                <a:lnTo>
                  <a:pt x="56350" y="12090"/>
                </a:lnTo>
                <a:lnTo>
                  <a:pt x="56350" y="12050"/>
                </a:lnTo>
                <a:lnTo>
                  <a:pt x="56350" y="12040"/>
                </a:lnTo>
                <a:lnTo>
                  <a:pt x="56360" y="12040"/>
                </a:lnTo>
                <a:lnTo>
                  <a:pt x="56370" y="12010"/>
                </a:lnTo>
                <a:lnTo>
                  <a:pt x="56380" y="11990"/>
                </a:lnTo>
                <a:lnTo>
                  <a:pt x="56400" y="11960"/>
                </a:lnTo>
                <a:lnTo>
                  <a:pt x="56410" y="11930"/>
                </a:lnTo>
                <a:lnTo>
                  <a:pt x="56420" y="11910"/>
                </a:lnTo>
                <a:lnTo>
                  <a:pt x="56420" y="11900"/>
                </a:lnTo>
                <a:lnTo>
                  <a:pt x="56410" y="11810"/>
                </a:lnTo>
                <a:lnTo>
                  <a:pt x="56410" y="11770"/>
                </a:lnTo>
                <a:lnTo>
                  <a:pt x="56410" y="11760"/>
                </a:lnTo>
                <a:lnTo>
                  <a:pt x="56410" y="11710"/>
                </a:lnTo>
                <a:lnTo>
                  <a:pt x="56410" y="11700"/>
                </a:lnTo>
                <a:lnTo>
                  <a:pt x="56420" y="11680"/>
                </a:lnTo>
                <a:lnTo>
                  <a:pt x="56420" y="11660"/>
                </a:lnTo>
                <a:lnTo>
                  <a:pt x="56420" y="11470"/>
                </a:lnTo>
                <a:lnTo>
                  <a:pt x="56420" y="11450"/>
                </a:lnTo>
                <a:lnTo>
                  <a:pt x="56420" y="11430"/>
                </a:lnTo>
                <a:lnTo>
                  <a:pt x="56420" y="11420"/>
                </a:lnTo>
                <a:lnTo>
                  <a:pt x="56420" y="11350"/>
                </a:lnTo>
                <a:lnTo>
                  <a:pt x="56420" y="11340"/>
                </a:lnTo>
                <a:lnTo>
                  <a:pt x="56420" y="11320"/>
                </a:lnTo>
                <a:lnTo>
                  <a:pt x="56410" y="11230"/>
                </a:lnTo>
                <a:lnTo>
                  <a:pt x="56410" y="11180"/>
                </a:lnTo>
                <a:lnTo>
                  <a:pt x="56410" y="11000"/>
                </a:lnTo>
                <a:lnTo>
                  <a:pt x="56410" y="10990"/>
                </a:lnTo>
                <a:lnTo>
                  <a:pt x="56410" y="10950"/>
                </a:lnTo>
                <a:lnTo>
                  <a:pt x="56400" y="10870"/>
                </a:lnTo>
                <a:lnTo>
                  <a:pt x="56400" y="10840"/>
                </a:lnTo>
                <a:lnTo>
                  <a:pt x="56410" y="10800"/>
                </a:lnTo>
                <a:lnTo>
                  <a:pt x="56410" y="10770"/>
                </a:lnTo>
                <a:lnTo>
                  <a:pt x="56400" y="10750"/>
                </a:lnTo>
                <a:lnTo>
                  <a:pt x="56400" y="10740"/>
                </a:lnTo>
                <a:lnTo>
                  <a:pt x="56390" y="10710"/>
                </a:lnTo>
                <a:lnTo>
                  <a:pt x="56390" y="10670"/>
                </a:lnTo>
                <a:lnTo>
                  <a:pt x="56380" y="10640"/>
                </a:lnTo>
                <a:lnTo>
                  <a:pt x="56380" y="10610"/>
                </a:lnTo>
                <a:lnTo>
                  <a:pt x="56380" y="10560"/>
                </a:lnTo>
                <a:lnTo>
                  <a:pt x="56380" y="10530"/>
                </a:lnTo>
                <a:lnTo>
                  <a:pt x="56370" y="10520"/>
                </a:lnTo>
                <a:lnTo>
                  <a:pt x="56360" y="10530"/>
                </a:lnTo>
                <a:lnTo>
                  <a:pt x="56360" y="10510"/>
                </a:lnTo>
                <a:lnTo>
                  <a:pt x="56360" y="10480"/>
                </a:lnTo>
                <a:lnTo>
                  <a:pt x="56360" y="10460"/>
                </a:lnTo>
                <a:lnTo>
                  <a:pt x="56370" y="10450"/>
                </a:lnTo>
                <a:lnTo>
                  <a:pt x="56370" y="10440"/>
                </a:lnTo>
                <a:lnTo>
                  <a:pt x="56360" y="10440"/>
                </a:lnTo>
                <a:lnTo>
                  <a:pt x="56340" y="10450"/>
                </a:lnTo>
                <a:lnTo>
                  <a:pt x="56330" y="10450"/>
                </a:lnTo>
                <a:lnTo>
                  <a:pt x="56320" y="10450"/>
                </a:lnTo>
                <a:lnTo>
                  <a:pt x="56320" y="10440"/>
                </a:lnTo>
                <a:lnTo>
                  <a:pt x="56330" y="10430"/>
                </a:lnTo>
                <a:lnTo>
                  <a:pt x="56350" y="10400"/>
                </a:lnTo>
                <a:lnTo>
                  <a:pt x="56350" y="10380"/>
                </a:lnTo>
                <a:lnTo>
                  <a:pt x="56350" y="10360"/>
                </a:lnTo>
                <a:lnTo>
                  <a:pt x="56340" y="10340"/>
                </a:lnTo>
                <a:lnTo>
                  <a:pt x="56340" y="10310"/>
                </a:lnTo>
                <a:lnTo>
                  <a:pt x="56330" y="10280"/>
                </a:lnTo>
                <a:lnTo>
                  <a:pt x="56330" y="10240"/>
                </a:lnTo>
                <a:lnTo>
                  <a:pt x="56320" y="10150"/>
                </a:lnTo>
                <a:lnTo>
                  <a:pt x="56310" y="10080"/>
                </a:lnTo>
                <a:lnTo>
                  <a:pt x="56300" y="10020"/>
                </a:lnTo>
                <a:lnTo>
                  <a:pt x="56290" y="9980"/>
                </a:lnTo>
                <a:lnTo>
                  <a:pt x="56290" y="9950"/>
                </a:lnTo>
                <a:lnTo>
                  <a:pt x="56280" y="9890"/>
                </a:lnTo>
                <a:lnTo>
                  <a:pt x="56270" y="9860"/>
                </a:lnTo>
                <a:lnTo>
                  <a:pt x="56260" y="9810"/>
                </a:lnTo>
                <a:lnTo>
                  <a:pt x="56250" y="9770"/>
                </a:lnTo>
                <a:lnTo>
                  <a:pt x="56240" y="9730"/>
                </a:lnTo>
                <a:lnTo>
                  <a:pt x="56230" y="9690"/>
                </a:lnTo>
                <a:lnTo>
                  <a:pt x="56230" y="9660"/>
                </a:lnTo>
                <a:lnTo>
                  <a:pt x="56230" y="9640"/>
                </a:lnTo>
                <a:lnTo>
                  <a:pt x="56230" y="9620"/>
                </a:lnTo>
                <a:lnTo>
                  <a:pt x="56220" y="9610"/>
                </a:lnTo>
                <a:lnTo>
                  <a:pt x="56210" y="9600"/>
                </a:lnTo>
                <a:lnTo>
                  <a:pt x="56210" y="9590"/>
                </a:lnTo>
                <a:lnTo>
                  <a:pt x="56210" y="9580"/>
                </a:lnTo>
                <a:lnTo>
                  <a:pt x="56210" y="9570"/>
                </a:lnTo>
                <a:lnTo>
                  <a:pt x="56210" y="9550"/>
                </a:lnTo>
                <a:lnTo>
                  <a:pt x="56210" y="9520"/>
                </a:lnTo>
                <a:lnTo>
                  <a:pt x="56210" y="9500"/>
                </a:lnTo>
                <a:lnTo>
                  <a:pt x="56210" y="9490"/>
                </a:lnTo>
                <a:lnTo>
                  <a:pt x="56200" y="9500"/>
                </a:lnTo>
                <a:lnTo>
                  <a:pt x="56180" y="9500"/>
                </a:lnTo>
                <a:lnTo>
                  <a:pt x="56170" y="9500"/>
                </a:lnTo>
                <a:lnTo>
                  <a:pt x="56170" y="9480"/>
                </a:lnTo>
                <a:lnTo>
                  <a:pt x="56180" y="9460"/>
                </a:lnTo>
                <a:lnTo>
                  <a:pt x="56170" y="9410"/>
                </a:lnTo>
                <a:lnTo>
                  <a:pt x="56170" y="9390"/>
                </a:lnTo>
                <a:lnTo>
                  <a:pt x="56150" y="9340"/>
                </a:lnTo>
                <a:lnTo>
                  <a:pt x="56150" y="9300"/>
                </a:lnTo>
                <a:lnTo>
                  <a:pt x="56140" y="9210"/>
                </a:lnTo>
                <a:lnTo>
                  <a:pt x="56130" y="9140"/>
                </a:lnTo>
                <a:lnTo>
                  <a:pt x="56110" y="9090"/>
                </a:lnTo>
                <a:lnTo>
                  <a:pt x="56100" y="9070"/>
                </a:lnTo>
                <a:lnTo>
                  <a:pt x="56090" y="9030"/>
                </a:lnTo>
                <a:lnTo>
                  <a:pt x="56080" y="8980"/>
                </a:lnTo>
                <a:lnTo>
                  <a:pt x="56070" y="8950"/>
                </a:lnTo>
                <a:lnTo>
                  <a:pt x="56060" y="8910"/>
                </a:lnTo>
                <a:lnTo>
                  <a:pt x="56060" y="8880"/>
                </a:lnTo>
                <a:lnTo>
                  <a:pt x="56040" y="8830"/>
                </a:lnTo>
                <a:lnTo>
                  <a:pt x="56030" y="8780"/>
                </a:lnTo>
                <a:lnTo>
                  <a:pt x="56020" y="8720"/>
                </a:lnTo>
                <a:lnTo>
                  <a:pt x="56010" y="8680"/>
                </a:lnTo>
                <a:lnTo>
                  <a:pt x="55990" y="8640"/>
                </a:lnTo>
                <a:lnTo>
                  <a:pt x="55980" y="8600"/>
                </a:lnTo>
                <a:lnTo>
                  <a:pt x="55980" y="8580"/>
                </a:lnTo>
                <a:lnTo>
                  <a:pt x="55970" y="8530"/>
                </a:lnTo>
                <a:lnTo>
                  <a:pt x="55960" y="8470"/>
                </a:lnTo>
                <a:lnTo>
                  <a:pt x="55950" y="8450"/>
                </a:lnTo>
                <a:lnTo>
                  <a:pt x="55940" y="8430"/>
                </a:lnTo>
                <a:lnTo>
                  <a:pt x="55920" y="8350"/>
                </a:lnTo>
                <a:lnTo>
                  <a:pt x="55910" y="8300"/>
                </a:lnTo>
                <a:lnTo>
                  <a:pt x="55880" y="8200"/>
                </a:lnTo>
                <a:lnTo>
                  <a:pt x="55870" y="8160"/>
                </a:lnTo>
                <a:lnTo>
                  <a:pt x="55860" y="8130"/>
                </a:lnTo>
                <a:lnTo>
                  <a:pt x="55860" y="8110"/>
                </a:lnTo>
                <a:lnTo>
                  <a:pt x="55860" y="8100"/>
                </a:lnTo>
                <a:lnTo>
                  <a:pt x="55850" y="8080"/>
                </a:lnTo>
                <a:lnTo>
                  <a:pt x="55840" y="8040"/>
                </a:lnTo>
                <a:lnTo>
                  <a:pt x="55830" y="8000"/>
                </a:lnTo>
                <a:lnTo>
                  <a:pt x="55820" y="7980"/>
                </a:lnTo>
                <a:lnTo>
                  <a:pt x="55810" y="7940"/>
                </a:lnTo>
                <a:lnTo>
                  <a:pt x="55800" y="7920"/>
                </a:lnTo>
                <a:lnTo>
                  <a:pt x="55800" y="7880"/>
                </a:lnTo>
                <a:lnTo>
                  <a:pt x="55790" y="7860"/>
                </a:lnTo>
                <a:lnTo>
                  <a:pt x="55790" y="7830"/>
                </a:lnTo>
                <a:lnTo>
                  <a:pt x="55780" y="7800"/>
                </a:lnTo>
                <a:lnTo>
                  <a:pt x="55770" y="7780"/>
                </a:lnTo>
                <a:lnTo>
                  <a:pt x="55760" y="7760"/>
                </a:lnTo>
                <a:lnTo>
                  <a:pt x="55760" y="7740"/>
                </a:lnTo>
                <a:lnTo>
                  <a:pt x="55750" y="7730"/>
                </a:lnTo>
                <a:lnTo>
                  <a:pt x="55740" y="7700"/>
                </a:lnTo>
                <a:lnTo>
                  <a:pt x="55730" y="7670"/>
                </a:lnTo>
                <a:lnTo>
                  <a:pt x="55730" y="7650"/>
                </a:lnTo>
                <a:lnTo>
                  <a:pt x="55720" y="7630"/>
                </a:lnTo>
                <a:lnTo>
                  <a:pt x="55720" y="7620"/>
                </a:lnTo>
                <a:lnTo>
                  <a:pt x="55710" y="7590"/>
                </a:lnTo>
                <a:lnTo>
                  <a:pt x="55700" y="7570"/>
                </a:lnTo>
                <a:lnTo>
                  <a:pt x="55690" y="7530"/>
                </a:lnTo>
                <a:lnTo>
                  <a:pt x="55680" y="7500"/>
                </a:lnTo>
                <a:lnTo>
                  <a:pt x="55680" y="7480"/>
                </a:lnTo>
                <a:lnTo>
                  <a:pt x="55680" y="7450"/>
                </a:lnTo>
                <a:lnTo>
                  <a:pt x="55670" y="7440"/>
                </a:lnTo>
                <a:lnTo>
                  <a:pt x="55660" y="7420"/>
                </a:lnTo>
                <a:lnTo>
                  <a:pt x="55660" y="7400"/>
                </a:lnTo>
                <a:lnTo>
                  <a:pt x="55660" y="7380"/>
                </a:lnTo>
                <a:lnTo>
                  <a:pt x="55650" y="7360"/>
                </a:lnTo>
                <a:lnTo>
                  <a:pt x="55640" y="7350"/>
                </a:lnTo>
                <a:lnTo>
                  <a:pt x="55660" y="7340"/>
                </a:lnTo>
                <a:lnTo>
                  <a:pt x="55680" y="7340"/>
                </a:lnTo>
                <a:lnTo>
                  <a:pt x="55700" y="7340"/>
                </a:lnTo>
                <a:lnTo>
                  <a:pt x="55730" y="7330"/>
                </a:lnTo>
                <a:lnTo>
                  <a:pt x="55740" y="7320"/>
                </a:lnTo>
                <a:lnTo>
                  <a:pt x="55750" y="7290"/>
                </a:lnTo>
                <a:lnTo>
                  <a:pt x="55760" y="7280"/>
                </a:lnTo>
                <a:lnTo>
                  <a:pt x="55760" y="7270"/>
                </a:lnTo>
                <a:lnTo>
                  <a:pt x="55760" y="7260"/>
                </a:lnTo>
                <a:lnTo>
                  <a:pt x="55760" y="7250"/>
                </a:lnTo>
                <a:lnTo>
                  <a:pt x="55760" y="7240"/>
                </a:lnTo>
                <a:lnTo>
                  <a:pt x="55760" y="7230"/>
                </a:lnTo>
                <a:lnTo>
                  <a:pt x="55760" y="7210"/>
                </a:lnTo>
                <a:lnTo>
                  <a:pt x="55750" y="7200"/>
                </a:lnTo>
                <a:lnTo>
                  <a:pt x="55750" y="7190"/>
                </a:lnTo>
                <a:lnTo>
                  <a:pt x="55750" y="7180"/>
                </a:lnTo>
                <a:lnTo>
                  <a:pt x="55740" y="7170"/>
                </a:lnTo>
                <a:lnTo>
                  <a:pt x="55740" y="7160"/>
                </a:lnTo>
                <a:lnTo>
                  <a:pt x="55720" y="7130"/>
                </a:lnTo>
                <a:lnTo>
                  <a:pt x="55710" y="7080"/>
                </a:lnTo>
                <a:lnTo>
                  <a:pt x="55700" y="7040"/>
                </a:lnTo>
                <a:lnTo>
                  <a:pt x="55690" y="7020"/>
                </a:lnTo>
                <a:lnTo>
                  <a:pt x="55690" y="6970"/>
                </a:lnTo>
                <a:lnTo>
                  <a:pt x="55690" y="6940"/>
                </a:lnTo>
                <a:lnTo>
                  <a:pt x="55680" y="6910"/>
                </a:lnTo>
                <a:lnTo>
                  <a:pt x="55670" y="6860"/>
                </a:lnTo>
                <a:lnTo>
                  <a:pt x="55660" y="6850"/>
                </a:lnTo>
                <a:lnTo>
                  <a:pt x="55660" y="6840"/>
                </a:lnTo>
                <a:lnTo>
                  <a:pt x="55660" y="6830"/>
                </a:lnTo>
                <a:lnTo>
                  <a:pt x="55670" y="6820"/>
                </a:lnTo>
                <a:lnTo>
                  <a:pt x="55670" y="6810"/>
                </a:lnTo>
                <a:lnTo>
                  <a:pt x="55680" y="6800"/>
                </a:lnTo>
                <a:lnTo>
                  <a:pt x="55680" y="6790"/>
                </a:lnTo>
                <a:lnTo>
                  <a:pt x="55690" y="6790"/>
                </a:lnTo>
                <a:lnTo>
                  <a:pt x="55700" y="6780"/>
                </a:lnTo>
                <a:lnTo>
                  <a:pt x="55710" y="6770"/>
                </a:lnTo>
                <a:lnTo>
                  <a:pt x="55720" y="6770"/>
                </a:lnTo>
                <a:lnTo>
                  <a:pt x="55740" y="6770"/>
                </a:lnTo>
                <a:lnTo>
                  <a:pt x="55770" y="6770"/>
                </a:lnTo>
                <a:lnTo>
                  <a:pt x="55820" y="6770"/>
                </a:lnTo>
                <a:lnTo>
                  <a:pt x="55860" y="6770"/>
                </a:lnTo>
                <a:lnTo>
                  <a:pt x="55880" y="6760"/>
                </a:lnTo>
                <a:lnTo>
                  <a:pt x="55890" y="6750"/>
                </a:lnTo>
                <a:lnTo>
                  <a:pt x="55900" y="6740"/>
                </a:lnTo>
                <a:lnTo>
                  <a:pt x="55900" y="6730"/>
                </a:lnTo>
                <a:lnTo>
                  <a:pt x="55910" y="6720"/>
                </a:lnTo>
                <a:lnTo>
                  <a:pt x="55910" y="6710"/>
                </a:lnTo>
                <a:lnTo>
                  <a:pt x="55910" y="6700"/>
                </a:lnTo>
                <a:lnTo>
                  <a:pt x="55910" y="6690"/>
                </a:lnTo>
                <a:lnTo>
                  <a:pt x="55920" y="6680"/>
                </a:lnTo>
                <a:lnTo>
                  <a:pt x="55920" y="6670"/>
                </a:lnTo>
                <a:lnTo>
                  <a:pt x="55910" y="6660"/>
                </a:lnTo>
                <a:lnTo>
                  <a:pt x="55910" y="6650"/>
                </a:lnTo>
                <a:lnTo>
                  <a:pt x="55890" y="6580"/>
                </a:lnTo>
                <a:lnTo>
                  <a:pt x="55880" y="6540"/>
                </a:lnTo>
                <a:lnTo>
                  <a:pt x="55870" y="6500"/>
                </a:lnTo>
                <a:lnTo>
                  <a:pt x="55870" y="6490"/>
                </a:lnTo>
                <a:lnTo>
                  <a:pt x="55870" y="6480"/>
                </a:lnTo>
                <a:lnTo>
                  <a:pt x="55880" y="6470"/>
                </a:lnTo>
                <a:lnTo>
                  <a:pt x="55880" y="6460"/>
                </a:lnTo>
                <a:lnTo>
                  <a:pt x="55890" y="6450"/>
                </a:lnTo>
                <a:lnTo>
                  <a:pt x="55900" y="6450"/>
                </a:lnTo>
                <a:lnTo>
                  <a:pt x="55910" y="6450"/>
                </a:lnTo>
                <a:lnTo>
                  <a:pt x="55920" y="6450"/>
                </a:lnTo>
                <a:lnTo>
                  <a:pt x="55930" y="6450"/>
                </a:lnTo>
                <a:lnTo>
                  <a:pt x="55980" y="6470"/>
                </a:lnTo>
                <a:lnTo>
                  <a:pt x="56000" y="6470"/>
                </a:lnTo>
                <a:lnTo>
                  <a:pt x="56050" y="6480"/>
                </a:lnTo>
                <a:lnTo>
                  <a:pt x="56070" y="6500"/>
                </a:lnTo>
                <a:lnTo>
                  <a:pt x="56080" y="6510"/>
                </a:lnTo>
                <a:lnTo>
                  <a:pt x="56090" y="6520"/>
                </a:lnTo>
                <a:lnTo>
                  <a:pt x="56110" y="6530"/>
                </a:lnTo>
                <a:lnTo>
                  <a:pt x="56140" y="6540"/>
                </a:lnTo>
                <a:lnTo>
                  <a:pt x="56160" y="6540"/>
                </a:lnTo>
                <a:lnTo>
                  <a:pt x="56170" y="6530"/>
                </a:lnTo>
                <a:lnTo>
                  <a:pt x="56170" y="6510"/>
                </a:lnTo>
                <a:lnTo>
                  <a:pt x="56180" y="6500"/>
                </a:lnTo>
                <a:lnTo>
                  <a:pt x="56180" y="6490"/>
                </a:lnTo>
                <a:lnTo>
                  <a:pt x="56180" y="6480"/>
                </a:lnTo>
                <a:lnTo>
                  <a:pt x="56370" y="6530"/>
                </a:lnTo>
                <a:lnTo>
                  <a:pt x="56390" y="6540"/>
                </a:lnTo>
                <a:lnTo>
                  <a:pt x="56730" y="6700"/>
                </a:lnTo>
                <a:lnTo>
                  <a:pt x="56840" y="6790"/>
                </a:lnTo>
                <a:lnTo>
                  <a:pt x="57540" y="7360"/>
                </a:lnTo>
                <a:lnTo>
                  <a:pt x="58040" y="7510"/>
                </a:lnTo>
                <a:lnTo>
                  <a:pt x="58220" y="7560"/>
                </a:lnTo>
                <a:lnTo>
                  <a:pt x="58360" y="7600"/>
                </a:lnTo>
                <a:lnTo>
                  <a:pt x="58470" y="7630"/>
                </a:lnTo>
                <a:lnTo>
                  <a:pt x="58520" y="7650"/>
                </a:lnTo>
                <a:lnTo>
                  <a:pt x="58550" y="7660"/>
                </a:lnTo>
                <a:lnTo>
                  <a:pt x="58560" y="7660"/>
                </a:lnTo>
                <a:lnTo>
                  <a:pt x="59150" y="7670"/>
                </a:lnTo>
                <a:lnTo>
                  <a:pt x="59230" y="7670"/>
                </a:lnTo>
                <a:lnTo>
                  <a:pt x="59610" y="7690"/>
                </a:lnTo>
                <a:lnTo>
                  <a:pt x="60180" y="7600"/>
                </a:lnTo>
                <a:lnTo>
                  <a:pt x="60330" y="7580"/>
                </a:lnTo>
                <a:lnTo>
                  <a:pt x="60820" y="7510"/>
                </a:lnTo>
                <a:lnTo>
                  <a:pt x="60840" y="7510"/>
                </a:lnTo>
                <a:lnTo>
                  <a:pt x="61170" y="7530"/>
                </a:lnTo>
                <a:lnTo>
                  <a:pt x="61990" y="7590"/>
                </a:lnTo>
                <a:lnTo>
                  <a:pt x="64020" y="7740"/>
                </a:lnTo>
                <a:lnTo>
                  <a:pt x="64220" y="7680"/>
                </a:lnTo>
                <a:lnTo>
                  <a:pt x="64480" y="7520"/>
                </a:lnTo>
                <a:lnTo>
                  <a:pt x="64780" y="7340"/>
                </a:lnTo>
                <a:lnTo>
                  <a:pt x="65060" y="7270"/>
                </a:lnTo>
                <a:lnTo>
                  <a:pt x="65190" y="7320"/>
                </a:lnTo>
                <a:lnTo>
                  <a:pt x="65300" y="7370"/>
                </a:lnTo>
                <a:lnTo>
                  <a:pt x="65850" y="7780"/>
                </a:lnTo>
                <a:lnTo>
                  <a:pt x="66130" y="7880"/>
                </a:lnTo>
                <a:lnTo>
                  <a:pt x="68930" y="7720"/>
                </a:lnTo>
                <a:lnTo>
                  <a:pt x="69040" y="7670"/>
                </a:lnTo>
                <a:lnTo>
                  <a:pt x="69050" y="7690"/>
                </a:lnTo>
                <a:lnTo>
                  <a:pt x="69050" y="7700"/>
                </a:lnTo>
                <a:lnTo>
                  <a:pt x="69060" y="7710"/>
                </a:lnTo>
                <a:lnTo>
                  <a:pt x="69070" y="7720"/>
                </a:lnTo>
                <a:lnTo>
                  <a:pt x="69080" y="7720"/>
                </a:lnTo>
                <a:lnTo>
                  <a:pt x="69090" y="7730"/>
                </a:lnTo>
                <a:lnTo>
                  <a:pt x="69100" y="7730"/>
                </a:lnTo>
                <a:lnTo>
                  <a:pt x="69110" y="7730"/>
                </a:lnTo>
                <a:lnTo>
                  <a:pt x="69120" y="7740"/>
                </a:lnTo>
                <a:lnTo>
                  <a:pt x="69140" y="7740"/>
                </a:lnTo>
                <a:lnTo>
                  <a:pt x="69150" y="7740"/>
                </a:lnTo>
                <a:lnTo>
                  <a:pt x="69160" y="7740"/>
                </a:lnTo>
                <a:lnTo>
                  <a:pt x="69170" y="7730"/>
                </a:lnTo>
                <a:lnTo>
                  <a:pt x="69180" y="7730"/>
                </a:lnTo>
                <a:lnTo>
                  <a:pt x="69200" y="7720"/>
                </a:lnTo>
                <a:lnTo>
                  <a:pt x="69280" y="7650"/>
                </a:lnTo>
                <a:lnTo>
                  <a:pt x="69330" y="7620"/>
                </a:lnTo>
                <a:lnTo>
                  <a:pt x="69340" y="7620"/>
                </a:lnTo>
                <a:lnTo>
                  <a:pt x="69380" y="7600"/>
                </a:lnTo>
                <a:lnTo>
                  <a:pt x="69420" y="7580"/>
                </a:lnTo>
                <a:lnTo>
                  <a:pt x="69490" y="7580"/>
                </a:lnTo>
                <a:lnTo>
                  <a:pt x="69560" y="7580"/>
                </a:lnTo>
                <a:lnTo>
                  <a:pt x="69580" y="7590"/>
                </a:lnTo>
                <a:lnTo>
                  <a:pt x="69600" y="7610"/>
                </a:lnTo>
                <a:lnTo>
                  <a:pt x="69600" y="7620"/>
                </a:lnTo>
                <a:lnTo>
                  <a:pt x="69610" y="7630"/>
                </a:lnTo>
                <a:lnTo>
                  <a:pt x="69610" y="7640"/>
                </a:lnTo>
                <a:lnTo>
                  <a:pt x="69620" y="7650"/>
                </a:lnTo>
                <a:lnTo>
                  <a:pt x="69630" y="7660"/>
                </a:lnTo>
                <a:lnTo>
                  <a:pt x="69640" y="7670"/>
                </a:lnTo>
                <a:lnTo>
                  <a:pt x="69650" y="7670"/>
                </a:lnTo>
                <a:lnTo>
                  <a:pt x="69660" y="7670"/>
                </a:lnTo>
                <a:lnTo>
                  <a:pt x="69670" y="7670"/>
                </a:lnTo>
                <a:lnTo>
                  <a:pt x="69680" y="7670"/>
                </a:lnTo>
                <a:lnTo>
                  <a:pt x="69690" y="7670"/>
                </a:lnTo>
                <a:lnTo>
                  <a:pt x="69700" y="7670"/>
                </a:lnTo>
                <a:lnTo>
                  <a:pt x="69710" y="7660"/>
                </a:lnTo>
                <a:lnTo>
                  <a:pt x="69770" y="7610"/>
                </a:lnTo>
                <a:lnTo>
                  <a:pt x="69820" y="7580"/>
                </a:lnTo>
                <a:lnTo>
                  <a:pt x="69880" y="7470"/>
                </a:lnTo>
                <a:lnTo>
                  <a:pt x="69910" y="7450"/>
                </a:lnTo>
                <a:lnTo>
                  <a:pt x="69950" y="7430"/>
                </a:lnTo>
                <a:lnTo>
                  <a:pt x="70020" y="7430"/>
                </a:lnTo>
                <a:lnTo>
                  <a:pt x="70040" y="7440"/>
                </a:lnTo>
                <a:lnTo>
                  <a:pt x="70080" y="7480"/>
                </a:lnTo>
                <a:lnTo>
                  <a:pt x="70080" y="7490"/>
                </a:lnTo>
                <a:lnTo>
                  <a:pt x="70080" y="7500"/>
                </a:lnTo>
                <a:lnTo>
                  <a:pt x="70090" y="7510"/>
                </a:lnTo>
                <a:lnTo>
                  <a:pt x="70100" y="7520"/>
                </a:lnTo>
                <a:lnTo>
                  <a:pt x="70100" y="7530"/>
                </a:lnTo>
                <a:lnTo>
                  <a:pt x="70110" y="7540"/>
                </a:lnTo>
                <a:lnTo>
                  <a:pt x="70120" y="7550"/>
                </a:lnTo>
                <a:lnTo>
                  <a:pt x="70130" y="7550"/>
                </a:lnTo>
                <a:lnTo>
                  <a:pt x="70140" y="7550"/>
                </a:lnTo>
                <a:lnTo>
                  <a:pt x="70150" y="7560"/>
                </a:lnTo>
                <a:lnTo>
                  <a:pt x="70170" y="7560"/>
                </a:lnTo>
                <a:lnTo>
                  <a:pt x="70180" y="7560"/>
                </a:lnTo>
                <a:lnTo>
                  <a:pt x="70190" y="7550"/>
                </a:lnTo>
                <a:lnTo>
                  <a:pt x="70200" y="7550"/>
                </a:lnTo>
                <a:lnTo>
                  <a:pt x="70210" y="7540"/>
                </a:lnTo>
                <a:lnTo>
                  <a:pt x="70220" y="7540"/>
                </a:lnTo>
                <a:lnTo>
                  <a:pt x="70230" y="7530"/>
                </a:lnTo>
                <a:lnTo>
                  <a:pt x="70270" y="7470"/>
                </a:lnTo>
                <a:lnTo>
                  <a:pt x="70280" y="7460"/>
                </a:lnTo>
                <a:lnTo>
                  <a:pt x="70280" y="7450"/>
                </a:lnTo>
                <a:lnTo>
                  <a:pt x="70290" y="7440"/>
                </a:lnTo>
                <a:lnTo>
                  <a:pt x="70290" y="7430"/>
                </a:lnTo>
                <a:lnTo>
                  <a:pt x="70300" y="7420"/>
                </a:lnTo>
                <a:lnTo>
                  <a:pt x="70310" y="7410"/>
                </a:lnTo>
                <a:lnTo>
                  <a:pt x="70310" y="7400"/>
                </a:lnTo>
                <a:lnTo>
                  <a:pt x="70320" y="7390"/>
                </a:lnTo>
                <a:lnTo>
                  <a:pt x="70330" y="7380"/>
                </a:lnTo>
                <a:lnTo>
                  <a:pt x="70340" y="7380"/>
                </a:lnTo>
                <a:lnTo>
                  <a:pt x="70350" y="7370"/>
                </a:lnTo>
                <a:lnTo>
                  <a:pt x="70360" y="7360"/>
                </a:lnTo>
                <a:lnTo>
                  <a:pt x="70370" y="7360"/>
                </a:lnTo>
                <a:lnTo>
                  <a:pt x="70380" y="7350"/>
                </a:lnTo>
                <a:lnTo>
                  <a:pt x="70390" y="7350"/>
                </a:lnTo>
                <a:lnTo>
                  <a:pt x="70400" y="7340"/>
                </a:lnTo>
                <a:lnTo>
                  <a:pt x="70460" y="7330"/>
                </a:lnTo>
                <a:lnTo>
                  <a:pt x="70520" y="7330"/>
                </a:lnTo>
                <a:lnTo>
                  <a:pt x="70530" y="7330"/>
                </a:lnTo>
                <a:lnTo>
                  <a:pt x="70550" y="7320"/>
                </a:lnTo>
                <a:lnTo>
                  <a:pt x="70560" y="7320"/>
                </a:lnTo>
                <a:lnTo>
                  <a:pt x="70570" y="7310"/>
                </a:lnTo>
                <a:lnTo>
                  <a:pt x="70580" y="7310"/>
                </a:lnTo>
                <a:lnTo>
                  <a:pt x="70590" y="7300"/>
                </a:lnTo>
                <a:lnTo>
                  <a:pt x="70600" y="7290"/>
                </a:lnTo>
                <a:lnTo>
                  <a:pt x="70610" y="7280"/>
                </a:lnTo>
                <a:lnTo>
                  <a:pt x="70610" y="7270"/>
                </a:lnTo>
                <a:lnTo>
                  <a:pt x="70620" y="7260"/>
                </a:lnTo>
                <a:lnTo>
                  <a:pt x="70620" y="7250"/>
                </a:lnTo>
                <a:lnTo>
                  <a:pt x="70620" y="7240"/>
                </a:lnTo>
                <a:lnTo>
                  <a:pt x="70610" y="7230"/>
                </a:lnTo>
                <a:lnTo>
                  <a:pt x="70620" y="7210"/>
                </a:lnTo>
                <a:lnTo>
                  <a:pt x="70620" y="7160"/>
                </a:lnTo>
                <a:lnTo>
                  <a:pt x="70640" y="7090"/>
                </a:lnTo>
                <a:lnTo>
                  <a:pt x="70660" y="7050"/>
                </a:lnTo>
                <a:lnTo>
                  <a:pt x="70700" y="7020"/>
                </a:lnTo>
                <a:lnTo>
                  <a:pt x="70760" y="6980"/>
                </a:lnTo>
                <a:lnTo>
                  <a:pt x="70780" y="6950"/>
                </a:lnTo>
                <a:lnTo>
                  <a:pt x="70790" y="6860"/>
                </a:lnTo>
                <a:lnTo>
                  <a:pt x="70820" y="6820"/>
                </a:lnTo>
                <a:lnTo>
                  <a:pt x="70870" y="6740"/>
                </a:lnTo>
                <a:lnTo>
                  <a:pt x="70880" y="6740"/>
                </a:lnTo>
                <a:lnTo>
                  <a:pt x="70900" y="6680"/>
                </a:lnTo>
                <a:lnTo>
                  <a:pt x="70910" y="6630"/>
                </a:lnTo>
                <a:lnTo>
                  <a:pt x="70930" y="6590"/>
                </a:lnTo>
                <a:lnTo>
                  <a:pt x="70940" y="6540"/>
                </a:lnTo>
                <a:lnTo>
                  <a:pt x="70950" y="6460"/>
                </a:lnTo>
                <a:lnTo>
                  <a:pt x="70950" y="6350"/>
                </a:lnTo>
                <a:lnTo>
                  <a:pt x="70960" y="6310"/>
                </a:lnTo>
                <a:lnTo>
                  <a:pt x="70980" y="6270"/>
                </a:lnTo>
                <a:lnTo>
                  <a:pt x="71030" y="6230"/>
                </a:lnTo>
                <a:lnTo>
                  <a:pt x="71050" y="6200"/>
                </a:lnTo>
                <a:lnTo>
                  <a:pt x="71080" y="6180"/>
                </a:lnTo>
                <a:lnTo>
                  <a:pt x="71090" y="6180"/>
                </a:lnTo>
                <a:lnTo>
                  <a:pt x="71100" y="6180"/>
                </a:lnTo>
                <a:lnTo>
                  <a:pt x="71110" y="6170"/>
                </a:lnTo>
                <a:lnTo>
                  <a:pt x="71120" y="6160"/>
                </a:lnTo>
                <a:lnTo>
                  <a:pt x="71120" y="6150"/>
                </a:lnTo>
                <a:lnTo>
                  <a:pt x="71120" y="6140"/>
                </a:lnTo>
                <a:lnTo>
                  <a:pt x="71120" y="6130"/>
                </a:lnTo>
                <a:lnTo>
                  <a:pt x="71110" y="6120"/>
                </a:lnTo>
                <a:lnTo>
                  <a:pt x="71100" y="6070"/>
                </a:lnTo>
                <a:lnTo>
                  <a:pt x="71080" y="6030"/>
                </a:lnTo>
                <a:lnTo>
                  <a:pt x="71040" y="5980"/>
                </a:lnTo>
                <a:lnTo>
                  <a:pt x="71010" y="5930"/>
                </a:lnTo>
                <a:lnTo>
                  <a:pt x="70980" y="5870"/>
                </a:lnTo>
                <a:lnTo>
                  <a:pt x="70950" y="5800"/>
                </a:lnTo>
                <a:lnTo>
                  <a:pt x="70940" y="5750"/>
                </a:lnTo>
                <a:lnTo>
                  <a:pt x="70930" y="5680"/>
                </a:lnTo>
                <a:lnTo>
                  <a:pt x="70920" y="5640"/>
                </a:lnTo>
                <a:lnTo>
                  <a:pt x="70890" y="5620"/>
                </a:lnTo>
                <a:lnTo>
                  <a:pt x="70880" y="5610"/>
                </a:lnTo>
                <a:lnTo>
                  <a:pt x="70870" y="5600"/>
                </a:lnTo>
                <a:lnTo>
                  <a:pt x="70870" y="5580"/>
                </a:lnTo>
                <a:lnTo>
                  <a:pt x="70870" y="5570"/>
                </a:lnTo>
                <a:lnTo>
                  <a:pt x="70860" y="5560"/>
                </a:lnTo>
                <a:lnTo>
                  <a:pt x="70860" y="5550"/>
                </a:lnTo>
                <a:lnTo>
                  <a:pt x="70860" y="5540"/>
                </a:lnTo>
                <a:lnTo>
                  <a:pt x="70850" y="5490"/>
                </a:lnTo>
                <a:lnTo>
                  <a:pt x="70850" y="5480"/>
                </a:lnTo>
                <a:lnTo>
                  <a:pt x="70850" y="5450"/>
                </a:lnTo>
                <a:lnTo>
                  <a:pt x="70850" y="5440"/>
                </a:lnTo>
                <a:lnTo>
                  <a:pt x="70850" y="5430"/>
                </a:lnTo>
                <a:lnTo>
                  <a:pt x="70860" y="5410"/>
                </a:lnTo>
                <a:lnTo>
                  <a:pt x="70920" y="5350"/>
                </a:lnTo>
                <a:lnTo>
                  <a:pt x="70940" y="5320"/>
                </a:lnTo>
                <a:lnTo>
                  <a:pt x="70970" y="5270"/>
                </a:lnTo>
                <a:lnTo>
                  <a:pt x="70990" y="5240"/>
                </a:lnTo>
                <a:lnTo>
                  <a:pt x="71010" y="5160"/>
                </a:lnTo>
                <a:lnTo>
                  <a:pt x="71030" y="5120"/>
                </a:lnTo>
                <a:lnTo>
                  <a:pt x="71040" y="5070"/>
                </a:lnTo>
                <a:lnTo>
                  <a:pt x="71040" y="5040"/>
                </a:lnTo>
                <a:lnTo>
                  <a:pt x="71040" y="5010"/>
                </a:lnTo>
                <a:lnTo>
                  <a:pt x="71070" y="4960"/>
                </a:lnTo>
                <a:lnTo>
                  <a:pt x="71080" y="4930"/>
                </a:lnTo>
                <a:lnTo>
                  <a:pt x="71100" y="4900"/>
                </a:lnTo>
                <a:lnTo>
                  <a:pt x="71110" y="4890"/>
                </a:lnTo>
                <a:lnTo>
                  <a:pt x="71120" y="4880"/>
                </a:lnTo>
                <a:lnTo>
                  <a:pt x="71120" y="4850"/>
                </a:lnTo>
                <a:lnTo>
                  <a:pt x="71120" y="4820"/>
                </a:lnTo>
                <a:lnTo>
                  <a:pt x="71130" y="4800"/>
                </a:lnTo>
                <a:lnTo>
                  <a:pt x="71160" y="4770"/>
                </a:lnTo>
                <a:lnTo>
                  <a:pt x="71180" y="4740"/>
                </a:lnTo>
                <a:lnTo>
                  <a:pt x="71200" y="4720"/>
                </a:lnTo>
                <a:lnTo>
                  <a:pt x="71200" y="4700"/>
                </a:lnTo>
                <a:lnTo>
                  <a:pt x="71210" y="4670"/>
                </a:lnTo>
                <a:lnTo>
                  <a:pt x="71210" y="4660"/>
                </a:lnTo>
                <a:lnTo>
                  <a:pt x="71210" y="4620"/>
                </a:lnTo>
                <a:lnTo>
                  <a:pt x="71220" y="4590"/>
                </a:lnTo>
                <a:lnTo>
                  <a:pt x="71230" y="4590"/>
                </a:lnTo>
                <a:lnTo>
                  <a:pt x="71250" y="4570"/>
                </a:lnTo>
                <a:lnTo>
                  <a:pt x="71290" y="4570"/>
                </a:lnTo>
                <a:lnTo>
                  <a:pt x="71380" y="4550"/>
                </a:lnTo>
                <a:lnTo>
                  <a:pt x="71390" y="4550"/>
                </a:lnTo>
                <a:lnTo>
                  <a:pt x="71410" y="4550"/>
                </a:lnTo>
                <a:lnTo>
                  <a:pt x="71440" y="4550"/>
                </a:lnTo>
                <a:lnTo>
                  <a:pt x="71450" y="4560"/>
                </a:lnTo>
                <a:lnTo>
                  <a:pt x="71460" y="4560"/>
                </a:lnTo>
                <a:lnTo>
                  <a:pt x="71470" y="4560"/>
                </a:lnTo>
                <a:lnTo>
                  <a:pt x="71480" y="4550"/>
                </a:lnTo>
                <a:lnTo>
                  <a:pt x="71820" y="4770"/>
                </a:lnTo>
                <a:lnTo>
                  <a:pt x="72910" y="6770"/>
                </a:lnTo>
                <a:lnTo>
                  <a:pt x="73850" y="7610"/>
                </a:lnTo>
                <a:lnTo>
                  <a:pt x="74950" y="7990"/>
                </a:lnTo>
                <a:lnTo>
                  <a:pt x="76100" y="7970"/>
                </a:lnTo>
                <a:lnTo>
                  <a:pt x="77220" y="7600"/>
                </a:lnTo>
                <a:lnTo>
                  <a:pt x="77040" y="9380"/>
                </a:lnTo>
                <a:lnTo>
                  <a:pt x="76820" y="9550"/>
                </a:lnTo>
                <a:lnTo>
                  <a:pt x="76810" y="9500"/>
                </a:lnTo>
                <a:lnTo>
                  <a:pt x="76810" y="9490"/>
                </a:lnTo>
                <a:lnTo>
                  <a:pt x="76790" y="9290"/>
                </a:lnTo>
                <a:lnTo>
                  <a:pt x="76790" y="9260"/>
                </a:lnTo>
                <a:lnTo>
                  <a:pt x="76780" y="9240"/>
                </a:lnTo>
                <a:lnTo>
                  <a:pt x="76750" y="9240"/>
                </a:lnTo>
                <a:lnTo>
                  <a:pt x="76730" y="9220"/>
                </a:lnTo>
                <a:lnTo>
                  <a:pt x="76730" y="9190"/>
                </a:lnTo>
                <a:lnTo>
                  <a:pt x="76680" y="9170"/>
                </a:lnTo>
                <a:lnTo>
                  <a:pt x="76670" y="9140"/>
                </a:lnTo>
                <a:lnTo>
                  <a:pt x="76660" y="9110"/>
                </a:lnTo>
                <a:lnTo>
                  <a:pt x="76650" y="9080"/>
                </a:lnTo>
                <a:lnTo>
                  <a:pt x="76600" y="9070"/>
                </a:lnTo>
                <a:lnTo>
                  <a:pt x="76580" y="9060"/>
                </a:lnTo>
                <a:lnTo>
                  <a:pt x="76580" y="9050"/>
                </a:lnTo>
                <a:lnTo>
                  <a:pt x="76580" y="9020"/>
                </a:lnTo>
                <a:lnTo>
                  <a:pt x="76580" y="9000"/>
                </a:lnTo>
                <a:lnTo>
                  <a:pt x="76560" y="8990"/>
                </a:lnTo>
                <a:lnTo>
                  <a:pt x="76550" y="8990"/>
                </a:lnTo>
                <a:lnTo>
                  <a:pt x="76540" y="8990"/>
                </a:lnTo>
                <a:lnTo>
                  <a:pt x="76520" y="8990"/>
                </a:lnTo>
                <a:lnTo>
                  <a:pt x="76510" y="9000"/>
                </a:lnTo>
                <a:lnTo>
                  <a:pt x="76500" y="9000"/>
                </a:lnTo>
                <a:lnTo>
                  <a:pt x="76490" y="9010"/>
                </a:lnTo>
                <a:lnTo>
                  <a:pt x="76490" y="9000"/>
                </a:lnTo>
                <a:lnTo>
                  <a:pt x="76490" y="8990"/>
                </a:lnTo>
                <a:lnTo>
                  <a:pt x="76480" y="8970"/>
                </a:lnTo>
                <a:lnTo>
                  <a:pt x="76450" y="8970"/>
                </a:lnTo>
                <a:lnTo>
                  <a:pt x="76420" y="8960"/>
                </a:lnTo>
                <a:lnTo>
                  <a:pt x="76390" y="8960"/>
                </a:lnTo>
                <a:lnTo>
                  <a:pt x="76370" y="8930"/>
                </a:lnTo>
                <a:lnTo>
                  <a:pt x="76350" y="8930"/>
                </a:lnTo>
                <a:lnTo>
                  <a:pt x="76330" y="8920"/>
                </a:lnTo>
                <a:lnTo>
                  <a:pt x="76300" y="8900"/>
                </a:lnTo>
                <a:lnTo>
                  <a:pt x="76260" y="8900"/>
                </a:lnTo>
                <a:lnTo>
                  <a:pt x="76200" y="8900"/>
                </a:lnTo>
                <a:lnTo>
                  <a:pt x="76130" y="8920"/>
                </a:lnTo>
                <a:lnTo>
                  <a:pt x="76070" y="8930"/>
                </a:lnTo>
                <a:lnTo>
                  <a:pt x="76060" y="8930"/>
                </a:lnTo>
                <a:lnTo>
                  <a:pt x="76050" y="8930"/>
                </a:lnTo>
                <a:lnTo>
                  <a:pt x="76040" y="8930"/>
                </a:lnTo>
                <a:lnTo>
                  <a:pt x="76030" y="8920"/>
                </a:lnTo>
                <a:lnTo>
                  <a:pt x="76020" y="8900"/>
                </a:lnTo>
                <a:lnTo>
                  <a:pt x="76020" y="8890"/>
                </a:lnTo>
                <a:lnTo>
                  <a:pt x="76030" y="8830"/>
                </a:lnTo>
                <a:lnTo>
                  <a:pt x="76030" y="8760"/>
                </a:lnTo>
                <a:lnTo>
                  <a:pt x="76030" y="8710"/>
                </a:lnTo>
                <a:lnTo>
                  <a:pt x="76050" y="8630"/>
                </a:lnTo>
                <a:lnTo>
                  <a:pt x="76050" y="8570"/>
                </a:lnTo>
                <a:lnTo>
                  <a:pt x="76020" y="8570"/>
                </a:lnTo>
                <a:lnTo>
                  <a:pt x="75990" y="8590"/>
                </a:lnTo>
                <a:lnTo>
                  <a:pt x="75940" y="8610"/>
                </a:lnTo>
                <a:lnTo>
                  <a:pt x="75940" y="8620"/>
                </a:lnTo>
                <a:lnTo>
                  <a:pt x="75910" y="8640"/>
                </a:lnTo>
                <a:lnTo>
                  <a:pt x="75870" y="8670"/>
                </a:lnTo>
                <a:lnTo>
                  <a:pt x="75850" y="8680"/>
                </a:lnTo>
                <a:lnTo>
                  <a:pt x="75830" y="8680"/>
                </a:lnTo>
                <a:lnTo>
                  <a:pt x="75770" y="8650"/>
                </a:lnTo>
                <a:lnTo>
                  <a:pt x="75730" y="8640"/>
                </a:lnTo>
                <a:lnTo>
                  <a:pt x="75720" y="8640"/>
                </a:lnTo>
                <a:lnTo>
                  <a:pt x="75710" y="8640"/>
                </a:lnTo>
                <a:lnTo>
                  <a:pt x="75700" y="8650"/>
                </a:lnTo>
                <a:lnTo>
                  <a:pt x="75690" y="8650"/>
                </a:lnTo>
                <a:lnTo>
                  <a:pt x="75690" y="8660"/>
                </a:lnTo>
                <a:lnTo>
                  <a:pt x="75670" y="8700"/>
                </a:lnTo>
                <a:lnTo>
                  <a:pt x="75650" y="8730"/>
                </a:lnTo>
                <a:lnTo>
                  <a:pt x="75620" y="8750"/>
                </a:lnTo>
                <a:lnTo>
                  <a:pt x="75580" y="8790"/>
                </a:lnTo>
                <a:lnTo>
                  <a:pt x="75550" y="8830"/>
                </a:lnTo>
                <a:lnTo>
                  <a:pt x="75540" y="8830"/>
                </a:lnTo>
                <a:lnTo>
                  <a:pt x="75530" y="8850"/>
                </a:lnTo>
                <a:lnTo>
                  <a:pt x="75530" y="8900"/>
                </a:lnTo>
                <a:lnTo>
                  <a:pt x="75540" y="8910"/>
                </a:lnTo>
                <a:lnTo>
                  <a:pt x="75560" y="8940"/>
                </a:lnTo>
                <a:lnTo>
                  <a:pt x="75570" y="8950"/>
                </a:lnTo>
                <a:lnTo>
                  <a:pt x="75570" y="8960"/>
                </a:lnTo>
                <a:lnTo>
                  <a:pt x="75570" y="8970"/>
                </a:lnTo>
                <a:lnTo>
                  <a:pt x="75570" y="8990"/>
                </a:lnTo>
                <a:lnTo>
                  <a:pt x="75560" y="9000"/>
                </a:lnTo>
                <a:lnTo>
                  <a:pt x="75560" y="9010"/>
                </a:lnTo>
                <a:lnTo>
                  <a:pt x="75550" y="9010"/>
                </a:lnTo>
                <a:lnTo>
                  <a:pt x="75550" y="9020"/>
                </a:lnTo>
                <a:lnTo>
                  <a:pt x="75540" y="9020"/>
                </a:lnTo>
                <a:lnTo>
                  <a:pt x="75530" y="9030"/>
                </a:lnTo>
                <a:lnTo>
                  <a:pt x="75530" y="9040"/>
                </a:lnTo>
                <a:lnTo>
                  <a:pt x="74840" y="9470"/>
                </a:lnTo>
                <a:lnTo>
                  <a:pt x="74750" y="10150"/>
                </a:lnTo>
                <a:lnTo>
                  <a:pt x="74800" y="10980"/>
                </a:lnTo>
                <a:lnTo>
                  <a:pt x="74590" y="11860"/>
                </a:lnTo>
                <a:lnTo>
                  <a:pt x="73690" y="12580"/>
                </a:lnTo>
                <a:lnTo>
                  <a:pt x="72410" y="13270"/>
                </a:lnTo>
                <a:lnTo>
                  <a:pt x="71820" y="13910"/>
                </a:lnTo>
                <a:lnTo>
                  <a:pt x="71810" y="13910"/>
                </a:lnTo>
                <a:lnTo>
                  <a:pt x="71800" y="13910"/>
                </a:lnTo>
                <a:lnTo>
                  <a:pt x="71790" y="13920"/>
                </a:lnTo>
                <a:lnTo>
                  <a:pt x="71780" y="13940"/>
                </a:lnTo>
                <a:lnTo>
                  <a:pt x="71770" y="13960"/>
                </a:lnTo>
                <a:lnTo>
                  <a:pt x="71660" y="14080"/>
                </a:lnTo>
                <a:lnTo>
                  <a:pt x="71640" y="14070"/>
                </a:lnTo>
                <a:lnTo>
                  <a:pt x="71630" y="14070"/>
                </a:lnTo>
                <a:lnTo>
                  <a:pt x="71620" y="14070"/>
                </a:lnTo>
                <a:lnTo>
                  <a:pt x="71610" y="14070"/>
                </a:lnTo>
                <a:lnTo>
                  <a:pt x="71600" y="14070"/>
                </a:lnTo>
                <a:lnTo>
                  <a:pt x="71580" y="14080"/>
                </a:lnTo>
                <a:lnTo>
                  <a:pt x="71530" y="14070"/>
                </a:lnTo>
                <a:lnTo>
                  <a:pt x="71500" y="14070"/>
                </a:lnTo>
                <a:lnTo>
                  <a:pt x="71470" y="14040"/>
                </a:lnTo>
                <a:lnTo>
                  <a:pt x="71460" y="14030"/>
                </a:lnTo>
                <a:lnTo>
                  <a:pt x="71450" y="14030"/>
                </a:lnTo>
                <a:lnTo>
                  <a:pt x="71440" y="14030"/>
                </a:lnTo>
                <a:lnTo>
                  <a:pt x="71430" y="14030"/>
                </a:lnTo>
                <a:lnTo>
                  <a:pt x="71410" y="14050"/>
                </a:lnTo>
                <a:lnTo>
                  <a:pt x="71390" y="14060"/>
                </a:lnTo>
                <a:lnTo>
                  <a:pt x="71370" y="14080"/>
                </a:lnTo>
                <a:lnTo>
                  <a:pt x="71360" y="14090"/>
                </a:lnTo>
                <a:lnTo>
                  <a:pt x="71340" y="14120"/>
                </a:lnTo>
                <a:lnTo>
                  <a:pt x="71330" y="14130"/>
                </a:lnTo>
                <a:lnTo>
                  <a:pt x="71320" y="14160"/>
                </a:lnTo>
                <a:lnTo>
                  <a:pt x="71270" y="14180"/>
                </a:lnTo>
                <a:lnTo>
                  <a:pt x="71240" y="14220"/>
                </a:lnTo>
                <a:lnTo>
                  <a:pt x="71210" y="14270"/>
                </a:lnTo>
                <a:lnTo>
                  <a:pt x="71190" y="14280"/>
                </a:lnTo>
                <a:lnTo>
                  <a:pt x="71180" y="14290"/>
                </a:lnTo>
                <a:lnTo>
                  <a:pt x="71140" y="14340"/>
                </a:lnTo>
                <a:lnTo>
                  <a:pt x="71110" y="14370"/>
                </a:lnTo>
                <a:lnTo>
                  <a:pt x="71090" y="14390"/>
                </a:lnTo>
                <a:lnTo>
                  <a:pt x="71070" y="14430"/>
                </a:lnTo>
                <a:lnTo>
                  <a:pt x="71030" y="14480"/>
                </a:lnTo>
                <a:lnTo>
                  <a:pt x="71020" y="14500"/>
                </a:lnTo>
                <a:lnTo>
                  <a:pt x="70990" y="14570"/>
                </a:lnTo>
                <a:lnTo>
                  <a:pt x="70960" y="14620"/>
                </a:lnTo>
                <a:lnTo>
                  <a:pt x="70960" y="14680"/>
                </a:lnTo>
                <a:lnTo>
                  <a:pt x="70940" y="14720"/>
                </a:lnTo>
                <a:lnTo>
                  <a:pt x="70950" y="14820"/>
                </a:lnTo>
                <a:lnTo>
                  <a:pt x="70950" y="14850"/>
                </a:lnTo>
                <a:lnTo>
                  <a:pt x="70970" y="15010"/>
                </a:lnTo>
                <a:lnTo>
                  <a:pt x="70900" y="15080"/>
                </a:lnTo>
                <a:lnTo>
                  <a:pt x="70870" y="15070"/>
                </a:lnTo>
                <a:lnTo>
                  <a:pt x="70810" y="15120"/>
                </a:lnTo>
                <a:lnTo>
                  <a:pt x="70780" y="15150"/>
                </a:lnTo>
                <a:lnTo>
                  <a:pt x="70720" y="15130"/>
                </a:lnTo>
                <a:lnTo>
                  <a:pt x="70710" y="15120"/>
                </a:lnTo>
                <a:lnTo>
                  <a:pt x="70700" y="15120"/>
                </a:lnTo>
                <a:lnTo>
                  <a:pt x="70680" y="15120"/>
                </a:lnTo>
                <a:lnTo>
                  <a:pt x="70660" y="15120"/>
                </a:lnTo>
                <a:lnTo>
                  <a:pt x="70580" y="15130"/>
                </a:lnTo>
                <a:lnTo>
                  <a:pt x="70570" y="15160"/>
                </a:lnTo>
                <a:lnTo>
                  <a:pt x="70540" y="15170"/>
                </a:lnTo>
                <a:lnTo>
                  <a:pt x="70510" y="15200"/>
                </a:lnTo>
                <a:lnTo>
                  <a:pt x="70500" y="15240"/>
                </a:lnTo>
                <a:lnTo>
                  <a:pt x="70490" y="15240"/>
                </a:lnTo>
                <a:lnTo>
                  <a:pt x="70470" y="15260"/>
                </a:lnTo>
                <a:lnTo>
                  <a:pt x="70470" y="15310"/>
                </a:lnTo>
                <a:lnTo>
                  <a:pt x="70450" y="15360"/>
                </a:lnTo>
                <a:lnTo>
                  <a:pt x="70450" y="15420"/>
                </a:lnTo>
                <a:lnTo>
                  <a:pt x="70410" y="15510"/>
                </a:lnTo>
                <a:lnTo>
                  <a:pt x="70400" y="15640"/>
                </a:lnTo>
                <a:lnTo>
                  <a:pt x="70390" y="15670"/>
                </a:lnTo>
                <a:lnTo>
                  <a:pt x="70390" y="15680"/>
                </a:lnTo>
                <a:lnTo>
                  <a:pt x="70370" y="15750"/>
                </a:lnTo>
                <a:lnTo>
                  <a:pt x="70350" y="15830"/>
                </a:lnTo>
                <a:lnTo>
                  <a:pt x="70320" y="15880"/>
                </a:lnTo>
                <a:lnTo>
                  <a:pt x="70300" y="15900"/>
                </a:lnTo>
                <a:lnTo>
                  <a:pt x="70260" y="15950"/>
                </a:lnTo>
                <a:lnTo>
                  <a:pt x="70230" y="16010"/>
                </a:lnTo>
                <a:lnTo>
                  <a:pt x="70220" y="16030"/>
                </a:lnTo>
                <a:lnTo>
                  <a:pt x="70180" y="16080"/>
                </a:lnTo>
                <a:lnTo>
                  <a:pt x="70180" y="16110"/>
                </a:lnTo>
                <a:lnTo>
                  <a:pt x="70200" y="16110"/>
                </a:lnTo>
                <a:lnTo>
                  <a:pt x="70150" y="16140"/>
                </a:lnTo>
                <a:lnTo>
                  <a:pt x="69790" y="16410"/>
                </a:lnTo>
                <a:lnTo>
                  <a:pt x="69730" y="16470"/>
                </a:lnTo>
                <a:lnTo>
                  <a:pt x="69600" y="16580"/>
                </a:lnTo>
                <a:lnTo>
                  <a:pt x="69580" y="16590"/>
                </a:lnTo>
                <a:lnTo>
                  <a:pt x="69560" y="16590"/>
                </a:lnTo>
                <a:lnTo>
                  <a:pt x="69550" y="16580"/>
                </a:lnTo>
                <a:lnTo>
                  <a:pt x="69540" y="16580"/>
                </a:lnTo>
                <a:lnTo>
                  <a:pt x="69520" y="16570"/>
                </a:lnTo>
                <a:lnTo>
                  <a:pt x="69510" y="16580"/>
                </a:lnTo>
                <a:lnTo>
                  <a:pt x="69500" y="16570"/>
                </a:lnTo>
                <a:lnTo>
                  <a:pt x="69490" y="16570"/>
                </a:lnTo>
                <a:lnTo>
                  <a:pt x="69480" y="16570"/>
                </a:lnTo>
                <a:lnTo>
                  <a:pt x="69390" y="16580"/>
                </a:lnTo>
                <a:lnTo>
                  <a:pt x="69370" y="16590"/>
                </a:lnTo>
                <a:lnTo>
                  <a:pt x="69350" y="16720"/>
                </a:lnTo>
                <a:lnTo>
                  <a:pt x="69330" y="16740"/>
                </a:lnTo>
                <a:lnTo>
                  <a:pt x="69210" y="16810"/>
                </a:lnTo>
                <a:lnTo>
                  <a:pt x="69180" y="16830"/>
                </a:lnTo>
                <a:lnTo>
                  <a:pt x="69130" y="16840"/>
                </a:lnTo>
                <a:lnTo>
                  <a:pt x="69090" y="16870"/>
                </a:lnTo>
                <a:lnTo>
                  <a:pt x="69060" y="16900"/>
                </a:lnTo>
                <a:lnTo>
                  <a:pt x="69020" y="16940"/>
                </a:lnTo>
                <a:lnTo>
                  <a:pt x="68950" y="17020"/>
                </a:lnTo>
                <a:lnTo>
                  <a:pt x="68910" y="17160"/>
                </a:lnTo>
                <a:lnTo>
                  <a:pt x="68840" y="17190"/>
                </a:lnTo>
                <a:lnTo>
                  <a:pt x="68740" y="17230"/>
                </a:lnTo>
                <a:lnTo>
                  <a:pt x="68710" y="17240"/>
                </a:lnTo>
                <a:lnTo>
                  <a:pt x="68630" y="17260"/>
                </a:lnTo>
                <a:lnTo>
                  <a:pt x="68560" y="17260"/>
                </a:lnTo>
                <a:lnTo>
                  <a:pt x="68430" y="17270"/>
                </a:lnTo>
                <a:lnTo>
                  <a:pt x="68380" y="17250"/>
                </a:lnTo>
                <a:lnTo>
                  <a:pt x="68300" y="17210"/>
                </a:lnTo>
                <a:lnTo>
                  <a:pt x="68290" y="17210"/>
                </a:lnTo>
                <a:lnTo>
                  <a:pt x="68220" y="17190"/>
                </a:lnTo>
                <a:lnTo>
                  <a:pt x="68210" y="17200"/>
                </a:lnTo>
                <a:lnTo>
                  <a:pt x="68180" y="17220"/>
                </a:lnTo>
                <a:lnTo>
                  <a:pt x="68120" y="17260"/>
                </a:lnTo>
                <a:lnTo>
                  <a:pt x="68060" y="17300"/>
                </a:lnTo>
                <a:lnTo>
                  <a:pt x="68060" y="17350"/>
                </a:lnTo>
                <a:lnTo>
                  <a:pt x="68050" y="17360"/>
                </a:lnTo>
                <a:lnTo>
                  <a:pt x="68040" y="17390"/>
                </a:lnTo>
                <a:lnTo>
                  <a:pt x="68020" y="17410"/>
                </a:lnTo>
                <a:lnTo>
                  <a:pt x="67980" y="17450"/>
                </a:lnTo>
                <a:lnTo>
                  <a:pt x="67970" y="17460"/>
                </a:lnTo>
                <a:lnTo>
                  <a:pt x="67970" y="17470"/>
                </a:lnTo>
                <a:lnTo>
                  <a:pt x="67960" y="17480"/>
                </a:lnTo>
                <a:lnTo>
                  <a:pt x="67960" y="17510"/>
                </a:lnTo>
                <a:lnTo>
                  <a:pt x="67960" y="17540"/>
                </a:lnTo>
                <a:lnTo>
                  <a:pt x="67970" y="17560"/>
                </a:lnTo>
                <a:lnTo>
                  <a:pt x="67970" y="17580"/>
                </a:lnTo>
                <a:lnTo>
                  <a:pt x="67960" y="17590"/>
                </a:lnTo>
                <a:lnTo>
                  <a:pt x="67950" y="17600"/>
                </a:lnTo>
                <a:lnTo>
                  <a:pt x="67940" y="17610"/>
                </a:lnTo>
                <a:lnTo>
                  <a:pt x="67930" y="17630"/>
                </a:lnTo>
                <a:lnTo>
                  <a:pt x="67930" y="17640"/>
                </a:lnTo>
                <a:lnTo>
                  <a:pt x="67920" y="17650"/>
                </a:lnTo>
                <a:lnTo>
                  <a:pt x="67920" y="17660"/>
                </a:lnTo>
                <a:lnTo>
                  <a:pt x="67930" y="17680"/>
                </a:lnTo>
                <a:lnTo>
                  <a:pt x="67960" y="17780"/>
                </a:lnTo>
                <a:lnTo>
                  <a:pt x="67980" y="17850"/>
                </a:lnTo>
                <a:lnTo>
                  <a:pt x="68000" y="17890"/>
                </a:lnTo>
                <a:lnTo>
                  <a:pt x="68020" y="17940"/>
                </a:lnTo>
                <a:lnTo>
                  <a:pt x="68030" y="17960"/>
                </a:lnTo>
                <a:lnTo>
                  <a:pt x="68040" y="17990"/>
                </a:lnTo>
                <a:lnTo>
                  <a:pt x="68040" y="18020"/>
                </a:lnTo>
                <a:lnTo>
                  <a:pt x="68030" y="18040"/>
                </a:lnTo>
                <a:lnTo>
                  <a:pt x="68020" y="18080"/>
                </a:lnTo>
                <a:lnTo>
                  <a:pt x="68010" y="18140"/>
                </a:lnTo>
                <a:lnTo>
                  <a:pt x="68000" y="18180"/>
                </a:lnTo>
                <a:lnTo>
                  <a:pt x="68000" y="18250"/>
                </a:lnTo>
                <a:lnTo>
                  <a:pt x="68030" y="18280"/>
                </a:lnTo>
                <a:lnTo>
                  <a:pt x="68070" y="18300"/>
                </a:lnTo>
                <a:lnTo>
                  <a:pt x="68070" y="18350"/>
                </a:lnTo>
                <a:lnTo>
                  <a:pt x="68070" y="18380"/>
                </a:lnTo>
                <a:lnTo>
                  <a:pt x="68080" y="18420"/>
                </a:lnTo>
                <a:lnTo>
                  <a:pt x="68070" y="18450"/>
                </a:lnTo>
                <a:lnTo>
                  <a:pt x="68060" y="18490"/>
                </a:lnTo>
                <a:lnTo>
                  <a:pt x="68050" y="18510"/>
                </a:lnTo>
                <a:lnTo>
                  <a:pt x="68050" y="18540"/>
                </a:lnTo>
                <a:lnTo>
                  <a:pt x="68060" y="18550"/>
                </a:lnTo>
                <a:lnTo>
                  <a:pt x="68080" y="18550"/>
                </a:lnTo>
                <a:lnTo>
                  <a:pt x="68100" y="18540"/>
                </a:lnTo>
                <a:lnTo>
                  <a:pt x="68110" y="18550"/>
                </a:lnTo>
                <a:lnTo>
                  <a:pt x="68160" y="18570"/>
                </a:lnTo>
                <a:lnTo>
                  <a:pt x="68210" y="18600"/>
                </a:lnTo>
                <a:lnTo>
                  <a:pt x="68220" y="18610"/>
                </a:lnTo>
                <a:lnTo>
                  <a:pt x="68230" y="18620"/>
                </a:lnTo>
                <a:lnTo>
                  <a:pt x="68250" y="18640"/>
                </a:lnTo>
                <a:lnTo>
                  <a:pt x="68280" y="18690"/>
                </a:lnTo>
                <a:lnTo>
                  <a:pt x="68300" y="18730"/>
                </a:lnTo>
                <a:lnTo>
                  <a:pt x="68300" y="18740"/>
                </a:lnTo>
                <a:lnTo>
                  <a:pt x="68310" y="18750"/>
                </a:lnTo>
                <a:lnTo>
                  <a:pt x="68310" y="18770"/>
                </a:lnTo>
                <a:lnTo>
                  <a:pt x="68310" y="18780"/>
                </a:lnTo>
                <a:lnTo>
                  <a:pt x="68310" y="18790"/>
                </a:lnTo>
                <a:lnTo>
                  <a:pt x="68310" y="18800"/>
                </a:lnTo>
                <a:lnTo>
                  <a:pt x="68290" y="18830"/>
                </a:lnTo>
                <a:lnTo>
                  <a:pt x="68280" y="18850"/>
                </a:lnTo>
                <a:lnTo>
                  <a:pt x="68280" y="18870"/>
                </a:lnTo>
                <a:lnTo>
                  <a:pt x="68280" y="18950"/>
                </a:lnTo>
                <a:lnTo>
                  <a:pt x="68290" y="19000"/>
                </a:lnTo>
                <a:lnTo>
                  <a:pt x="68290" y="19010"/>
                </a:lnTo>
                <a:lnTo>
                  <a:pt x="68290" y="19020"/>
                </a:lnTo>
                <a:lnTo>
                  <a:pt x="68290" y="19030"/>
                </a:lnTo>
                <a:lnTo>
                  <a:pt x="68300" y="19040"/>
                </a:lnTo>
                <a:lnTo>
                  <a:pt x="68300" y="19050"/>
                </a:lnTo>
                <a:lnTo>
                  <a:pt x="68310" y="19060"/>
                </a:lnTo>
                <a:lnTo>
                  <a:pt x="68320" y="19070"/>
                </a:lnTo>
                <a:lnTo>
                  <a:pt x="68320" y="19080"/>
                </a:lnTo>
                <a:lnTo>
                  <a:pt x="68330" y="19090"/>
                </a:lnTo>
                <a:lnTo>
                  <a:pt x="68330" y="19110"/>
                </a:lnTo>
                <a:lnTo>
                  <a:pt x="68330" y="19120"/>
                </a:lnTo>
                <a:lnTo>
                  <a:pt x="68320" y="19130"/>
                </a:lnTo>
                <a:lnTo>
                  <a:pt x="68320" y="19140"/>
                </a:lnTo>
                <a:lnTo>
                  <a:pt x="68290" y="19170"/>
                </a:lnTo>
                <a:lnTo>
                  <a:pt x="68260" y="19190"/>
                </a:lnTo>
                <a:lnTo>
                  <a:pt x="68240" y="19210"/>
                </a:lnTo>
                <a:lnTo>
                  <a:pt x="68220" y="19240"/>
                </a:lnTo>
                <a:lnTo>
                  <a:pt x="68200" y="19250"/>
                </a:lnTo>
                <a:lnTo>
                  <a:pt x="68170" y="19290"/>
                </a:lnTo>
                <a:lnTo>
                  <a:pt x="68160" y="19300"/>
                </a:lnTo>
                <a:lnTo>
                  <a:pt x="68150" y="19310"/>
                </a:lnTo>
                <a:lnTo>
                  <a:pt x="68150" y="19320"/>
                </a:lnTo>
                <a:lnTo>
                  <a:pt x="68140" y="19330"/>
                </a:lnTo>
                <a:lnTo>
                  <a:pt x="68140" y="19340"/>
                </a:lnTo>
                <a:lnTo>
                  <a:pt x="68130" y="19350"/>
                </a:lnTo>
                <a:lnTo>
                  <a:pt x="68130" y="19370"/>
                </a:lnTo>
                <a:lnTo>
                  <a:pt x="68130" y="19380"/>
                </a:lnTo>
                <a:lnTo>
                  <a:pt x="68130" y="19390"/>
                </a:lnTo>
                <a:lnTo>
                  <a:pt x="68130" y="19400"/>
                </a:lnTo>
                <a:lnTo>
                  <a:pt x="68130" y="19410"/>
                </a:lnTo>
                <a:lnTo>
                  <a:pt x="68140" y="19430"/>
                </a:lnTo>
                <a:lnTo>
                  <a:pt x="68150" y="19450"/>
                </a:lnTo>
                <a:lnTo>
                  <a:pt x="68160" y="19460"/>
                </a:lnTo>
                <a:lnTo>
                  <a:pt x="68160" y="19470"/>
                </a:lnTo>
                <a:lnTo>
                  <a:pt x="68140" y="19490"/>
                </a:lnTo>
                <a:lnTo>
                  <a:pt x="68110" y="19490"/>
                </a:lnTo>
                <a:lnTo>
                  <a:pt x="68090" y="19490"/>
                </a:lnTo>
                <a:lnTo>
                  <a:pt x="68060" y="19490"/>
                </a:lnTo>
                <a:lnTo>
                  <a:pt x="68050" y="19480"/>
                </a:lnTo>
                <a:lnTo>
                  <a:pt x="68000" y="19470"/>
                </a:lnTo>
                <a:lnTo>
                  <a:pt x="67960" y="19470"/>
                </a:lnTo>
                <a:lnTo>
                  <a:pt x="67940" y="19470"/>
                </a:lnTo>
                <a:lnTo>
                  <a:pt x="67920" y="19480"/>
                </a:lnTo>
                <a:lnTo>
                  <a:pt x="67890" y="19480"/>
                </a:lnTo>
                <a:lnTo>
                  <a:pt x="67870" y="19480"/>
                </a:lnTo>
                <a:lnTo>
                  <a:pt x="67850" y="19490"/>
                </a:lnTo>
                <a:lnTo>
                  <a:pt x="67830" y="19510"/>
                </a:lnTo>
                <a:lnTo>
                  <a:pt x="67800" y="19520"/>
                </a:lnTo>
                <a:lnTo>
                  <a:pt x="67780" y="19530"/>
                </a:lnTo>
                <a:lnTo>
                  <a:pt x="67760" y="19530"/>
                </a:lnTo>
                <a:lnTo>
                  <a:pt x="67750" y="19530"/>
                </a:lnTo>
                <a:lnTo>
                  <a:pt x="67740" y="19530"/>
                </a:lnTo>
                <a:lnTo>
                  <a:pt x="67730" y="19530"/>
                </a:lnTo>
                <a:lnTo>
                  <a:pt x="67720" y="19520"/>
                </a:lnTo>
                <a:lnTo>
                  <a:pt x="67710" y="19520"/>
                </a:lnTo>
                <a:lnTo>
                  <a:pt x="67700" y="19510"/>
                </a:lnTo>
                <a:lnTo>
                  <a:pt x="67680" y="19480"/>
                </a:lnTo>
                <a:lnTo>
                  <a:pt x="67650" y="19450"/>
                </a:lnTo>
                <a:lnTo>
                  <a:pt x="67630" y="19430"/>
                </a:lnTo>
                <a:lnTo>
                  <a:pt x="67580" y="19390"/>
                </a:lnTo>
                <a:lnTo>
                  <a:pt x="67570" y="19370"/>
                </a:lnTo>
                <a:lnTo>
                  <a:pt x="67560" y="19340"/>
                </a:lnTo>
                <a:lnTo>
                  <a:pt x="67550" y="19310"/>
                </a:lnTo>
                <a:lnTo>
                  <a:pt x="67540" y="19290"/>
                </a:lnTo>
                <a:lnTo>
                  <a:pt x="67520" y="19260"/>
                </a:lnTo>
                <a:lnTo>
                  <a:pt x="67510" y="19230"/>
                </a:lnTo>
                <a:lnTo>
                  <a:pt x="67490" y="19190"/>
                </a:lnTo>
                <a:lnTo>
                  <a:pt x="67490" y="19170"/>
                </a:lnTo>
                <a:lnTo>
                  <a:pt x="67500" y="19150"/>
                </a:lnTo>
                <a:lnTo>
                  <a:pt x="67500" y="19120"/>
                </a:lnTo>
                <a:lnTo>
                  <a:pt x="67490" y="19130"/>
                </a:lnTo>
                <a:lnTo>
                  <a:pt x="67480" y="19130"/>
                </a:lnTo>
                <a:lnTo>
                  <a:pt x="67460" y="19150"/>
                </a:lnTo>
                <a:lnTo>
                  <a:pt x="67450" y="19190"/>
                </a:lnTo>
                <a:lnTo>
                  <a:pt x="67440" y="19200"/>
                </a:lnTo>
                <a:lnTo>
                  <a:pt x="67430" y="19210"/>
                </a:lnTo>
                <a:lnTo>
                  <a:pt x="67420" y="19230"/>
                </a:lnTo>
                <a:lnTo>
                  <a:pt x="67410" y="19250"/>
                </a:lnTo>
                <a:lnTo>
                  <a:pt x="67400" y="19260"/>
                </a:lnTo>
                <a:lnTo>
                  <a:pt x="67390" y="19290"/>
                </a:lnTo>
                <a:lnTo>
                  <a:pt x="67370" y="19310"/>
                </a:lnTo>
                <a:lnTo>
                  <a:pt x="67370" y="19330"/>
                </a:lnTo>
                <a:lnTo>
                  <a:pt x="67370" y="19360"/>
                </a:lnTo>
                <a:lnTo>
                  <a:pt x="67370" y="19370"/>
                </a:lnTo>
                <a:lnTo>
                  <a:pt x="67360" y="19380"/>
                </a:lnTo>
                <a:lnTo>
                  <a:pt x="67340" y="19390"/>
                </a:lnTo>
                <a:lnTo>
                  <a:pt x="67310" y="19390"/>
                </a:lnTo>
                <a:lnTo>
                  <a:pt x="67290" y="19390"/>
                </a:lnTo>
                <a:lnTo>
                  <a:pt x="67290" y="19400"/>
                </a:lnTo>
                <a:lnTo>
                  <a:pt x="67270" y="19410"/>
                </a:lnTo>
                <a:lnTo>
                  <a:pt x="67260" y="19430"/>
                </a:lnTo>
                <a:lnTo>
                  <a:pt x="67240" y="19440"/>
                </a:lnTo>
                <a:lnTo>
                  <a:pt x="67200" y="19450"/>
                </a:lnTo>
                <a:lnTo>
                  <a:pt x="67180" y="19460"/>
                </a:lnTo>
                <a:lnTo>
                  <a:pt x="67170" y="19470"/>
                </a:lnTo>
                <a:lnTo>
                  <a:pt x="67160" y="19480"/>
                </a:lnTo>
                <a:lnTo>
                  <a:pt x="67150" y="19480"/>
                </a:lnTo>
                <a:lnTo>
                  <a:pt x="67130" y="19480"/>
                </a:lnTo>
                <a:lnTo>
                  <a:pt x="67120" y="19490"/>
                </a:lnTo>
                <a:lnTo>
                  <a:pt x="67110" y="19490"/>
                </a:lnTo>
                <a:lnTo>
                  <a:pt x="67100" y="19500"/>
                </a:lnTo>
                <a:lnTo>
                  <a:pt x="67100" y="19520"/>
                </a:lnTo>
                <a:lnTo>
                  <a:pt x="67100" y="19540"/>
                </a:lnTo>
                <a:lnTo>
                  <a:pt x="67100" y="19560"/>
                </a:lnTo>
                <a:lnTo>
                  <a:pt x="67100" y="19580"/>
                </a:lnTo>
                <a:lnTo>
                  <a:pt x="67100" y="19590"/>
                </a:lnTo>
                <a:lnTo>
                  <a:pt x="67090" y="19590"/>
                </a:lnTo>
                <a:lnTo>
                  <a:pt x="67070" y="19590"/>
                </a:lnTo>
                <a:lnTo>
                  <a:pt x="67030" y="19550"/>
                </a:lnTo>
                <a:lnTo>
                  <a:pt x="67020" y="19540"/>
                </a:lnTo>
                <a:lnTo>
                  <a:pt x="67000" y="19540"/>
                </a:lnTo>
                <a:lnTo>
                  <a:pt x="66980" y="19550"/>
                </a:lnTo>
                <a:lnTo>
                  <a:pt x="66960" y="19560"/>
                </a:lnTo>
                <a:lnTo>
                  <a:pt x="66940" y="19560"/>
                </a:lnTo>
                <a:lnTo>
                  <a:pt x="66910" y="19560"/>
                </a:lnTo>
                <a:lnTo>
                  <a:pt x="66900" y="19560"/>
                </a:lnTo>
                <a:lnTo>
                  <a:pt x="66850" y="19500"/>
                </a:lnTo>
                <a:lnTo>
                  <a:pt x="66830" y="19480"/>
                </a:lnTo>
                <a:lnTo>
                  <a:pt x="66820" y="19460"/>
                </a:lnTo>
                <a:lnTo>
                  <a:pt x="66820" y="19440"/>
                </a:lnTo>
                <a:lnTo>
                  <a:pt x="66820" y="19420"/>
                </a:lnTo>
                <a:lnTo>
                  <a:pt x="66780" y="19400"/>
                </a:lnTo>
                <a:lnTo>
                  <a:pt x="66740" y="19400"/>
                </a:lnTo>
                <a:lnTo>
                  <a:pt x="66690" y="19400"/>
                </a:lnTo>
                <a:lnTo>
                  <a:pt x="66640" y="19410"/>
                </a:lnTo>
                <a:lnTo>
                  <a:pt x="66610" y="19420"/>
                </a:lnTo>
                <a:lnTo>
                  <a:pt x="66560" y="19430"/>
                </a:lnTo>
                <a:lnTo>
                  <a:pt x="66490" y="19460"/>
                </a:lnTo>
                <a:lnTo>
                  <a:pt x="66460" y="19470"/>
                </a:lnTo>
                <a:lnTo>
                  <a:pt x="66410" y="19470"/>
                </a:lnTo>
                <a:lnTo>
                  <a:pt x="66380" y="19480"/>
                </a:lnTo>
                <a:lnTo>
                  <a:pt x="66360" y="19490"/>
                </a:lnTo>
                <a:lnTo>
                  <a:pt x="66320" y="19510"/>
                </a:lnTo>
                <a:lnTo>
                  <a:pt x="66270" y="19530"/>
                </a:lnTo>
                <a:lnTo>
                  <a:pt x="66250" y="19540"/>
                </a:lnTo>
                <a:lnTo>
                  <a:pt x="66200" y="19540"/>
                </a:lnTo>
                <a:lnTo>
                  <a:pt x="66160" y="19540"/>
                </a:lnTo>
                <a:lnTo>
                  <a:pt x="66130" y="19600"/>
                </a:lnTo>
                <a:lnTo>
                  <a:pt x="66070" y="19590"/>
                </a:lnTo>
                <a:lnTo>
                  <a:pt x="66000" y="19630"/>
                </a:lnTo>
                <a:lnTo>
                  <a:pt x="65980" y="19650"/>
                </a:lnTo>
                <a:lnTo>
                  <a:pt x="65960" y="19650"/>
                </a:lnTo>
                <a:lnTo>
                  <a:pt x="65920" y="19650"/>
                </a:lnTo>
                <a:lnTo>
                  <a:pt x="65910" y="19630"/>
                </a:lnTo>
                <a:lnTo>
                  <a:pt x="65880" y="19640"/>
                </a:lnTo>
                <a:lnTo>
                  <a:pt x="65860" y="19650"/>
                </a:lnTo>
                <a:lnTo>
                  <a:pt x="65800" y="19640"/>
                </a:lnTo>
                <a:lnTo>
                  <a:pt x="65720" y="19680"/>
                </a:lnTo>
                <a:lnTo>
                  <a:pt x="65710" y="19680"/>
                </a:lnTo>
                <a:lnTo>
                  <a:pt x="65700" y="19690"/>
                </a:lnTo>
                <a:lnTo>
                  <a:pt x="65660" y="19700"/>
                </a:lnTo>
                <a:lnTo>
                  <a:pt x="65640" y="19700"/>
                </a:lnTo>
                <a:lnTo>
                  <a:pt x="65590" y="19710"/>
                </a:lnTo>
                <a:lnTo>
                  <a:pt x="65540" y="19730"/>
                </a:lnTo>
                <a:lnTo>
                  <a:pt x="65520" y="19750"/>
                </a:lnTo>
                <a:lnTo>
                  <a:pt x="65510" y="19750"/>
                </a:lnTo>
                <a:lnTo>
                  <a:pt x="65440" y="19800"/>
                </a:lnTo>
                <a:lnTo>
                  <a:pt x="65390" y="19800"/>
                </a:lnTo>
                <a:lnTo>
                  <a:pt x="65360" y="19790"/>
                </a:lnTo>
                <a:lnTo>
                  <a:pt x="65340" y="19790"/>
                </a:lnTo>
                <a:lnTo>
                  <a:pt x="65260" y="19780"/>
                </a:lnTo>
                <a:lnTo>
                  <a:pt x="65250" y="19760"/>
                </a:lnTo>
                <a:lnTo>
                  <a:pt x="65250" y="19740"/>
                </a:lnTo>
                <a:lnTo>
                  <a:pt x="65220" y="19700"/>
                </a:lnTo>
                <a:lnTo>
                  <a:pt x="65180" y="19700"/>
                </a:lnTo>
                <a:lnTo>
                  <a:pt x="65150" y="19670"/>
                </a:lnTo>
                <a:lnTo>
                  <a:pt x="65110" y="19650"/>
                </a:lnTo>
                <a:lnTo>
                  <a:pt x="65070" y="19640"/>
                </a:lnTo>
                <a:lnTo>
                  <a:pt x="65030" y="19620"/>
                </a:lnTo>
                <a:lnTo>
                  <a:pt x="64980" y="19600"/>
                </a:lnTo>
                <a:lnTo>
                  <a:pt x="64970" y="19590"/>
                </a:lnTo>
                <a:lnTo>
                  <a:pt x="64960" y="19600"/>
                </a:lnTo>
                <a:lnTo>
                  <a:pt x="64930" y="19570"/>
                </a:lnTo>
                <a:lnTo>
                  <a:pt x="64870" y="19540"/>
                </a:lnTo>
                <a:lnTo>
                  <a:pt x="64860" y="19520"/>
                </a:lnTo>
                <a:lnTo>
                  <a:pt x="64820" y="19510"/>
                </a:lnTo>
                <a:lnTo>
                  <a:pt x="64820" y="19520"/>
                </a:lnTo>
                <a:lnTo>
                  <a:pt x="64800" y="19510"/>
                </a:lnTo>
                <a:lnTo>
                  <a:pt x="64780" y="19500"/>
                </a:lnTo>
                <a:lnTo>
                  <a:pt x="64760" y="19500"/>
                </a:lnTo>
                <a:lnTo>
                  <a:pt x="64740" y="19510"/>
                </a:lnTo>
                <a:lnTo>
                  <a:pt x="64730" y="19520"/>
                </a:lnTo>
                <a:lnTo>
                  <a:pt x="64710" y="19510"/>
                </a:lnTo>
                <a:lnTo>
                  <a:pt x="64710" y="19500"/>
                </a:lnTo>
                <a:lnTo>
                  <a:pt x="64700" y="19480"/>
                </a:lnTo>
                <a:lnTo>
                  <a:pt x="64690" y="19460"/>
                </a:lnTo>
                <a:lnTo>
                  <a:pt x="64680" y="19460"/>
                </a:lnTo>
                <a:lnTo>
                  <a:pt x="64660" y="19460"/>
                </a:lnTo>
                <a:lnTo>
                  <a:pt x="64650" y="19460"/>
                </a:lnTo>
                <a:lnTo>
                  <a:pt x="64640" y="19460"/>
                </a:lnTo>
                <a:lnTo>
                  <a:pt x="64630" y="19470"/>
                </a:lnTo>
                <a:lnTo>
                  <a:pt x="64590" y="19470"/>
                </a:lnTo>
                <a:lnTo>
                  <a:pt x="64520" y="19450"/>
                </a:lnTo>
                <a:lnTo>
                  <a:pt x="64430" y="19430"/>
                </a:lnTo>
                <a:lnTo>
                  <a:pt x="64400" y="19450"/>
                </a:lnTo>
                <a:lnTo>
                  <a:pt x="64380" y="19450"/>
                </a:lnTo>
                <a:lnTo>
                  <a:pt x="64330" y="19460"/>
                </a:lnTo>
                <a:lnTo>
                  <a:pt x="64320" y="19470"/>
                </a:lnTo>
                <a:lnTo>
                  <a:pt x="64300" y="19460"/>
                </a:lnTo>
                <a:lnTo>
                  <a:pt x="64260" y="19450"/>
                </a:lnTo>
                <a:lnTo>
                  <a:pt x="64240" y="19440"/>
                </a:lnTo>
                <a:lnTo>
                  <a:pt x="64220" y="19420"/>
                </a:lnTo>
                <a:lnTo>
                  <a:pt x="64190" y="19410"/>
                </a:lnTo>
                <a:lnTo>
                  <a:pt x="64160" y="19400"/>
                </a:lnTo>
                <a:lnTo>
                  <a:pt x="64150" y="19390"/>
                </a:lnTo>
                <a:lnTo>
                  <a:pt x="64140" y="19390"/>
                </a:lnTo>
                <a:lnTo>
                  <a:pt x="64130" y="19390"/>
                </a:lnTo>
                <a:lnTo>
                  <a:pt x="64120" y="19400"/>
                </a:lnTo>
                <a:lnTo>
                  <a:pt x="64110" y="19400"/>
                </a:lnTo>
                <a:lnTo>
                  <a:pt x="64100" y="19410"/>
                </a:lnTo>
                <a:lnTo>
                  <a:pt x="64060" y="19440"/>
                </a:lnTo>
                <a:lnTo>
                  <a:pt x="64050" y="19440"/>
                </a:lnTo>
                <a:lnTo>
                  <a:pt x="64040" y="19450"/>
                </a:lnTo>
                <a:lnTo>
                  <a:pt x="64030" y="19450"/>
                </a:lnTo>
                <a:lnTo>
                  <a:pt x="64020" y="19450"/>
                </a:lnTo>
                <a:lnTo>
                  <a:pt x="64000" y="19450"/>
                </a:lnTo>
                <a:lnTo>
                  <a:pt x="63970" y="19440"/>
                </a:lnTo>
                <a:lnTo>
                  <a:pt x="63840" y="19390"/>
                </a:lnTo>
                <a:lnTo>
                  <a:pt x="63830" y="19380"/>
                </a:lnTo>
                <a:lnTo>
                  <a:pt x="63810" y="19380"/>
                </a:lnTo>
                <a:lnTo>
                  <a:pt x="63800" y="19380"/>
                </a:lnTo>
                <a:lnTo>
                  <a:pt x="63790" y="19390"/>
                </a:lnTo>
                <a:lnTo>
                  <a:pt x="63780" y="19390"/>
                </a:lnTo>
                <a:lnTo>
                  <a:pt x="63770" y="19400"/>
                </a:lnTo>
                <a:lnTo>
                  <a:pt x="63740" y="19410"/>
                </a:lnTo>
                <a:lnTo>
                  <a:pt x="63720" y="19420"/>
                </a:lnTo>
                <a:lnTo>
                  <a:pt x="63690" y="19430"/>
                </a:lnTo>
                <a:lnTo>
                  <a:pt x="63640" y="19420"/>
                </a:lnTo>
                <a:lnTo>
                  <a:pt x="63590" y="19410"/>
                </a:lnTo>
                <a:lnTo>
                  <a:pt x="63540" y="19410"/>
                </a:lnTo>
                <a:lnTo>
                  <a:pt x="63520" y="19400"/>
                </a:lnTo>
                <a:lnTo>
                  <a:pt x="63470" y="19350"/>
                </a:lnTo>
                <a:lnTo>
                  <a:pt x="63440" y="19330"/>
                </a:lnTo>
                <a:lnTo>
                  <a:pt x="63420" y="19320"/>
                </a:lnTo>
                <a:lnTo>
                  <a:pt x="63400" y="19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