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Ķekavas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Ķek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5210" y="30520"/>
                </a:moveTo>
                <a:lnTo>
                  <a:pt x="45160" y="30560"/>
                </a:lnTo>
                <a:lnTo>
                  <a:pt x="45090" y="30640"/>
                </a:lnTo>
                <a:lnTo>
                  <a:pt x="45070" y="30680"/>
                </a:lnTo>
                <a:lnTo>
                  <a:pt x="45010" y="30760"/>
                </a:lnTo>
                <a:lnTo>
                  <a:pt x="45010" y="30780"/>
                </a:lnTo>
                <a:lnTo>
                  <a:pt x="45010" y="30810"/>
                </a:lnTo>
                <a:lnTo>
                  <a:pt x="45010" y="30820"/>
                </a:lnTo>
                <a:lnTo>
                  <a:pt x="45010" y="30830"/>
                </a:lnTo>
                <a:lnTo>
                  <a:pt x="45010" y="30850"/>
                </a:lnTo>
                <a:lnTo>
                  <a:pt x="45020" y="30860"/>
                </a:lnTo>
                <a:lnTo>
                  <a:pt x="45020" y="30870"/>
                </a:lnTo>
                <a:lnTo>
                  <a:pt x="45030" y="30890"/>
                </a:lnTo>
                <a:lnTo>
                  <a:pt x="45050" y="30910"/>
                </a:lnTo>
                <a:lnTo>
                  <a:pt x="45060" y="30930"/>
                </a:lnTo>
                <a:lnTo>
                  <a:pt x="45080" y="30950"/>
                </a:lnTo>
                <a:lnTo>
                  <a:pt x="45100" y="30980"/>
                </a:lnTo>
                <a:lnTo>
                  <a:pt x="45130" y="31000"/>
                </a:lnTo>
                <a:lnTo>
                  <a:pt x="45160" y="31020"/>
                </a:lnTo>
                <a:lnTo>
                  <a:pt x="45190" y="31050"/>
                </a:lnTo>
                <a:lnTo>
                  <a:pt x="45210" y="31080"/>
                </a:lnTo>
                <a:lnTo>
                  <a:pt x="45250" y="31120"/>
                </a:lnTo>
                <a:lnTo>
                  <a:pt x="45260" y="31130"/>
                </a:lnTo>
                <a:lnTo>
                  <a:pt x="45260" y="31140"/>
                </a:lnTo>
                <a:lnTo>
                  <a:pt x="45280" y="31160"/>
                </a:lnTo>
                <a:lnTo>
                  <a:pt x="45300" y="31180"/>
                </a:lnTo>
                <a:lnTo>
                  <a:pt x="45330" y="31210"/>
                </a:lnTo>
                <a:lnTo>
                  <a:pt x="45350" y="31230"/>
                </a:lnTo>
                <a:lnTo>
                  <a:pt x="45370" y="31250"/>
                </a:lnTo>
                <a:lnTo>
                  <a:pt x="45390" y="31270"/>
                </a:lnTo>
                <a:lnTo>
                  <a:pt x="45410" y="31290"/>
                </a:lnTo>
                <a:lnTo>
                  <a:pt x="45430" y="31310"/>
                </a:lnTo>
                <a:lnTo>
                  <a:pt x="45450" y="31320"/>
                </a:lnTo>
                <a:lnTo>
                  <a:pt x="45470" y="31340"/>
                </a:lnTo>
                <a:lnTo>
                  <a:pt x="45490" y="31370"/>
                </a:lnTo>
                <a:lnTo>
                  <a:pt x="45500" y="31390"/>
                </a:lnTo>
                <a:lnTo>
                  <a:pt x="45500" y="31410"/>
                </a:lnTo>
                <a:lnTo>
                  <a:pt x="45510" y="31430"/>
                </a:lnTo>
                <a:lnTo>
                  <a:pt x="45510" y="31460"/>
                </a:lnTo>
                <a:lnTo>
                  <a:pt x="45510" y="31490"/>
                </a:lnTo>
                <a:lnTo>
                  <a:pt x="45510" y="31510"/>
                </a:lnTo>
                <a:lnTo>
                  <a:pt x="45520" y="31520"/>
                </a:lnTo>
                <a:lnTo>
                  <a:pt x="45530" y="31550"/>
                </a:lnTo>
                <a:lnTo>
                  <a:pt x="45530" y="31570"/>
                </a:lnTo>
                <a:lnTo>
                  <a:pt x="45540" y="31590"/>
                </a:lnTo>
                <a:lnTo>
                  <a:pt x="45560" y="31610"/>
                </a:lnTo>
                <a:lnTo>
                  <a:pt x="45580" y="31620"/>
                </a:lnTo>
                <a:lnTo>
                  <a:pt x="45600" y="31630"/>
                </a:lnTo>
                <a:lnTo>
                  <a:pt x="45620" y="31640"/>
                </a:lnTo>
                <a:lnTo>
                  <a:pt x="45640" y="31640"/>
                </a:lnTo>
                <a:lnTo>
                  <a:pt x="45660" y="31640"/>
                </a:lnTo>
                <a:lnTo>
                  <a:pt x="45680" y="31640"/>
                </a:lnTo>
                <a:lnTo>
                  <a:pt x="45720" y="31640"/>
                </a:lnTo>
                <a:lnTo>
                  <a:pt x="45770" y="31630"/>
                </a:lnTo>
                <a:lnTo>
                  <a:pt x="45810" y="31630"/>
                </a:lnTo>
                <a:lnTo>
                  <a:pt x="45840" y="31620"/>
                </a:lnTo>
                <a:lnTo>
                  <a:pt x="45860" y="31610"/>
                </a:lnTo>
                <a:lnTo>
                  <a:pt x="45880" y="31610"/>
                </a:lnTo>
                <a:lnTo>
                  <a:pt x="45890" y="31610"/>
                </a:lnTo>
                <a:lnTo>
                  <a:pt x="45900" y="31610"/>
                </a:lnTo>
                <a:lnTo>
                  <a:pt x="45910" y="31610"/>
                </a:lnTo>
                <a:lnTo>
                  <a:pt x="45930" y="31620"/>
                </a:lnTo>
                <a:lnTo>
                  <a:pt x="45940" y="31620"/>
                </a:lnTo>
                <a:lnTo>
                  <a:pt x="45960" y="31620"/>
                </a:lnTo>
                <a:lnTo>
                  <a:pt x="45970" y="31620"/>
                </a:lnTo>
                <a:lnTo>
                  <a:pt x="45980" y="31620"/>
                </a:lnTo>
                <a:lnTo>
                  <a:pt x="45990" y="31620"/>
                </a:lnTo>
                <a:lnTo>
                  <a:pt x="46000" y="31620"/>
                </a:lnTo>
                <a:lnTo>
                  <a:pt x="46010" y="31620"/>
                </a:lnTo>
                <a:lnTo>
                  <a:pt x="46030" y="31620"/>
                </a:lnTo>
                <a:lnTo>
                  <a:pt x="46030" y="31630"/>
                </a:lnTo>
                <a:lnTo>
                  <a:pt x="46030" y="31650"/>
                </a:lnTo>
                <a:lnTo>
                  <a:pt x="46040" y="31670"/>
                </a:lnTo>
                <a:lnTo>
                  <a:pt x="46040" y="31690"/>
                </a:lnTo>
                <a:lnTo>
                  <a:pt x="46060" y="31730"/>
                </a:lnTo>
                <a:lnTo>
                  <a:pt x="46060" y="31750"/>
                </a:lnTo>
                <a:lnTo>
                  <a:pt x="46070" y="31760"/>
                </a:lnTo>
                <a:lnTo>
                  <a:pt x="46080" y="31780"/>
                </a:lnTo>
                <a:lnTo>
                  <a:pt x="46080" y="31800"/>
                </a:lnTo>
                <a:lnTo>
                  <a:pt x="46090" y="31810"/>
                </a:lnTo>
                <a:lnTo>
                  <a:pt x="46110" y="31830"/>
                </a:lnTo>
                <a:lnTo>
                  <a:pt x="46110" y="31840"/>
                </a:lnTo>
                <a:lnTo>
                  <a:pt x="46120" y="31850"/>
                </a:lnTo>
                <a:lnTo>
                  <a:pt x="46140" y="31850"/>
                </a:lnTo>
                <a:lnTo>
                  <a:pt x="46150" y="31860"/>
                </a:lnTo>
                <a:lnTo>
                  <a:pt x="46160" y="31870"/>
                </a:lnTo>
                <a:lnTo>
                  <a:pt x="46190" y="31880"/>
                </a:lnTo>
                <a:lnTo>
                  <a:pt x="46200" y="31880"/>
                </a:lnTo>
                <a:lnTo>
                  <a:pt x="46200" y="31890"/>
                </a:lnTo>
                <a:lnTo>
                  <a:pt x="46220" y="31890"/>
                </a:lnTo>
                <a:lnTo>
                  <a:pt x="46230" y="31890"/>
                </a:lnTo>
                <a:lnTo>
                  <a:pt x="46240" y="31890"/>
                </a:lnTo>
                <a:lnTo>
                  <a:pt x="46260" y="31890"/>
                </a:lnTo>
                <a:lnTo>
                  <a:pt x="46270" y="31890"/>
                </a:lnTo>
                <a:lnTo>
                  <a:pt x="46290" y="31890"/>
                </a:lnTo>
                <a:lnTo>
                  <a:pt x="46300" y="31880"/>
                </a:lnTo>
                <a:lnTo>
                  <a:pt x="46320" y="31870"/>
                </a:lnTo>
                <a:lnTo>
                  <a:pt x="46340" y="31870"/>
                </a:lnTo>
                <a:lnTo>
                  <a:pt x="46360" y="31860"/>
                </a:lnTo>
                <a:lnTo>
                  <a:pt x="46390" y="31850"/>
                </a:lnTo>
                <a:lnTo>
                  <a:pt x="46410" y="31840"/>
                </a:lnTo>
                <a:lnTo>
                  <a:pt x="46420" y="31840"/>
                </a:lnTo>
                <a:lnTo>
                  <a:pt x="46450" y="31820"/>
                </a:lnTo>
                <a:lnTo>
                  <a:pt x="46470" y="31810"/>
                </a:lnTo>
                <a:lnTo>
                  <a:pt x="46490" y="31800"/>
                </a:lnTo>
                <a:lnTo>
                  <a:pt x="46530" y="31780"/>
                </a:lnTo>
                <a:lnTo>
                  <a:pt x="46550" y="31770"/>
                </a:lnTo>
                <a:lnTo>
                  <a:pt x="46560" y="31760"/>
                </a:lnTo>
                <a:lnTo>
                  <a:pt x="46590" y="31740"/>
                </a:lnTo>
                <a:lnTo>
                  <a:pt x="46610" y="31730"/>
                </a:lnTo>
                <a:lnTo>
                  <a:pt x="46630" y="31720"/>
                </a:lnTo>
                <a:lnTo>
                  <a:pt x="46640" y="31720"/>
                </a:lnTo>
                <a:lnTo>
                  <a:pt x="46660" y="31710"/>
                </a:lnTo>
                <a:lnTo>
                  <a:pt x="46700" y="31690"/>
                </a:lnTo>
                <a:lnTo>
                  <a:pt x="46740" y="31660"/>
                </a:lnTo>
                <a:lnTo>
                  <a:pt x="46750" y="31650"/>
                </a:lnTo>
                <a:lnTo>
                  <a:pt x="46760" y="31640"/>
                </a:lnTo>
                <a:lnTo>
                  <a:pt x="46770" y="31640"/>
                </a:lnTo>
                <a:lnTo>
                  <a:pt x="46790" y="31630"/>
                </a:lnTo>
                <a:lnTo>
                  <a:pt x="46800" y="31610"/>
                </a:lnTo>
                <a:lnTo>
                  <a:pt x="46810" y="31600"/>
                </a:lnTo>
                <a:lnTo>
                  <a:pt x="46810" y="31590"/>
                </a:lnTo>
                <a:lnTo>
                  <a:pt x="46820" y="31590"/>
                </a:lnTo>
                <a:lnTo>
                  <a:pt x="46840" y="31590"/>
                </a:lnTo>
                <a:lnTo>
                  <a:pt x="46840" y="31580"/>
                </a:lnTo>
                <a:lnTo>
                  <a:pt x="46850" y="31580"/>
                </a:lnTo>
                <a:lnTo>
                  <a:pt x="46860" y="31580"/>
                </a:lnTo>
                <a:lnTo>
                  <a:pt x="46870" y="31580"/>
                </a:lnTo>
                <a:lnTo>
                  <a:pt x="46870" y="31570"/>
                </a:lnTo>
                <a:lnTo>
                  <a:pt x="46880" y="31440"/>
                </a:lnTo>
                <a:lnTo>
                  <a:pt x="46940" y="31440"/>
                </a:lnTo>
                <a:lnTo>
                  <a:pt x="47010" y="31460"/>
                </a:lnTo>
                <a:lnTo>
                  <a:pt x="47110" y="31480"/>
                </a:lnTo>
                <a:lnTo>
                  <a:pt x="47230" y="31490"/>
                </a:lnTo>
                <a:lnTo>
                  <a:pt x="47270" y="31530"/>
                </a:lnTo>
                <a:lnTo>
                  <a:pt x="47420" y="31550"/>
                </a:lnTo>
                <a:lnTo>
                  <a:pt x="47550" y="31560"/>
                </a:lnTo>
                <a:lnTo>
                  <a:pt x="47690" y="31580"/>
                </a:lnTo>
                <a:lnTo>
                  <a:pt x="48060" y="31520"/>
                </a:lnTo>
                <a:lnTo>
                  <a:pt x="48150" y="31420"/>
                </a:lnTo>
                <a:lnTo>
                  <a:pt x="48170" y="31420"/>
                </a:lnTo>
                <a:lnTo>
                  <a:pt x="48200" y="31420"/>
                </a:lnTo>
                <a:lnTo>
                  <a:pt x="48210" y="31420"/>
                </a:lnTo>
                <a:lnTo>
                  <a:pt x="48230" y="31420"/>
                </a:lnTo>
                <a:lnTo>
                  <a:pt x="48240" y="31430"/>
                </a:lnTo>
                <a:lnTo>
                  <a:pt x="48250" y="31440"/>
                </a:lnTo>
                <a:lnTo>
                  <a:pt x="48270" y="31440"/>
                </a:lnTo>
                <a:lnTo>
                  <a:pt x="48280" y="31460"/>
                </a:lnTo>
                <a:lnTo>
                  <a:pt x="48300" y="31470"/>
                </a:lnTo>
                <a:lnTo>
                  <a:pt x="48310" y="31470"/>
                </a:lnTo>
                <a:lnTo>
                  <a:pt x="48330" y="31480"/>
                </a:lnTo>
                <a:lnTo>
                  <a:pt x="48340" y="31490"/>
                </a:lnTo>
                <a:lnTo>
                  <a:pt x="48360" y="31500"/>
                </a:lnTo>
                <a:lnTo>
                  <a:pt x="48370" y="31510"/>
                </a:lnTo>
                <a:lnTo>
                  <a:pt x="48390" y="31520"/>
                </a:lnTo>
                <a:lnTo>
                  <a:pt x="48410" y="31540"/>
                </a:lnTo>
                <a:lnTo>
                  <a:pt x="48440" y="31560"/>
                </a:lnTo>
                <a:lnTo>
                  <a:pt x="48480" y="31590"/>
                </a:lnTo>
                <a:lnTo>
                  <a:pt x="48510" y="31620"/>
                </a:lnTo>
                <a:lnTo>
                  <a:pt x="48540" y="31650"/>
                </a:lnTo>
                <a:lnTo>
                  <a:pt x="48570" y="31690"/>
                </a:lnTo>
                <a:lnTo>
                  <a:pt x="48560" y="31730"/>
                </a:lnTo>
                <a:lnTo>
                  <a:pt x="48560" y="31740"/>
                </a:lnTo>
                <a:lnTo>
                  <a:pt x="48560" y="31760"/>
                </a:lnTo>
                <a:lnTo>
                  <a:pt x="48560" y="31780"/>
                </a:lnTo>
                <a:lnTo>
                  <a:pt x="48560" y="31790"/>
                </a:lnTo>
                <a:lnTo>
                  <a:pt x="48560" y="31800"/>
                </a:lnTo>
                <a:lnTo>
                  <a:pt x="48560" y="31810"/>
                </a:lnTo>
                <a:lnTo>
                  <a:pt x="48570" y="31820"/>
                </a:lnTo>
                <a:lnTo>
                  <a:pt x="48570" y="31850"/>
                </a:lnTo>
                <a:lnTo>
                  <a:pt x="48580" y="31870"/>
                </a:lnTo>
                <a:lnTo>
                  <a:pt x="48590" y="31890"/>
                </a:lnTo>
                <a:lnTo>
                  <a:pt x="48600" y="31900"/>
                </a:lnTo>
                <a:lnTo>
                  <a:pt x="48610" y="31910"/>
                </a:lnTo>
                <a:lnTo>
                  <a:pt x="48630" y="31920"/>
                </a:lnTo>
                <a:lnTo>
                  <a:pt x="48640" y="31920"/>
                </a:lnTo>
                <a:lnTo>
                  <a:pt x="48650" y="31920"/>
                </a:lnTo>
                <a:lnTo>
                  <a:pt x="48660" y="31930"/>
                </a:lnTo>
                <a:lnTo>
                  <a:pt x="48680" y="31930"/>
                </a:lnTo>
                <a:lnTo>
                  <a:pt x="48690" y="31950"/>
                </a:lnTo>
                <a:lnTo>
                  <a:pt x="48710" y="31970"/>
                </a:lnTo>
                <a:lnTo>
                  <a:pt x="48730" y="31990"/>
                </a:lnTo>
                <a:lnTo>
                  <a:pt x="48740" y="32010"/>
                </a:lnTo>
                <a:lnTo>
                  <a:pt x="48760" y="32020"/>
                </a:lnTo>
                <a:lnTo>
                  <a:pt x="48790" y="32040"/>
                </a:lnTo>
                <a:lnTo>
                  <a:pt x="48830" y="32060"/>
                </a:lnTo>
                <a:lnTo>
                  <a:pt x="48860" y="32070"/>
                </a:lnTo>
                <a:lnTo>
                  <a:pt x="48870" y="32090"/>
                </a:lnTo>
                <a:lnTo>
                  <a:pt x="48890" y="32120"/>
                </a:lnTo>
                <a:lnTo>
                  <a:pt x="48900" y="32150"/>
                </a:lnTo>
                <a:lnTo>
                  <a:pt x="48920" y="32180"/>
                </a:lnTo>
                <a:lnTo>
                  <a:pt x="48940" y="32200"/>
                </a:lnTo>
                <a:lnTo>
                  <a:pt x="48960" y="32220"/>
                </a:lnTo>
                <a:lnTo>
                  <a:pt x="49000" y="32240"/>
                </a:lnTo>
                <a:lnTo>
                  <a:pt x="49030" y="32250"/>
                </a:lnTo>
                <a:lnTo>
                  <a:pt x="49070" y="32250"/>
                </a:lnTo>
                <a:lnTo>
                  <a:pt x="49120" y="32230"/>
                </a:lnTo>
                <a:lnTo>
                  <a:pt x="49150" y="32220"/>
                </a:lnTo>
                <a:lnTo>
                  <a:pt x="49150" y="32230"/>
                </a:lnTo>
                <a:lnTo>
                  <a:pt x="49160" y="32260"/>
                </a:lnTo>
                <a:lnTo>
                  <a:pt x="49170" y="32270"/>
                </a:lnTo>
                <a:lnTo>
                  <a:pt x="49170" y="32280"/>
                </a:lnTo>
                <a:lnTo>
                  <a:pt x="49160" y="32300"/>
                </a:lnTo>
                <a:lnTo>
                  <a:pt x="49150" y="32320"/>
                </a:lnTo>
                <a:lnTo>
                  <a:pt x="49140" y="32330"/>
                </a:lnTo>
                <a:lnTo>
                  <a:pt x="49120" y="32350"/>
                </a:lnTo>
                <a:lnTo>
                  <a:pt x="49120" y="32360"/>
                </a:lnTo>
                <a:lnTo>
                  <a:pt x="49130" y="32370"/>
                </a:lnTo>
                <a:lnTo>
                  <a:pt x="49130" y="32380"/>
                </a:lnTo>
                <a:lnTo>
                  <a:pt x="49130" y="32390"/>
                </a:lnTo>
                <a:lnTo>
                  <a:pt x="49150" y="32410"/>
                </a:lnTo>
                <a:lnTo>
                  <a:pt x="49170" y="32440"/>
                </a:lnTo>
                <a:lnTo>
                  <a:pt x="49190" y="32460"/>
                </a:lnTo>
                <a:lnTo>
                  <a:pt x="49200" y="32470"/>
                </a:lnTo>
                <a:lnTo>
                  <a:pt x="49210" y="32470"/>
                </a:lnTo>
                <a:lnTo>
                  <a:pt x="49230" y="32460"/>
                </a:lnTo>
                <a:lnTo>
                  <a:pt x="49240" y="32450"/>
                </a:lnTo>
                <a:lnTo>
                  <a:pt x="49260" y="32460"/>
                </a:lnTo>
                <a:lnTo>
                  <a:pt x="49290" y="32440"/>
                </a:lnTo>
                <a:lnTo>
                  <a:pt x="49300" y="32420"/>
                </a:lnTo>
                <a:lnTo>
                  <a:pt x="49350" y="32510"/>
                </a:lnTo>
                <a:lnTo>
                  <a:pt x="49350" y="32520"/>
                </a:lnTo>
                <a:lnTo>
                  <a:pt x="49430" y="32540"/>
                </a:lnTo>
                <a:lnTo>
                  <a:pt x="49420" y="32540"/>
                </a:lnTo>
                <a:lnTo>
                  <a:pt x="49390" y="32580"/>
                </a:lnTo>
                <a:lnTo>
                  <a:pt x="49390" y="32600"/>
                </a:lnTo>
                <a:lnTo>
                  <a:pt x="49400" y="32630"/>
                </a:lnTo>
                <a:lnTo>
                  <a:pt x="49400" y="32650"/>
                </a:lnTo>
                <a:lnTo>
                  <a:pt x="49400" y="32660"/>
                </a:lnTo>
                <a:lnTo>
                  <a:pt x="49400" y="32680"/>
                </a:lnTo>
                <a:lnTo>
                  <a:pt x="49400" y="32700"/>
                </a:lnTo>
                <a:lnTo>
                  <a:pt x="49400" y="32730"/>
                </a:lnTo>
                <a:lnTo>
                  <a:pt x="49380" y="32740"/>
                </a:lnTo>
                <a:lnTo>
                  <a:pt x="49380" y="32750"/>
                </a:lnTo>
                <a:lnTo>
                  <a:pt x="49380" y="32760"/>
                </a:lnTo>
                <a:lnTo>
                  <a:pt x="49370" y="32770"/>
                </a:lnTo>
                <a:lnTo>
                  <a:pt x="49360" y="32790"/>
                </a:lnTo>
                <a:lnTo>
                  <a:pt x="49360" y="32800"/>
                </a:lnTo>
                <a:lnTo>
                  <a:pt x="49360" y="32810"/>
                </a:lnTo>
                <a:lnTo>
                  <a:pt x="49350" y="32820"/>
                </a:lnTo>
                <a:lnTo>
                  <a:pt x="49340" y="32830"/>
                </a:lnTo>
                <a:lnTo>
                  <a:pt x="49340" y="32840"/>
                </a:lnTo>
                <a:lnTo>
                  <a:pt x="49350" y="32860"/>
                </a:lnTo>
                <a:lnTo>
                  <a:pt x="49320" y="32910"/>
                </a:lnTo>
                <a:lnTo>
                  <a:pt x="49330" y="32940"/>
                </a:lnTo>
                <a:lnTo>
                  <a:pt x="49360" y="32960"/>
                </a:lnTo>
                <a:lnTo>
                  <a:pt x="49370" y="32960"/>
                </a:lnTo>
                <a:lnTo>
                  <a:pt x="49390" y="32980"/>
                </a:lnTo>
                <a:lnTo>
                  <a:pt x="49400" y="32990"/>
                </a:lnTo>
                <a:lnTo>
                  <a:pt x="49420" y="33040"/>
                </a:lnTo>
                <a:lnTo>
                  <a:pt x="49420" y="33080"/>
                </a:lnTo>
                <a:lnTo>
                  <a:pt x="49380" y="33150"/>
                </a:lnTo>
                <a:lnTo>
                  <a:pt x="49330" y="33180"/>
                </a:lnTo>
                <a:lnTo>
                  <a:pt x="49310" y="33250"/>
                </a:lnTo>
                <a:lnTo>
                  <a:pt x="49350" y="33300"/>
                </a:lnTo>
                <a:lnTo>
                  <a:pt x="49340" y="33350"/>
                </a:lnTo>
                <a:lnTo>
                  <a:pt x="49260" y="33390"/>
                </a:lnTo>
                <a:lnTo>
                  <a:pt x="49260" y="33400"/>
                </a:lnTo>
                <a:lnTo>
                  <a:pt x="49250" y="33410"/>
                </a:lnTo>
                <a:lnTo>
                  <a:pt x="49250" y="33420"/>
                </a:lnTo>
                <a:lnTo>
                  <a:pt x="49250" y="33440"/>
                </a:lnTo>
                <a:lnTo>
                  <a:pt x="49250" y="33450"/>
                </a:lnTo>
                <a:lnTo>
                  <a:pt x="49250" y="33480"/>
                </a:lnTo>
                <a:lnTo>
                  <a:pt x="49250" y="33490"/>
                </a:lnTo>
                <a:lnTo>
                  <a:pt x="49250" y="33500"/>
                </a:lnTo>
                <a:lnTo>
                  <a:pt x="49250" y="33510"/>
                </a:lnTo>
                <a:lnTo>
                  <a:pt x="49250" y="33520"/>
                </a:lnTo>
                <a:lnTo>
                  <a:pt x="49260" y="33540"/>
                </a:lnTo>
                <a:lnTo>
                  <a:pt x="49270" y="33550"/>
                </a:lnTo>
                <a:lnTo>
                  <a:pt x="49280" y="33550"/>
                </a:lnTo>
                <a:lnTo>
                  <a:pt x="49280" y="33560"/>
                </a:lnTo>
                <a:lnTo>
                  <a:pt x="49290" y="33570"/>
                </a:lnTo>
                <a:lnTo>
                  <a:pt x="49300" y="33570"/>
                </a:lnTo>
                <a:lnTo>
                  <a:pt x="49300" y="33580"/>
                </a:lnTo>
                <a:lnTo>
                  <a:pt x="49290" y="33590"/>
                </a:lnTo>
                <a:lnTo>
                  <a:pt x="49290" y="33610"/>
                </a:lnTo>
                <a:lnTo>
                  <a:pt x="49270" y="33650"/>
                </a:lnTo>
                <a:lnTo>
                  <a:pt x="49260" y="33700"/>
                </a:lnTo>
                <a:lnTo>
                  <a:pt x="49250" y="33740"/>
                </a:lnTo>
                <a:lnTo>
                  <a:pt x="49240" y="33790"/>
                </a:lnTo>
                <a:lnTo>
                  <a:pt x="49220" y="33830"/>
                </a:lnTo>
                <a:lnTo>
                  <a:pt x="49210" y="33870"/>
                </a:lnTo>
                <a:lnTo>
                  <a:pt x="49210" y="33890"/>
                </a:lnTo>
                <a:lnTo>
                  <a:pt x="49200" y="33910"/>
                </a:lnTo>
                <a:lnTo>
                  <a:pt x="49200" y="33900"/>
                </a:lnTo>
                <a:lnTo>
                  <a:pt x="49210" y="33900"/>
                </a:lnTo>
                <a:lnTo>
                  <a:pt x="49210" y="33910"/>
                </a:lnTo>
                <a:lnTo>
                  <a:pt x="49210" y="33930"/>
                </a:lnTo>
                <a:lnTo>
                  <a:pt x="49210" y="33980"/>
                </a:lnTo>
                <a:lnTo>
                  <a:pt x="49220" y="34060"/>
                </a:lnTo>
                <a:lnTo>
                  <a:pt x="49220" y="34110"/>
                </a:lnTo>
                <a:lnTo>
                  <a:pt x="49230" y="34200"/>
                </a:lnTo>
                <a:lnTo>
                  <a:pt x="49240" y="34260"/>
                </a:lnTo>
                <a:lnTo>
                  <a:pt x="49180" y="34270"/>
                </a:lnTo>
                <a:lnTo>
                  <a:pt x="49130" y="34270"/>
                </a:lnTo>
                <a:lnTo>
                  <a:pt x="49090" y="34270"/>
                </a:lnTo>
                <a:lnTo>
                  <a:pt x="49040" y="34280"/>
                </a:lnTo>
                <a:lnTo>
                  <a:pt x="49000" y="34280"/>
                </a:lnTo>
                <a:lnTo>
                  <a:pt x="48960" y="34280"/>
                </a:lnTo>
                <a:lnTo>
                  <a:pt x="48920" y="34290"/>
                </a:lnTo>
                <a:lnTo>
                  <a:pt x="48880" y="34290"/>
                </a:lnTo>
                <a:lnTo>
                  <a:pt x="48850" y="34290"/>
                </a:lnTo>
                <a:lnTo>
                  <a:pt x="48820" y="34300"/>
                </a:lnTo>
                <a:lnTo>
                  <a:pt x="48790" y="34330"/>
                </a:lnTo>
                <a:lnTo>
                  <a:pt x="48760" y="34350"/>
                </a:lnTo>
                <a:lnTo>
                  <a:pt x="48730" y="34380"/>
                </a:lnTo>
                <a:lnTo>
                  <a:pt x="48700" y="34410"/>
                </a:lnTo>
                <a:lnTo>
                  <a:pt x="48680" y="34430"/>
                </a:lnTo>
                <a:lnTo>
                  <a:pt x="48660" y="34460"/>
                </a:lnTo>
                <a:lnTo>
                  <a:pt x="48640" y="34490"/>
                </a:lnTo>
                <a:lnTo>
                  <a:pt x="48620" y="34510"/>
                </a:lnTo>
                <a:lnTo>
                  <a:pt x="48600" y="34540"/>
                </a:lnTo>
                <a:lnTo>
                  <a:pt x="48580" y="34560"/>
                </a:lnTo>
                <a:lnTo>
                  <a:pt x="48560" y="34600"/>
                </a:lnTo>
                <a:lnTo>
                  <a:pt x="48540" y="34630"/>
                </a:lnTo>
                <a:lnTo>
                  <a:pt x="48530" y="34640"/>
                </a:lnTo>
                <a:lnTo>
                  <a:pt x="48510" y="34660"/>
                </a:lnTo>
                <a:lnTo>
                  <a:pt x="48500" y="34670"/>
                </a:lnTo>
                <a:lnTo>
                  <a:pt x="48470" y="34690"/>
                </a:lnTo>
                <a:lnTo>
                  <a:pt x="48450" y="34720"/>
                </a:lnTo>
                <a:lnTo>
                  <a:pt x="48440" y="34730"/>
                </a:lnTo>
                <a:lnTo>
                  <a:pt x="48420" y="34750"/>
                </a:lnTo>
                <a:lnTo>
                  <a:pt x="48400" y="34770"/>
                </a:lnTo>
                <a:lnTo>
                  <a:pt x="48370" y="34800"/>
                </a:lnTo>
                <a:lnTo>
                  <a:pt x="48350" y="34820"/>
                </a:lnTo>
                <a:lnTo>
                  <a:pt x="48340" y="34830"/>
                </a:lnTo>
                <a:lnTo>
                  <a:pt x="48330" y="34850"/>
                </a:lnTo>
                <a:lnTo>
                  <a:pt x="48310" y="34860"/>
                </a:lnTo>
                <a:lnTo>
                  <a:pt x="48300" y="34870"/>
                </a:lnTo>
                <a:lnTo>
                  <a:pt x="48280" y="34890"/>
                </a:lnTo>
                <a:lnTo>
                  <a:pt x="48260" y="34910"/>
                </a:lnTo>
                <a:lnTo>
                  <a:pt x="48230" y="34950"/>
                </a:lnTo>
                <a:lnTo>
                  <a:pt x="48190" y="34990"/>
                </a:lnTo>
                <a:lnTo>
                  <a:pt x="48180" y="35000"/>
                </a:lnTo>
                <a:lnTo>
                  <a:pt x="48170" y="35010"/>
                </a:lnTo>
                <a:lnTo>
                  <a:pt x="48160" y="35020"/>
                </a:lnTo>
                <a:lnTo>
                  <a:pt x="48140" y="35040"/>
                </a:lnTo>
                <a:lnTo>
                  <a:pt x="48120" y="35060"/>
                </a:lnTo>
                <a:lnTo>
                  <a:pt x="48100" y="35080"/>
                </a:lnTo>
                <a:lnTo>
                  <a:pt x="48100" y="35090"/>
                </a:lnTo>
                <a:lnTo>
                  <a:pt x="48090" y="35100"/>
                </a:lnTo>
                <a:lnTo>
                  <a:pt x="48080" y="35100"/>
                </a:lnTo>
                <a:lnTo>
                  <a:pt x="48070" y="35100"/>
                </a:lnTo>
                <a:lnTo>
                  <a:pt x="48060" y="35110"/>
                </a:lnTo>
                <a:lnTo>
                  <a:pt x="48050" y="35110"/>
                </a:lnTo>
                <a:lnTo>
                  <a:pt x="48020" y="35120"/>
                </a:lnTo>
                <a:lnTo>
                  <a:pt x="48020" y="35130"/>
                </a:lnTo>
                <a:lnTo>
                  <a:pt x="48000" y="35130"/>
                </a:lnTo>
                <a:lnTo>
                  <a:pt x="47980" y="35140"/>
                </a:lnTo>
                <a:lnTo>
                  <a:pt x="47960" y="35140"/>
                </a:lnTo>
                <a:lnTo>
                  <a:pt x="47950" y="35150"/>
                </a:lnTo>
                <a:lnTo>
                  <a:pt x="47940" y="35150"/>
                </a:lnTo>
                <a:lnTo>
                  <a:pt x="47930" y="35160"/>
                </a:lnTo>
                <a:lnTo>
                  <a:pt x="47910" y="35160"/>
                </a:lnTo>
                <a:lnTo>
                  <a:pt x="47890" y="35170"/>
                </a:lnTo>
                <a:lnTo>
                  <a:pt x="47880" y="35180"/>
                </a:lnTo>
                <a:lnTo>
                  <a:pt x="47870" y="35180"/>
                </a:lnTo>
                <a:lnTo>
                  <a:pt x="47850" y="35190"/>
                </a:lnTo>
                <a:lnTo>
                  <a:pt x="47840" y="35190"/>
                </a:lnTo>
                <a:lnTo>
                  <a:pt x="47810" y="35180"/>
                </a:lnTo>
                <a:lnTo>
                  <a:pt x="47770" y="35160"/>
                </a:lnTo>
                <a:lnTo>
                  <a:pt x="47720" y="35220"/>
                </a:lnTo>
                <a:lnTo>
                  <a:pt x="47710" y="35220"/>
                </a:lnTo>
                <a:lnTo>
                  <a:pt x="47650" y="35130"/>
                </a:lnTo>
                <a:lnTo>
                  <a:pt x="47630" y="35140"/>
                </a:lnTo>
                <a:lnTo>
                  <a:pt x="47660" y="35180"/>
                </a:lnTo>
                <a:lnTo>
                  <a:pt x="47630" y="35200"/>
                </a:lnTo>
                <a:lnTo>
                  <a:pt x="47610" y="35210"/>
                </a:lnTo>
                <a:lnTo>
                  <a:pt x="47560" y="35220"/>
                </a:lnTo>
                <a:lnTo>
                  <a:pt x="47550" y="35220"/>
                </a:lnTo>
                <a:lnTo>
                  <a:pt x="47530" y="35220"/>
                </a:lnTo>
                <a:lnTo>
                  <a:pt x="47500" y="35220"/>
                </a:lnTo>
                <a:lnTo>
                  <a:pt x="47450" y="35240"/>
                </a:lnTo>
                <a:lnTo>
                  <a:pt x="47390" y="35230"/>
                </a:lnTo>
                <a:lnTo>
                  <a:pt x="47380" y="35220"/>
                </a:lnTo>
                <a:lnTo>
                  <a:pt x="47380" y="35240"/>
                </a:lnTo>
                <a:lnTo>
                  <a:pt x="47380" y="35250"/>
                </a:lnTo>
                <a:lnTo>
                  <a:pt x="47360" y="35260"/>
                </a:lnTo>
                <a:lnTo>
                  <a:pt x="47350" y="35280"/>
                </a:lnTo>
                <a:lnTo>
                  <a:pt x="47320" y="35290"/>
                </a:lnTo>
                <a:lnTo>
                  <a:pt x="47310" y="35300"/>
                </a:lnTo>
                <a:lnTo>
                  <a:pt x="47290" y="35320"/>
                </a:lnTo>
                <a:lnTo>
                  <a:pt x="47260" y="35360"/>
                </a:lnTo>
                <a:lnTo>
                  <a:pt x="47250" y="35370"/>
                </a:lnTo>
                <a:lnTo>
                  <a:pt x="47250" y="35380"/>
                </a:lnTo>
                <a:lnTo>
                  <a:pt x="47250" y="35400"/>
                </a:lnTo>
                <a:lnTo>
                  <a:pt x="47250" y="35410"/>
                </a:lnTo>
                <a:lnTo>
                  <a:pt x="47330" y="35390"/>
                </a:lnTo>
                <a:lnTo>
                  <a:pt x="47360" y="35390"/>
                </a:lnTo>
                <a:lnTo>
                  <a:pt x="47420" y="35380"/>
                </a:lnTo>
                <a:lnTo>
                  <a:pt x="47420" y="35420"/>
                </a:lnTo>
                <a:lnTo>
                  <a:pt x="47420" y="35470"/>
                </a:lnTo>
                <a:lnTo>
                  <a:pt x="47360" y="35490"/>
                </a:lnTo>
                <a:lnTo>
                  <a:pt x="47290" y="35510"/>
                </a:lnTo>
                <a:lnTo>
                  <a:pt x="47280" y="35510"/>
                </a:lnTo>
                <a:lnTo>
                  <a:pt x="47280" y="35520"/>
                </a:lnTo>
                <a:lnTo>
                  <a:pt x="47270" y="35520"/>
                </a:lnTo>
                <a:lnTo>
                  <a:pt x="47270" y="35530"/>
                </a:lnTo>
                <a:lnTo>
                  <a:pt x="47260" y="35530"/>
                </a:lnTo>
                <a:lnTo>
                  <a:pt x="47250" y="35530"/>
                </a:lnTo>
                <a:lnTo>
                  <a:pt x="47240" y="35530"/>
                </a:lnTo>
                <a:lnTo>
                  <a:pt x="47240" y="35540"/>
                </a:lnTo>
                <a:lnTo>
                  <a:pt x="47250" y="35550"/>
                </a:lnTo>
                <a:lnTo>
                  <a:pt x="47240" y="35560"/>
                </a:lnTo>
                <a:lnTo>
                  <a:pt x="47230" y="35570"/>
                </a:lnTo>
                <a:lnTo>
                  <a:pt x="47210" y="35570"/>
                </a:lnTo>
                <a:lnTo>
                  <a:pt x="47200" y="35570"/>
                </a:lnTo>
                <a:lnTo>
                  <a:pt x="47200" y="35580"/>
                </a:lnTo>
                <a:lnTo>
                  <a:pt x="47190" y="35580"/>
                </a:lnTo>
                <a:lnTo>
                  <a:pt x="47190" y="35590"/>
                </a:lnTo>
                <a:lnTo>
                  <a:pt x="47180" y="35590"/>
                </a:lnTo>
                <a:lnTo>
                  <a:pt x="47180" y="35580"/>
                </a:lnTo>
                <a:lnTo>
                  <a:pt x="47170" y="35580"/>
                </a:lnTo>
                <a:lnTo>
                  <a:pt x="47160" y="35580"/>
                </a:lnTo>
                <a:lnTo>
                  <a:pt x="47160" y="35590"/>
                </a:lnTo>
                <a:lnTo>
                  <a:pt x="47150" y="35590"/>
                </a:lnTo>
                <a:lnTo>
                  <a:pt x="47140" y="35590"/>
                </a:lnTo>
                <a:lnTo>
                  <a:pt x="47130" y="35590"/>
                </a:lnTo>
                <a:lnTo>
                  <a:pt x="47120" y="35600"/>
                </a:lnTo>
                <a:lnTo>
                  <a:pt x="47110" y="35600"/>
                </a:lnTo>
                <a:lnTo>
                  <a:pt x="47100" y="35600"/>
                </a:lnTo>
                <a:lnTo>
                  <a:pt x="47090" y="35600"/>
                </a:lnTo>
                <a:lnTo>
                  <a:pt x="47090" y="35590"/>
                </a:lnTo>
                <a:lnTo>
                  <a:pt x="47090" y="35580"/>
                </a:lnTo>
                <a:lnTo>
                  <a:pt x="47100" y="35580"/>
                </a:lnTo>
                <a:lnTo>
                  <a:pt x="47100" y="35570"/>
                </a:lnTo>
                <a:lnTo>
                  <a:pt x="47110" y="35570"/>
                </a:lnTo>
                <a:lnTo>
                  <a:pt x="47110" y="35560"/>
                </a:lnTo>
                <a:lnTo>
                  <a:pt x="47100" y="35550"/>
                </a:lnTo>
                <a:lnTo>
                  <a:pt x="47090" y="35550"/>
                </a:lnTo>
                <a:lnTo>
                  <a:pt x="47080" y="35550"/>
                </a:lnTo>
                <a:lnTo>
                  <a:pt x="47070" y="35550"/>
                </a:lnTo>
                <a:lnTo>
                  <a:pt x="47060" y="35550"/>
                </a:lnTo>
                <a:lnTo>
                  <a:pt x="47060" y="35540"/>
                </a:lnTo>
                <a:lnTo>
                  <a:pt x="47050" y="35540"/>
                </a:lnTo>
                <a:lnTo>
                  <a:pt x="47050" y="35530"/>
                </a:lnTo>
                <a:lnTo>
                  <a:pt x="47040" y="35530"/>
                </a:lnTo>
                <a:lnTo>
                  <a:pt x="47030" y="35520"/>
                </a:lnTo>
                <a:lnTo>
                  <a:pt x="47020" y="35510"/>
                </a:lnTo>
                <a:lnTo>
                  <a:pt x="47010" y="35510"/>
                </a:lnTo>
                <a:lnTo>
                  <a:pt x="47000" y="35510"/>
                </a:lnTo>
                <a:lnTo>
                  <a:pt x="46990" y="35510"/>
                </a:lnTo>
                <a:lnTo>
                  <a:pt x="46970" y="35510"/>
                </a:lnTo>
                <a:lnTo>
                  <a:pt x="46970" y="35500"/>
                </a:lnTo>
                <a:lnTo>
                  <a:pt x="46980" y="35500"/>
                </a:lnTo>
                <a:lnTo>
                  <a:pt x="46990" y="35490"/>
                </a:lnTo>
                <a:lnTo>
                  <a:pt x="46990" y="35480"/>
                </a:lnTo>
                <a:lnTo>
                  <a:pt x="46990" y="35470"/>
                </a:lnTo>
                <a:lnTo>
                  <a:pt x="46980" y="35470"/>
                </a:lnTo>
                <a:lnTo>
                  <a:pt x="46980" y="35460"/>
                </a:lnTo>
                <a:lnTo>
                  <a:pt x="46970" y="35460"/>
                </a:lnTo>
                <a:lnTo>
                  <a:pt x="46960" y="35460"/>
                </a:lnTo>
                <a:lnTo>
                  <a:pt x="46950" y="35450"/>
                </a:lnTo>
                <a:lnTo>
                  <a:pt x="46940" y="35450"/>
                </a:lnTo>
                <a:lnTo>
                  <a:pt x="46940" y="35460"/>
                </a:lnTo>
                <a:lnTo>
                  <a:pt x="46930" y="35460"/>
                </a:lnTo>
                <a:lnTo>
                  <a:pt x="46920" y="35440"/>
                </a:lnTo>
                <a:lnTo>
                  <a:pt x="46910" y="35440"/>
                </a:lnTo>
                <a:lnTo>
                  <a:pt x="46900" y="35440"/>
                </a:lnTo>
                <a:lnTo>
                  <a:pt x="46890" y="35430"/>
                </a:lnTo>
                <a:lnTo>
                  <a:pt x="46880" y="35430"/>
                </a:lnTo>
                <a:lnTo>
                  <a:pt x="46870" y="35430"/>
                </a:lnTo>
                <a:lnTo>
                  <a:pt x="46860" y="35430"/>
                </a:lnTo>
                <a:lnTo>
                  <a:pt x="46860" y="35420"/>
                </a:lnTo>
                <a:lnTo>
                  <a:pt x="46860" y="35410"/>
                </a:lnTo>
                <a:lnTo>
                  <a:pt x="46860" y="35400"/>
                </a:lnTo>
                <a:lnTo>
                  <a:pt x="46860" y="35390"/>
                </a:lnTo>
                <a:lnTo>
                  <a:pt x="46850" y="35390"/>
                </a:lnTo>
                <a:lnTo>
                  <a:pt x="46840" y="35390"/>
                </a:lnTo>
                <a:lnTo>
                  <a:pt x="46830" y="35400"/>
                </a:lnTo>
                <a:lnTo>
                  <a:pt x="46820" y="35400"/>
                </a:lnTo>
                <a:lnTo>
                  <a:pt x="46810" y="35400"/>
                </a:lnTo>
                <a:lnTo>
                  <a:pt x="46800" y="35390"/>
                </a:lnTo>
                <a:lnTo>
                  <a:pt x="46790" y="35380"/>
                </a:lnTo>
                <a:lnTo>
                  <a:pt x="46780" y="35380"/>
                </a:lnTo>
                <a:lnTo>
                  <a:pt x="46780" y="35370"/>
                </a:lnTo>
                <a:lnTo>
                  <a:pt x="46780" y="35360"/>
                </a:lnTo>
                <a:lnTo>
                  <a:pt x="46770" y="35360"/>
                </a:lnTo>
                <a:lnTo>
                  <a:pt x="46760" y="35360"/>
                </a:lnTo>
                <a:lnTo>
                  <a:pt x="46750" y="35350"/>
                </a:lnTo>
                <a:lnTo>
                  <a:pt x="46750" y="35340"/>
                </a:lnTo>
                <a:lnTo>
                  <a:pt x="46760" y="35340"/>
                </a:lnTo>
                <a:lnTo>
                  <a:pt x="46760" y="35330"/>
                </a:lnTo>
                <a:lnTo>
                  <a:pt x="46760" y="35320"/>
                </a:lnTo>
                <a:lnTo>
                  <a:pt x="46750" y="35310"/>
                </a:lnTo>
                <a:lnTo>
                  <a:pt x="46740" y="35300"/>
                </a:lnTo>
                <a:lnTo>
                  <a:pt x="46730" y="35300"/>
                </a:lnTo>
                <a:lnTo>
                  <a:pt x="46720" y="35300"/>
                </a:lnTo>
                <a:lnTo>
                  <a:pt x="46710" y="35300"/>
                </a:lnTo>
                <a:lnTo>
                  <a:pt x="46710" y="35290"/>
                </a:lnTo>
                <a:lnTo>
                  <a:pt x="46700" y="35290"/>
                </a:lnTo>
                <a:lnTo>
                  <a:pt x="46690" y="35290"/>
                </a:lnTo>
                <a:lnTo>
                  <a:pt x="46680" y="35290"/>
                </a:lnTo>
                <a:lnTo>
                  <a:pt x="46660" y="35310"/>
                </a:lnTo>
                <a:lnTo>
                  <a:pt x="46640" y="35320"/>
                </a:lnTo>
                <a:lnTo>
                  <a:pt x="46630" y="35310"/>
                </a:lnTo>
                <a:lnTo>
                  <a:pt x="46610" y="35300"/>
                </a:lnTo>
                <a:lnTo>
                  <a:pt x="46570" y="35280"/>
                </a:lnTo>
                <a:lnTo>
                  <a:pt x="46560" y="35270"/>
                </a:lnTo>
                <a:lnTo>
                  <a:pt x="46540" y="35260"/>
                </a:lnTo>
                <a:lnTo>
                  <a:pt x="46530" y="35240"/>
                </a:lnTo>
                <a:lnTo>
                  <a:pt x="46530" y="35230"/>
                </a:lnTo>
                <a:lnTo>
                  <a:pt x="46500" y="35210"/>
                </a:lnTo>
                <a:lnTo>
                  <a:pt x="46450" y="35170"/>
                </a:lnTo>
                <a:lnTo>
                  <a:pt x="46430" y="35140"/>
                </a:lnTo>
                <a:lnTo>
                  <a:pt x="46430" y="35130"/>
                </a:lnTo>
                <a:lnTo>
                  <a:pt x="46410" y="35120"/>
                </a:lnTo>
                <a:lnTo>
                  <a:pt x="46420" y="35110"/>
                </a:lnTo>
                <a:lnTo>
                  <a:pt x="46420" y="35080"/>
                </a:lnTo>
                <a:lnTo>
                  <a:pt x="46400" y="35070"/>
                </a:lnTo>
                <a:lnTo>
                  <a:pt x="46390" y="35070"/>
                </a:lnTo>
                <a:lnTo>
                  <a:pt x="46380" y="35070"/>
                </a:lnTo>
                <a:lnTo>
                  <a:pt x="46360" y="35080"/>
                </a:lnTo>
                <a:lnTo>
                  <a:pt x="46350" y="35090"/>
                </a:lnTo>
                <a:lnTo>
                  <a:pt x="46340" y="35100"/>
                </a:lnTo>
                <a:lnTo>
                  <a:pt x="46330" y="35100"/>
                </a:lnTo>
                <a:lnTo>
                  <a:pt x="46330" y="35110"/>
                </a:lnTo>
                <a:lnTo>
                  <a:pt x="46320" y="35110"/>
                </a:lnTo>
                <a:lnTo>
                  <a:pt x="46300" y="35120"/>
                </a:lnTo>
                <a:lnTo>
                  <a:pt x="46310" y="35100"/>
                </a:lnTo>
                <a:lnTo>
                  <a:pt x="46320" y="35080"/>
                </a:lnTo>
                <a:lnTo>
                  <a:pt x="46310" y="35060"/>
                </a:lnTo>
                <a:lnTo>
                  <a:pt x="46290" y="35050"/>
                </a:lnTo>
                <a:lnTo>
                  <a:pt x="46280" y="35050"/>
                </a:lnTo>
                <a:lnTo>
                  <a:pt x="46270" y="35050"/>
                </a:lnTo>
                <a:lnTo>
                  <a:pt x="46270" y="35040"/>
                </a:lnTo>
                <a:lnTo>
                  <a:pt x="46270" y="35030"/>
                </a:lnTo>
                <a:lnTo>
                  <a:pt x="46260" y="35030"/>
                </a:lnTo>
                <a:lnTo>
                  <a:pt x="46260" y="35020"/>
                </a:lnTo>
                <a:lnTo>
                  <a:pt x="46250" y="35020"/>
                </a:lnTo>
                <a:lnTo>
                  <a:pt x="46240" y="35020"/>
                </a:lnTo>
                <a:lnTo>
                  <a:pt x="46230" y="35020"/>
                </a:lnTo>
                <a:lnTo>
                  <a:pt x="46220" y="35020"/>
                </a:lnTo>
                <a:lnTo>
                  <a:pt x="46210" y="35020"/>
                </a:lnTo>
                <a:lnTo>
                  <a:pt x="46190" y="35030"/>
                </a:lnTo>
                <a:lnTo>
                  <a:pt x="46160" y="35030"/>
                </a:lnTo>
                <a:lnTo>
                  <a:pt x="46150" y="35030"/>
                </a:lnTo>
                <a:lnTo>
                  <a:pt x="46100" y="35030"/>
                </a:lnTo>
                <a:lnTo>
                  <a:pt x="46050" y="35040"/>
                </a:lnTo>
                <a:lnTo>
                  <a:pt x="46040" y="35040"/>
                </a:lnTo>
                <a:lnTo>
                  <a:pt x="46030" y="35040"/>
                </a:lnTo>
                <a:lnTo>
                  <a:pt x="46020" y="35040"/>
                </a:lnTo>
                <a:lnTo>
                  <a:pt x="46010" y="35040"/>
                </a:lnTo>
                <a:lnTo>
                  <a:pt x="46010" y="35050"/>
                </a:lnTo>
                <a:lnTo>
                  <a:pt x="46000" y="35050"/>
                </a:lnTo>
                <a:lnTo>
                  <a:pt x="45990" y="35050"/>
                </a:lnTo>
                <a:lnTo>
                  <a:pt x="45980" y="35050"/>
                </a:lnTo>
                <a:lnTo>
                  <a:pt x="45980" y="35060"/>
                </a:lnTo>
                <a:lnTo>
                  <a:pt x="45980" y="35050"/>
                </a:lnTo>
                <a:lnTo>
                  <a:pt x="45970" y="35040"/>
                </a:lnTo>
                <a:lnTo>
                  <a:pt x="45980" y="35030"/>
                </a:lnTo>
                <a:lnTo>
                  <a:pt x="45990" y="35030"/>
                </a:lnTo>
                <a:lnTo>
                  <a:pt x="45990" y="35010"/>
                </a:lnTo>
                <a:lnTo>
                  <a:pt x="45990" y="35000"/>
                </a:lnTo>
                <a:lnTo>
                  <a:pt x="45990" y="34990"/>
                </a:lnTo>
                <a:lnTo>
                  <a:pt x="45990" y="34980"/>
                </a:lnTo>
                <a:lnTo>
                  <a:pt x="45990" y="34970"/>
                </a:lnTo>
                <a:lnTo>
                  <a:pt x="45990" y="34960"/>
                </a:lnTo>
                <a:lnTo>
                  <a:pt x="45960" y="34960"/>
                </a:lnTo>
                <a:lnTo>
                  <a:pt x="45960" y="34950"/>
                </a:lnTo>
                <a:lnTo>
                  <a:pt x="45960" y="34940"/>
                </a:lnTo>
                <a:lnTo>
                  <a:pt x="45970" y="34940"/>
                </a:lnTo>
                <a:lnTo>
                  <a:pt x="45970" y="34930"/>
                </a:lnTo>
                <a:lnTo>
                  <a:pt x="45970" y="34910"/>
                </a:lnTo>
                <a:lnTo>
                  <a:pt x="45970" y="34900"/>
                </a:lnTo>
                <a:lnTo>
                  <a:pt x="45970" y="34890"/>
                </a:lnTo>
                <a:lnTo>
                  <a:pt x="45970" y="34870"/>
                </a:lnTo>
                <a:lnTo>
                  <a:pt x="45950" y="34840"/>
                </a:lnTo>
                <a:lnTo>
                  <a:pt x="45940" y="34840"/>
                </a:lnTo>
                <a:lnTo>
                  <a:pt x="45920" y="34830"/>
                </a:lnTo>
                <a:lnTo>
                  <a:pt x="45910" y="34820"/>
                </a:lnTo>
                <a:lnTo>
                  <a:pt x="45870" y="34800"/>
                </a:lnTo>
                <a:lnTo>
                  <a:pt x="45880" y="34780"/>
                </a:lnTo>
                <a:lnTo>
                  <a:pt x="45880" y="34770"/>
                </a:lnTo>
                <a:lnTo>
                  <a:pt x="45880" y="34750"/>
                </a:lnTo>
                <a:lnTo>
                  <a:pt x="45890" y="34730"/>
                </a:lnTo>
                <a:lnTo>
                  <a:pt x="45880" y="34710"/>
                </a:lnTo>
                <a:lnTo>
                  <a:pt x="45890" y="34700"/>
                </a:lnTo>
                <a:lnTo>
                  <a:pt x="45870" y="34680"/>
                </a:lnTo>
                <a:lnTo>
                  <a:pt x="45880" y="34670"/>
                </a:lnTo>
                <a:lnTo>
                  <a:pt x="45890" y="34670"/>
                </a:lnTo>
                <a:lnTo>
                  <a:pt x="45900" y="34660"/>
                </a:lnTo>
                <a:lnTo>
                  <a:pt x="45910" y="34650"/>
                </a:lnTo>
                <a:lnTo>
                  <a:pt x="45920" y="34640"/>
                </a:lnTo>
                <a:lnTo>
                  <a:pt x="45910" y="34630"/>
                </a:lnTo>
                <a:lnTo>
                  <a:pt x="45900" y="34610"/>
                </a:lnTo>
                <a:lnTo>
                  <a:pt x="45900" y="34590"/>
                </a:lnTo>
                <a:lnTo>
                  <a:pt x="45870" y="34610"/>
                </a:lnTo>
                <a:lnTo>
                  <a:pt x="45860" y="34610"/>
                </a:lnTo>
                <a:lnTo>
                  <a:pt x="45860" y="34570"/>
                </a:lnTo>
                <a:lnTo>
                  <a:pt x="45860" y="34560"/>
                </a:lnTo>
                <a:lnTo>
                  <a:pt x="45850" y="34550"/>
                </a:lnTo>
                <a:lnTo>
                  <a:pt x="45850" y="34540"/>
                </a:lnTo>
                <a:lnTo>
                  <a:pt x="45840" y="34530"/>
                </a:lnTo>
                <a:lnTo>
                  <a:pt x="45830" y="34520"/>
                </a:lnTo>
                <a:lnTo>
                  <a:pt x="45820" y="34510"/>
                </a:lnTo>
                <a:lnTo>
                  <a:pt x="45810" y="34510"/>
                </a:lnTo>
                <a:lnTo>
                  <a:pt x="45800" y="34490"/>
                </a:lnTo>
                <a:lnTo>
                  <a:pt x="45780" y="34480"/>
                </a:lnTo>
                <a:lnTo>
                  <a:pt x="45780" y="34470"/>
                </a:lnTo>
                <a:lnTo>
                  <a:pt x="45770" y="34460"/>
                </a:lnTo>
                <a:lnTo>
                  <a:pt x="45750" y="34430"/>
                </a:lnTo>
                <a:lnTo>
                  <a:pt x="45730" y="34410"/>
                </a:lnTo>
                <a:lnTo>
                  <a:pt x="45720" y="34390"/>
                </a:lnTo>
                <a:lnTo>
                  <a:pt x="45710" y="34380"/>
                </a:lnTo>
                <a:lnTo>
                  <a:pt x="45690" y="34370"/>
                </a:lnTo>
                <a:lnTo>
                  <a:pt x="45680" y="34320"/>
                </a:lnTo>
                <a:lnTo>
                  <a:pt x="45640" y="34330"/>
                </a:lnTo>
                <a:lnTo>
                  <a:pt x="45630" y="34330"/>
                </a:lnTo>
                <a:lnTo>
                  <a:pt x="45620" y="34330"/>
                </a:lnTo>
                <a:lnTo>
                  <a:pt x="45610" y="34330"/>
                </a:lnTo>
                <a:lnTo>
                  <a:pt x="45600" y="34330"/>
                </a:lnTo>
                <a:lnTo>
                  <a:pt x="45600" y="34340"/>
                </a:lnTo>
                <a:lnTo>
                  <a:pt x="45600" y="34330"/>
                </a:lnTo>
                <a:lnTo>
                  <a:pt x="45580" y="34320"/>
                </a:lnTo>
                <a:lnTo>
                  <a:pt x="45570" y="34320"/>
                </a:lnTo>
                <a:lnTo>
                  <a:pt x="45560" y="34320"/>
                </a:lnTo>
                <a:lnTo>
                  <a:pt x="45560" y="34310"/>
                </a:lnTo>
                <a:lnTo>
                  <a:pt x="45550" y="34310"/>
                </a:lnTo>
                <a:lnTo>
                  <a:pt x="45540" y="34310"/>
                </a:lnTo>
                <a:lnTo>
                  <a:pt x="45530" y="34300"/>
                </a:lnTo>
                <a:lnTo>
                  <a:pt x="45520" y="34300"/>
                </a:lnTo>
                <a:lnTo>
                  <a:pt x="45550" y="34280"/>
                </a:lnTo>
                <a:lnTo>
                  <a:pt x="45540" y="34260"/>
                </a:lnTo>
                <a:lnTo>
                  <a:pt x="45510" y="34260"/>
                </a:lnTo>
                <a:lnTo>
                  <a:pt x="45510" y="34250"/>
                </a:lnTo>
                <a:lnTo>
                  <a:pt x="45500" y="34250"/>
                </a:lnTo>
                <a:lnTo>
                  <a:pt x="45500" y="34240"/>
                </a:lnTo>
                <a:lnTo>
                  <a:pt x="45500" y="34250"/>
                </a:lnTo>
                <a:lnTo>
                  <a:pt x="45490" y="34250"/>
                </a:lnTo>
                <a:lnTo>
                  <a:pt x="45490" y="34240"/>
                </a:lnTo>
                <a:lnTo>
                  <a:pt x="45490" y="34230"/>
                </a:lnTo>
                <a:lnTo>
                  <a:pt x="45480" y="34230"/>
                </a:lnTo>
                <a:lnTo>
                  <a:pt x="45480" y="34240"/>
                </a:lnTo>
                <a:lnTo>
                  <a:pt x="45470" y="34230"/>
                </a:lnTo>
                <a:lnTo>
                  <a:pt x="45480" y="34230"/>
                </a:lnTo>
                <a:lnTo>
                  <a:pt x="45470" y="34230"/>
                </a:lnTo>
                <a:lnTo>
                  <a:pt x="45470" y="34240"/>
                </a:lnTo>
                <a:lnTo>
                  <a:pt x="45450" y="34240"/>
                </a:lnTo>
                <a:lnTo>
                  <a:pt x="45450" y="34230"/>
                </a:lnTo>
                <a:lnTo>
                  <a:pt x="45450" y="34220"/>
                </a:lnTo>
                <a:lnTo>
                  <a:pt x="45440" y="34210"/>
                </a:lnTo>
                <a:lnTo>
                  <a:pt x="45430" y="34200"/>
                </a:lnTo>
                <a:lnTo>
                  <a:pt x="45430" y="34210"/>
                </a:lnTo>
                <a:lnTo>
                  <a:pt x="45420" y="34210"/>
                </a:lnTo>
                <a:lnTo>
                  <a:pt x="45410" y="34200"/>
                </a:lnTo>
                <a:lnTo>
                  <a:pt x="45400" y="34190"/>
                </a:lnTo>
                <a:lnTo>
                  <a:pt x="45390" y="34180"/>
                </a:lnTo>
                <a:lnTo>
                  <a:pt x="45380" y="34180"/>
                </a:lnTo>
                <a:lnTo>
                  <a:pt x="45380" y="34190"/>
                </a:lnTo>
                <a:lnTo>
                  <a:pt x="45370" y="34190"/>
                </a:lnTo>
                <a:lnTo>
                  <a:pt x="45370" y="34200"/>
                </a:lnTo>
                <a:lnTo>
                  <a:pt x="45360" y="34210"/>
                </a:lnTo>
                <a:lnTo>
                  <a:pt x="45340" y="34230"/>
                </a:lnTo>
                <a:lnTo>
                  <a:pt x="45320" y="34230"/>
                </a:lnTo>
                <a:lnTo>
                  <a:pt x="45260" y="34230"/>
                </a:lnTo>
                <a:lnTo>
                  <a:pt x="45250" y="34230"/>
                </a:lnTo>
                <a:lnTo>
                  <a:pt x="45240" y="34210"/>
                </a:lnTo>
                <a:lnTo>
                  <a:pt x="45210" y="34230"/>
                </a:lnTo>
                <a:lnTo>
                  <a:pt x="45180" y="34240"/>
                </a:lnTo>
                <a:lnTo>
                  <a:pt x="45160" y="34250"/>
                </a:lnTo>
                <a:lnTo>
                  <a:pt x="45100" y="34270"/>
                </a:lnTo>
                <a:lnTo>
                  <a:pt x="45090" y="34270"/>
                </a:lnTo>
                <a:lnTo>
                  <a:pt x="45000" y="34250"/>
                </a:lnTo>
                <a:lnTo>
                  <a:pt x="44950" y="34240"/>
                </a:lnTo>
                <a:lnTo>
                  <a:pt x="44900" y="34220"/>
                </a:lnTo>
                <a:lnTo>
                  <a:pt x="44870" y="34210"/>
                </a:lnTo>
                <a:lnTo>
                  <a:pt x="44850" y="34210"/>
                </a:lnTo>
                <a:lnTo>
                  <a:pt x="44840" y="34200"/>
                </a:lnTo>
                <a:lnTo>
                  <a:pt x="44830" y="34200"/>
                </a:lnTo>
                <a:lnTo>
                  <a:pt x="44830" y="34190"/>
                </a:lnTo>
                <a:lnTo>
                  <a:pt x="44830" y="34170"/>
                </a:lnTo>
                <a:lnTo>
                  <a:pt x="44840" y="34150"/>
                </a:lnTo>
                <a:lnTo>
                  <a:pt x="44840" y="34140"/>
                </a:lnTo>
                <a:lnTo>
                  <a:pt x="44840" y="34130"/>
                </a:lnTo>
                <a:lnTo>
                  <a:pt x="44850" y="34110"/>
                </a:lnTo>
                <a:lnTo>
                  <a:pt x="44850" y="34080"/>
                </a:lnTo>
                <a:lnTo>
                  <a:pt x="44860" y="34050"/>
                </a:lnTo>
                <a:lnTo>
                  <a:pt x="44860" y="34040"/>
                </a:lnTo>
                <a:lnTo>
                  <a:pt x="44860" y="34030"/>
                </a:lnTo>
                <a:lnTo>
                  <a:pt x="44830" y="34040"/>
                </a:lnTo>
                <a:lnTo>
                  <a:pt x="44820" y="34040"/>
                </a:lnTo>
                <a:lnTo>
                  <a:pt x="44790" y="34040"/>
                </a:lnTo>
                <a:lnTo>
                  <a:pt x="44780" y="34040"/>
                </a:lnTo>
                <a:lnTo>
                  <a:pt x="44750" y="34040"/>
                </a:lnTo>
                <a:lnTo>
                  <a:pt x="44740" y="34040"/>
                </a:lnTo>
                <a:lnTo>
                  <a:pt x="44720" y="34040"/>
                </a:lnTo>
                <a:lnTo>
                  <a:pt x="44710" y="34040"/>
                </a:lnTo>
                <a:lnTo>
                  <a:pt x="44650" y="34050"/>
                </a:lnTo>
                <a:lnTo>
                  <a:pt x="44620" y="34050"/>
                </a:lnTo>
                <a:lnTo>
                  <a:pt x="44610" y="34050"/>
                </a:lnTo>
                <a:lnTo>
                  <a:pt x="44600" y="34050"/>
                </a:lnTo>
                <a:lnTo>
                  <a:pt x="44560" y="34060"/>
                </a:lnTo>
                <a:lnTo>
                  <a:pt x="44470" y="34060"/>
                </a:lnTo>
                <a:lnTo>
                  <a:pt x="44410" y="34070"/>
                </a:lnTo>
                <a:lnTo>
                  <a:pt x="44370" y="34070"/>
                </a:lnTo>
                <a:lnTo>
                  <a:pt x="44360" y="34070"/>
                </a:lnTo>
                <a:lnTo>
                  <a:pt x="44310" y="34070"/>
                </a:lnTo>
                <a:lnTo>
                  <a:pt x="44280" y="34080"/>
                </a:lnTo>
                <a:lnTo>
                  <a:pt x="44270" y="34080"/>
                </a:lnTo>
                <a:lnTo>
                  <a:pt x="44240" y="34080"/>
                </a:lnTo>
                <a:lnTo>
                  <a:pt x="44180" y="34090"/>
                </a:lnTo>
                <a:lnTo>
                  <a:pt x="44090" y="34090"/>
                </a:lnTo>
                <a:lnTo>
                  <a:pt x="44000" y="34100"/>
                </a:lnTo>
                <a:lnTo>
                  <a:pt x="43990" y="34100"/>
                </a:lnTo>
                <a:lnTo>
                  <a:pt x="43960" y="34100"/>
                </a:lnTo>
                <a:lnTo>
                  <a:pt x="43940" y="34100"/>
                </a:lnTo>
                <a:lnTo>
                  <a:pt x="43920" y="34100"/>
                </a:lnTo>
                <a:lnTo>
                  <a:pt x="43890" y="34110"/>
                </a:lnTo>
                <a:lnTo>
                  <a:pt x="43850" y="34110"/>
                </a:lnTo>
                <a:lnTo>
                  <a:pt x="43810" y="34110"/>
                </a:lnTo>
                <a:lnTo>
                  <a:pt x="43730" y="34120"/>
                </a:lnTo>
                <a:lnTo>
                  <a:pt x="43720" y="34120"/>
                </a:lnTo>
                <a:lnTo>
                  <a:pt x="43660" y="34120"/>
                </a:lnTo>
                <a:lnTo>
                  <a:pt x="43650" y="34130"/>
                </a:lnTo>
                <a:lnTo>
                  <a:pt x="43640" y="34130"/>
                </a:lnTo>
                <a:lnTo>
                  <a:pt x="43620" y="34130"/>
                </a:lnTo>
                <a:lnTo>
                  <a:pt x="43530" y="34140"/>
                </a:lnTo>
                <a:lnTo>
                  <a:pt x="43440" y="34140"/>
                </a:lnTo>
                <a:lnTo>
                  <a:pt x="43430" y="34140"/>
                </a:lnTo>
                <a:lnTo>
                  <a:pt x="43420" y="34140"/>
                </a:lnTo>
                <a:lnTo>
                  <a:pt x="43420" y="34130"/>
                </a:lnTo>
                <a:lnTo>
                  <a:pt x="43410" y="34130"/>
                </a:lnTo>
                <a:lnTo>
                  <a:pt x="43400" y="34130"/>
                </a:lnTo>
                <a:lnTo>
                  <a:pt x="43400" y="34120"/>
                </a:lnTo>
                <a:lnTo>
                  <a:pt x="43390" y="34120"/>
                </a:lnTo>
                <a:lnTo>
                  <a:pt x="43380" y="34120"/>
                </a:lnTo>
                <a:lnTo>
                  <a:pt x="43370" y="34110"/>
                </a:lnTo>
                <a:lnTo>
                  <a:pt x="43350" y="34090"/>
                </a:lnTo>
                <a:lnTo>
                  <a:pt x="43340" y="34090"/>
                </a:lnTo>
                <a:lnTo>
                  <a:pt x="43340" y="34070"/>
                </a:lnTo>
                <a:lnTo>
                  <a:pt x="43340" y="34060"/>
                </a:lnTo>
                <a:lnTo>
                  <a:pt x="43330" y="34000"/>
                </a:lnTo>
                <a:lnTo>
                  <a:pt x="43330" y="33960"/>
                </a:lnTo>
                <a:lnTo>
                  <a:pt x="43420" y="33960"/>
                </a:lnTo>
                <a:lnTo>
                  <a:pt x="43420" y="33940"/>
                </a:lnTo>
                <a:lnTo>
                  <a:pt x="43420" y="33920"/>
                </a:lnTo>
                <a:lnTo>
                  <a:pt x="43420" y="33910"/>
                </a:lnTo>
                <a:lnTo>
                  <a:pt x="43420" y="33890"/>
                </a:lnTo>
                <a:lnTo>
                  <a:pt x="43420" y="33880"/>
                </a:lnTo>
                <a:lnTo>
                  <a:pt x="43420" y="33870"/>
                </a:lnTo>
                <a:lnTo>
                  <a:pt x="43410" y="33820"/>
                </a:lnTo>
                <a:lnTo>
                  <a:pt x="43410" y="33760"/>
                </a:lnTo>
                <a:lnTo>
                  <a:pt x="43400" y="33670"/>
                </a:lnTo>
                <a:lnTo>
                  <a:pt x="43400" y="33660"/>
                </a:lnTo>
                <a:lnTo>
                  <a:pt x="43400" y="33650"/>
                </a:lnTo>
                <a:lnTo>
                  <a:pt x="43390" y="33650"/>
                </a:lnTo>
                <a:lnTo>
                  <a:pt x="43380" y="33650"/>
                </a:lnTo>
                <a:lnTo>
                  <a:pt x="43370" y="33650"/>
                </a:lnTo>
                <a:lnTo>
                  <a:pt x="43360" y="33650"/>
                </a:lnTo>
                <a:lnTo>
                  <a:pt x="43350" y="33650"/>
                </a:lnTo>
                <a:lnTo>
                  <a:pt x="43340" y="33650"/>
                </a:lnTo>
                <a:lnTo>
                  <a:pt x="43330" y="33650"/>
                </a:lnTo>
                <a:lnTo>
                  <a:pt x="43320" y="33660"/>
                </a:lnTo>
                <a:lnTo>
                  <a:pt x="43310" y="33660"/>
                </a:lnTo>
                <a:lnTo>
                  <a:pt x="43300" y="33660"/>
                </a:lnTo>
                <a:lnTo>
                  <a:pt x="43290" y="33660"/>
                </a:lnTo>
                <a:lnTo>
                  <a:pt x="43280" y="33650"/>
                </a:lnTo>
                <a:lnTo>
                  <a:pt x="43270" y="33650"/>
                </a:lnTo>
                <a:lnTo>
                  <a:pt x="43260" y="33650"/>
                </a:lnTo>
                <a:lnTo>
                  <a:pt x="43250" y="33670"/>
                </a:lnTo>
                <a:lnTo>
                  <a:pt x="43250" y="33680"/>
                </a:lnTo>
                <a:lnTo>
                  <a:pt x="43230" y="33730"/>
                </a:lnTo>
                <a:lnTo>
                  <a:pt x="43210" y="33730"/>
                </a:lnTo>
                <a:lnTo>
                  <a:pt x="43200" y="33730"/>
                </a:lnTo>
                <a:lnTo>
                  <a:pt x="43180" y="33740"/>
                </a:lnTo>
                <a:lnTo>
                  <a:pt x="43180" y="33750"/>
                </a:lnTo>
                <a:lnTo>
                  <a:pt x="43180" y="33760"/>
                </a:lnTo>
                <a:lnTo>
                  <a:pt x="43180" y="33780"/>
                </a:lnTo>
                <a:lnTo>
                  <a:pt x="43180" y="33790"/>
                </a:lnTo>
                <a:lnTo>
                  <a:pt x="43180" y="33820"/>
                </a:lnTo>
                <a:lnTo>
                  <a:pt x="43180" y="33830"/>
                </a:lnTo>
                <a:lnTo>
                  <a:pt x="43240" y="33850"/>
                </a:lnTo>
                <a:lnTo>
                  <a:pt x="43250" y="33850"/>
                </a:lnTo>
                <a:lnTo>
                  <a:pt x="43260" y="33850"/>
                </a:lnTo>
                <a:lnTo>
                  <a:pt x="43300" y="33860"/>
                </a:lnTo>
                <a:lnTo>
                  <a:pt x="43320" y="33860"/>
                </a:lnTo>
                <a:lnTo>
                  <a:pt x="43320" y="33820"/>
                </a:lnTo>
                <a:lnTo>
                  <a:pt x="43320" y="33810"/>
                </a:lnTo>
                <a:lnTo>
                  <a:pt x="43360" y="33820"/>
                </a:lnTo>
                <a:lnTo>
                  <a:pt x="43360" y="33850"/>
                </a:lnTo>
                <a:lnTo>
                  <a:pt x="43380" y="33890"/>
                </a:lnTo>
                <a:lnTo>
                  <a:pt x="43350" y="33890"/>
                </a:lnTo>
                <a:lnTo>
                  <a:pt x="43340" y="33890"/>
                </a:lnTo>
                <a:lnTo>
                  <a:pt x="43330" y="33900"/>
                </a:lnTo>
                <a:lnTo>
                  <a:pt x="43320" y="33900"/>
                </a:lnTo>
                <a:lnTo>
                  <a:pt x="43300" y="33910"/>
                </a:lnTo>
                <a:lnTo>
                  <a:pt x="43290" y="33920"/>
                </a:lnTo>
                <a:lnTo>
                  <a:pt x="43280" y="33920"/>
                </a:lnTo>
                <a:lnTo>
                  <a:pt x="43260" y="33910"/>
                </a:lnTo>
                <a:lnTo>
                  <a:pt x="43250" y="33910"/>
                </a:lnTo>
                <a:lnTo>
                  <a:pt x="43230" y="33910"/>
                </a:lnTo>
                <a:lnTo>
                  <a:pt x="43220" y="33910"/>
                </a:lnTo>
                <a:lnTo>
                  <a:pt x="43210" y="33910"/>
                </a:lnTo>
                <a:lnTo>
                  <a:pt x="43210" y="33920"/>
                </a:lnTo>
                <a:lnTo>
                  <a:pt x="43190" y="33930"/>
                </a:lnTo>
                <a:lnTo>
                  <a:pt x="43180" y="33910"/>
                </a:lnTo>
                <a:lnTo>
                  <a:pt x="43170" y="33890"/>
                </a:lnTo>
                <a:lnTo>
                  <a:pt x="43170" y="33880"/>
                </a:lnTo>
                <a:lnTo>
                  <a:pt x="43170" y="33870"/>
                </a:lnTo>
                <a:lnTo>
                  <a:pt x="43170" y="33860"/>
                </a:lnTo>
                <a:lnTo>
                  <a:pt x="43100" y="33840"/>
                </a:lnTo>
                <a:lnTo>
                  <a:pt x="43100" y="33760"/>
                </a:lnTo>
                <a:lnTo>
                  <a:pt x="43100" y="33720"/>
                </a:lnTo>
                <a:lnTo>
                  <a:pt x="43050" y="33720"/>
                </a:lnTo>
                <a:lnTo>
                  <a:pt x="43050" y="33710"/>
                </a:lnTo>
                <a:lnTo>
                  <a:pt x="43040" y="33720"/>
                </a:lnTo>
                <a:lnTo>
                  <a:pt x="43030" y="33720"/>
                </a:lnTo>
                <a:lnTo>
                  <a:pt x="43030" y="33710"/>
                </a:lnTo>
                <a:lnTo>
                  <a:pt x="43020" y="33710"/>
                </a:lnTo>
                <a:lnTo>
                  <a:pt x="43010" y="33710"/>
                </a:lnTo>
                <a:lnTo>
                  <a:pt x="43000" y="33680"/>
                </a:lnTo>
                <a:lnTo>
                  <a:pt x="42980" y="33690"/>
                </a:lnTo>
                <a:lnTo>
                  <a:pt x="42970" y="33680"/>
                </a:lnTo>
                <a:lnTo>
                  <a:pt x="42960" y="33680"/>
                </a:lnTo>
                <a:lnTo>
                  <a:pt x="42950" y="33680"/>
                </a:lnTo>
                <a:lnTo>
                  <a:pt x="42950" y="33690"/>
                </a:lnTo>
                <a:lnTo>
                  <a:pt x="42940" y="33690"/>
                </a:lnTo>
                <a:lnTo>
                  <a:pt x="42930" y="33690"/>
                </a:lnTo>
                <a:lnTo>
                  <a:pt x="42920" y="33690"/>
                </a:lnTo>
                <a:lnTo>
                  <a:pt x="42920" y="33700"/>
                </a:lnTo>
                <a:lnTo>
                  <a:pt x="42910" y="33700"/>
                </a:lnTo>
                <a:lnTo>
                  <a:pt x="42900" y="33700"/>
                </a:lnTo>
                <a:lnTo>
                  <a:pt x="42890" y="33700"/>
                </a:lnTo>
                <a:lnTo>
                  <a:pt x="42880" y="33700"/>
                </a:lnTo>
                <a:lnTo>
                  <a:pt x="42870" y="33710"/>
                </a:lnTo>
                <a:lnTo>
                  <a:pt x="42860" y="33710"/>
                </a:lnTo>
                <a:lnTo>
                  <a:pt x="42850" y="33710"/>
                </a:lnTo>
                <a:lnTo>
                  <a:pt x="42840" y="33710"/>
                </a:lnTo>
                <a:lnTo>
                  <a:pt x="42840" y="33670"/>
                </a:lnTo>
                <a:lnTo>
                  <a:pt x="42830" y="33680"/>
                </a:lnTo>
                <a:lnTo>
                  <a:pt x="42820" y="33680"/>
                </a:lnTo>
                <a:lnTo>
                  <a:pt x="42800" y="33680"/>
                </a:lnTo>
                <a:lnTo>
                  <a:pt x="42800" y="33670"/>
                </a:lnTo>
                <a:lnTo>
                  <a:pt x="42800" y="33650"/>
                </a:lnTo>
                <a:lnTo>
                  <a:pt x="42790" y="33640"/>
                </a:lnTo>
                <a:lnTo>
                  <a:pt x="42790" y="33610"/>
                </a:lnTo>
                <a:lnTo>
                  <a:pt x="42810" y="33590"/>
                </a:lnTo>
                <a:lnTo>
                  <a:pt x="42850" y="33580"/>
                </a:lnTo>
                <a:lnTo>
                  <a:pt x="42880" y="33570"/>
                </a:lnTo>
                <a:lnTo>
                  <a:pt x="42890" y="33560"/>
                </a:lnTo>
                <a:lnTo>
                  <a:pt x="42910" y="33560"/>
                </a:lnTo>
                <a:lnTo>
                  <a:pt x="42920" y="33530"/>
                </a:lnTo>
                <a:lnTo>
                  <a:pt x="42930" y="33530"/>
                </a:lnTo>
                <a:lnTo>
                  <a:pt x="42960" y="33520"/>
                </a:lnTo>
                <a:lnTo>
                  <a:pt x="42980" y="33510"/>
                </a:lnTo>
                <a:lnTo>
                  <a:pt x="42990" y="33500"/>
                </a:lnTo>
                <a:lnTo>
                  <a:pt x="43000" y="33500"/>
                </a:lnTo>
                <a:lnTo>
                  <a:pt x="43010" y="33490"/>
                </a:lnTo>
                <a:lnTo>
                  <a:pt x="43030" y="33460"/>
                </a:lnTo>
                <a:lnTo>
                  <a:pt x="43030" y="33470"/>
                </a:lnTo>
                <a:lnTo>
                  <a:pt x="43040" y="33450"/>
                </a:lnTo>
                <a:lnTo>
                  <a:pt x="43040" y="33440"/>
                </a:lnTo>
                <a:lnTo>
                  <a:pt x="43040" y="33430"/>
                </a:lnTo>
                <a:lnTo>
                  <a:pt x="43040" y="33420"/>
                </a:lnTo>
                <a:lnTo>
                  <a:pt x="43040" y="33410"/>
                </a:lnTo>
                <a:lnTo>
                  <a:pt x="43040" y="33400"/>
                </a:lnTo>
                <a:lnTo>
                  <a:pt x="43040" y="33380"/>
                </a:lnTo>
                <a:lnTo>
                  <a:pt x="43030" y="33370"/>
                </a:lnTo>
                <a:lnTo>
                  <a:pt x="43030" y="33340"/>
                </a:lnTo>
                <a:lnTo>
                  <a:pt x="43040" y="33320"/>
                </a:lnTo>
                <a:lnTo>
                  <a:pt x="43040" y="33310"/>
                </a:lnTo>
                <a:lnTo>
                  <a:pt x="43030" y="33300"/>
                </a:lnTo>
                <a:lnTo>
                  <a:pt x="43030" y="33290"/>
                </a:lnTo>
                <a:lnTo>
                  <a:pt x="43030" y="33280"/>
                </a:lnTo>
                <a:lnTo>
                  <a:pt x="43020" y="33270"/>
                </a:lnTo>
                <a:lnTo>
                  <a:pt x="43010" y="33260"/>
                </a:lnTo>
                <a:lnTo>
                  <a:pt x="42990" y="33260"/>
                </a:lnTo>
                <a:lnTo>
                  <a:pt x="42970" y="33270"/>
                </a:lnTo>
                <a:lnTo>
                  <a:pt x="42950" y="33280"/>
                </a:lnTo>
                <a:lnTo>
                  <a:pt x="42940" y="33280"/>
                </a:lnTo>
                <a:lnTo>
                  <a:pt x="42930" y="33290"/>
                </a:lnTo>
                <a:lnTo>
                  <a:pt x="42920" y="33290"/>
                </a:lnTo>
                <a:lnTo>
                  <a:pt x="42900" y="33300"/>
                </a:lnTo>
                <a:lnTo>
                  <a:pt x="42860" y="33320"/>
                </a:lnTo>
                <a:lnTo>
                  <a:pt x="42850" y="33330"/>
                </a:lnTo>
                <a:lnTo>
                  <a:pt x="42830" y="33340"/>
                </a:lnTo>
                <a:lnTo>
                  <a:pt x="42810" y="33340"/>
                </a:lnTo>
                <a:lnTo>
                  <a:pt x="42790" y="33350"/>
                </a:lnTo>
                <a:lnTo>
                  <a:pt x="42780" y="33360"/>
                </a:lnTo>
                <a:lnTo>
                  <a:pt x="42770" y="33360"/>
                </a:lnTo>
                <a:lnTo>
                  <a:pt x="42760" y="33370"/>
                </a:lnTo>
                <a:lnTo>
                  <a:pt x="42750" y="33370"/>
                </a:lnTo>
                <a:lnTo>
                  <a:pt x="42710" y="33390"/>
                </a:lnTo>
                <a:lnTo>
                  <a:pt x="42710" y="33380"/>
                </a:lnTo>
                <a:lnTo>
                  <a:pt x="42710" y="33370"/>
                </a:lnTo>
                <a:lnTo>
                  <a:pt x="42710" y="33340"/>
                </a:lnTo>
                <a:lnTo>
                  <a:pt x="42710" y="33310"/>
                </a:lnTo>
                <a:lnTo>
                  <a:pt x="42710" y="33300"/>
                </a:lnTo>
                <a:lnTo>
                  <a:pt x="42730" y="33260"/>
                </a:lnTo>
                <a:lnTo>
                  <a:pt x="42750" y="33250"/>
                </a:lnTo>
                <a:lnTo>
                  <a:pt x="42760" y="33250"/>
                </a:lnTo>
                <a:lnTo>
                  <a:pt x="42770" y="33250"/>
                </a:lnTo>
                <a:lnTo>
                  <a:pt x="42780" y="33250"/>
                </a:lnTo>
                <a:lnTo>
                  <a:pt x="42790" y="33250"/>
                </a:lnTo>
                <a:lnTo>
                  <a:pt x="42800" y="33250"/>
                </a:lnTo>
                <a:lnTo>
                  <a:pt x="42810" y="33240"/>
                </a:lnTo>
                <a:lnTo>
                  <a:pt x="42830" y="33240"/>
                </a:lnTo>
                <a:lnTo>
                  <a:pt x="42850" y="33230"/>
                </a:lnTo>
                <a:lnTo>
                  <a:pt x="42880" y="33230"/>
                </a:lnTo>
                <a:lnTo>
                  <a:pt x="42890" y="33230"/>
                </a:lnTo>
                <a:lnTo>
                  <a:pt x="42900" y="33220"/>
                </a:lnTo>
                <a:lnTo>
                  <a:pt x="42940" y="33210"/>
                </a:lnTo>
                <a:lnTo>
                  <a:pt x="42960" y="33210"/>
                </a:lnTo>
                <a:lnTo>
                  <a:pt x="42980" y="33200"/>
                </a:lnTo>
                <a:lnTo>
                  <a:pt x="43020" y="33190"/>
                </a:lnTo>
                <a:lnTo>
                  <a:pt x="43050" y="33190"/>
                </a:lnTo>
                <a:lnTo>
                  <a:pt x="43060" y="33190"/>
                </a:lnTo>
                <a:lnTo>
                  <a:pt x="43070" y="33180"/>
                </a:lnTo>
                <a:lnTo>
                  <a:pt x="43090" y="33180"/>
                </a:lnTo>
                <a:lnTo>
                  <a:pt x="43100" y="33180"/>
                </a:lnTo>
                <a:lnTo>
                  <a:pt x="43110" y="33180"/>
                </a:lnTo>
                <a:lnTo>
                  <a:pt x="43120" y="33180"/>
                </a:lnTo>
                <a:lnTo>
                  <a:pt x="43140" y="33170"/>
                </a:lnTo>
                <a:lnTo>
                  <a:pt x="43180" y="33170"/>
                </a:lnTo>
                <a:lnTo>
                  <a:pt x="43150" y="33070"/>
                </a:lnTo>
                <a:lnTo>
                  <a:pt x="43150" y="33060"/>
                </a:lnTo>
                <a:lnTo>
                  <a:pt x="43160" y="33060"/>
                </a:lnTo>
                <a:lnTo>
                  <a:pt x="43170" y="33040"/>
                </a:lnTo>
                <a:lnTo>
                  <a:pt x="43160" y="33010"/>
                </a:lnTo>
                <a:lnTo>
                  <a:pt x="43180" y="33020"/>
                </a:lnTo>
                <a:lnTo>
                  <a:pt x="43190" y="33020"/>
                </a:lnTo>
                <a:lnTo>
                  <a:pt x="43210" y="33020"/>
                </a:lnTo>
                <a:lnTo>
                  <a:pt x="43230" y="33020"/>
                </a:lnTo>
                <a:lnTo>
                  <a:pt x="43240" y="33020"/>
                </a:lnTo>
                <a:lnTo>
                  <a:pt x="43240" y="33030"/>
                </a:lnTo>
                <a:lnTo>
                  <a:pt x="43250" y="33030"/>
                </a:lnTo>
                <a:lnTo>
                  <a:pt x="43260" y="33030"/>
                </a:lnTo>
                <a:lnTo>
                  <a:pt x="43270" y="33030"/>
                </a:lnTo>
                <a:lnTo>
                  <a:pt x="43280" y="33030"/>
                </a:lnTo>
                <a:lnTo>
                  <a:pt x="43290" y="33030"/>
                </a:lnTo>
                <a:lnTo>
                  <a:pt x="43300" y="33020"/>
                </a:lnTo>
                <a:lnTo>
                  <a:pt x="43310" y="33020"/>
                </a:lnTo>
                <a:lnTo>
                  <a:pt x="43320" y="33020"/>
                </a:lnTo>
                <a:lnTo>
                  <a:pt x="43330" y="33020"/>
                </a:lnTo>
                <a:lnTo>
                  <a:pt x="43340" y="33020"/>
                </a:lnTo>
                <a:lnTo>
                  <a:pt x="43350" y="33020"/>
                </a:lnTo>
                <a:lnTo>
                  <a:pt x="43360" y="33020"/>
                </a:lnTo>
                <a:lnTo>
                  <a:pt x="43370" y="33010"/>
                </a:lnTo>
                <a:lnTo>
                  <a:pt x="43380" y="33010"/>
                </a:lnTo>
                <a:lnTo>
                  <a:pt x="43390" y="33000"/>
                </a:lnTo>
                <a:lnTo>
                  <a:pt x="43390" y="33010"/>
                </a:lnTo>
                <a:lnTo>
                  <a:pt x="43400" y="33010"/>
                </a:lnTo>
                <a:lnTo>
                  <a:pt x="43410" y="33020"/>
                </a:lnTo>
                <a:lnTo>
                  <a:pt x="43410" y="33030"/>
                </a:lnTo>
                <a:lnTo>
                  <a:pt x="43420" y="33030"/>
                </a:lnTo>
                <a:lnTo>
                  <a:pt x="43420" y="33040"/>
                </a:lnTo>
                <a:lnTo>
                  <a:pt x="43430" y="33040"/>
                </a:lnTo>
                <a:lnTo>
                  <a:pt x="43430" y="33050"/>
                </a:lnTo>
                <a:lnTo>
                  <a:pt x="43440" y="33050"/>
                </a:lnTo>
                <a:lnTo>
                  <a:pt x="43440" y="33060"/>
                </a:lnTo>
                <a:lnTo>
                  <a:pt x="43450" y="33060"/>
                </a:lnTo>
                <a:lnTo>
                  <a:pt x="43460" y="33060"/>
                </a:lnTo>
                <a:lnTo>
                  <a:pt x="43460" y="33050"/>
                </a:lnTo>
                <a:lnTo>
                  <a:pt x="43470" y="33050"/>
                </a:lnTo>
                <a:lnTo>
                  <a:pt x="43480" y="33050"/>
                </a:lnTo>
                <a:lnTo>
                  <a:pt x="43490" y="33050"/>
                </a:lnTo>
                <a:lnTo>
                  <a:pt x="43490" y="33060"/>
                </a:lnTo>
                <a:lnTo>
                  <a:pt x="43500" y="33060"/>
                </a:lnTo>
                <a:lnTo>
                  <a:pt x="43510" y="33070"/>
                </a:lnTo>
                <a:lnTo>
                  <a:pt x="43520" y="33070"/>
                </a:lnTo>
                <a:lnTo>
                  <a:pt x="43530" y="33070"/>
                </a:lnTo>
                <a:lnTo>
                  <a:pt x="43540" y="33070"/>
                </a:lnTo>
                <a:lnTo>
                  <a:pt x="43550" y="33070"/>
                </a:lnTo>
                <a:lnTo>
                  <a:pt x="43550" y="33080"/>
                </a:lnTo>
                <a:lnTo>
                  <a:pt x="43560" y="33080"/>
                </a:lnTo>
                <a:lnTo>
                  <a:pt x="43570" y="33090"/>
                </a:lnTo>
                <a:lnTo>
                  <a:pt x="43580" y="33100"/>
                </a:lnTo>
                <a:lnTo>
                  <a:pt x="43590" y="33110"/>
                </a:lnTo>
                <a:lnTo>
                  <a:pt x="43600" y="33110"/>
                </a:lnTo>
                <a:lnTo>
                  <a:pt x="43610" y="33110"/>
                </a:lnTo>
                <a:lnTo>
                  <a:pt x="43620" y="33120"/>
                </a:lnTo>
                <a:lnTo>
                  <a:pt x="43630" y="33120"/>
                </a:lnTo>
                <a:lnTo>
                  <a:pt x="43640" y="33130"/>
                </a:lnTo>
                <a:lnTo>
                  <a:pt x="43650" y="33130"/>
                </a:lnTo>
                <a:lnTo>
                  <a:pt x="43650" y="33120"/>
                </a:lnTo>
                <a:lnTo>
                  <a:pt x="43650" y="33110"/>
                </a:lnTo>
                <a:lnTo>
                  <a:pt x="43660" y="33110"/>
                </a:lnTo>
                <a:lnTo>
                  <a:pt x="43670" y="33110"/>
                </a:lnTo>
                <a:lnTo>
                  <a:pt x="43670" y="33100"/>
                </a:lnTo>
                <a:lnTo>
                  <a:pt x="43680" y="33100"/>
                </a:lnTo>
                <a:lnTo>
                  <a:pt x="43680" y="33110"/>
                </a:lnTo>
                <a:lnTo>
                  <a:pt x="43680" y="33120"/>
                </a:lnTo>
                <a:lnTo>
                  <a:pt x="43680" y="33130"/>
                </a:lnTo>
                <a:lnTo>
                  <a:pt x="43680" y="33140"/>
                </a:lnTo>
                <a:lnTo>
                  <a:pt x="43690" y="33140"/>
                </a:lnTo>
                <a:lnTo>
                  <a:pt x="43700" y="33140"/>
                </a:lnTo>
                <a:lnTo>
                  <a:pt x="43710" y="33130"/>
                </a:lnTo>
                <a:lnTo>
                  <a:pt x="43720" y="33130"/>
                </a:lnTo>
                <a:lnTo>
                  <a:pt x="43730" y="33130"/>
                </a:lnTo>
                <a:lnTo>
                  <a:pt x="43740" y="33130"/>
                </a:lnTo>
                <a:lnTo>
                  <a:pt x="43750" y="33120"/>
                </a:lnTo>
                <a:lnTo>
                  <a:pt x="43760" y="33110"/>
                </a:lnTo>
                <a:lnTo>
                  <a:pt x="43770" y="33110"/>
                </a:lnTo>
                <a:lnTo>
                  <a:pt x="43780" y="33110"/>
                </a:lnTo>
                <a:lnTo>
                  <a:pt x="43790" y="33110"/>
                </a:lnTo>
                <a:lnTo>
                  <a:pt x="43800" y="33110"/>
                </a:lnTo>
                <a:lnTo>
                  <a:pt x="43810" y="33100"/>
                </a:lnTo>
                <a:lnTo>
                  <a:pt x="43820" y="33110"/>
                </a:lnTo>
                <a:lnTo>
                  <a:pt x="43830" y="33110"/>
                </a:lnTo>
                <a:lnTo>
                  <a:pt x="43840" y="33120"/>
                </a:lnTo>
                <a:lnTo>
                  <a:pt x="43850" y="33120"/>
                </a:lnTo>
                <a:lnTo>
                  <a:pt x="43850" y="33110"/>
                </a:lnTo>
                <a:lnTo>
                  <a:pt x="43860" y="33100"/>
                </a:lnTo>
                <a:lnTo>
                  <a:pt x="43870" y="33100"/>
                </a:lnTo>
                <a:lnTo>
                  <a:pt x="43870" y="33090"/>
                </a:lnTo>
                <a:lnTo>
                  <a:pt x="43870" y="33080"/>
                </a:lnTo>
                <a:lnTo>
                  <a:pt x="43870" y="33070"/>
                </a:lnTo>
                <a:lnTo>
                  <a:pt x="43870" y="33060"/>
                </a:lnTo>
                <a:lnTo>
                  <a:pt x="43880" y="33040"/>
                </a:lnTo>
                <a:lnTo>
                  <a:pt x="43890" y="33030"/>
                </a:lnTo>
                <a:lnTo>
                  <a:pt x="43890" y="33020"/>
                </a:lnTo>
                <a:lnTo>
                  <a:pt x="43890" y="33010"/>
                </a:lnTo>
                <a:lnTo>
                  <a:pt x="43890" y="33000"/>
                </a:lnTo>
                <a:lnTo>
                  <a:pt x="43890" y="32980"/>
                </a:lnTo>
                <a:lnTo>
                  <a:pt x="43890" y="32970"/>
                </a:lnTo>
                <a:lnTo>
                  <a:pt x="43890" y="32960"/>
                </a:lnTo>
                <a:lnTo>
                  <a:pt x="43890" y="32950"/>
                </a:lnTo>
                <a:lnTo>
                  <a:pt x="43890" y="32940"/>
                </a:lnTo>
                <a:lnTo>
                  <a:pt x="43890" y="32920"/>
                </a:lnTo>
                <a:lnTo>
                  <a:pt x="43890" y="32910"/>
                </a:lnTo>
                <a:lnTo>
                  <a:pt x="43890" y="32900"/>
                </a:lnTo>
                <a:lnTo>
                  <a:pt x="43890" y="32890"/>
                </a:lnTo>
                <a:lnTo>
                  <a:pt x="43890" y="32880"/>
                </a:lnTo>
                <a:lnTo>
                  <a:pt x="43890" y="32870"/>
                </a:lnTo>
                <a:lnTo>
                  <a:pt x="43890" y="32860"/>
                </a:lnTo>
                <a:lnTo>
                  <a:pt x="43890" y="32850"/>
                </a:lnTo>
                <a:lnTo>
                  <a:pt x="43900" y="32850"/>
                </a:lnTo>
                <a:lnTo>
                  <a:pt x="43910" y="32840"/>
                </a:lnTo>
                <a:lnTo>
                  <a:pt x="43910" y="32830"/>
                </a:lnTo>
                <a:lnTo>
                  <a:pt x="43910" y="32820"/>
                </a:lnTo>
                <a:lnTo>
                  <a:pt x="43900" y="32820"/>
                </a:lnTo>
                <a:lnTo>
                  <a:pt x="43900" y="32810"/>
                </a:lnTo>
                <a:lnTo>
                  <a:pt x="43900" y="32800"/>
                </a:lnTo>
                <a:lnTo>
                  <a:pt x="43890" y="32800"/>
                </a:lnTo>
                <a:lnTo>
                  <a:pt x="43890" y="32790"/>
                </a:lnTo>
                <a:lnTo>
                  <a:pt x="43880" y="32790"/>
                </a:lnTo>
                <a:lnTo>
                  <a:pt x="43870" y="32780"/>
                </a:lnTo>
                <a:lnTo>
                  <a:pt x="43860" y="32780"/>
                </a:lnTo>
                <a:lnTo>
                  <a:pt x="43850" y="32780"/>
                </a:lnTo>
                <a:lnTo>
                  <a:pt x="43860" y="32760"/>
                </a:lnTo>
                <a:lnTo>
                  <a:pt x="43910" y="32680"/>
                </a:lnTo>
                <a:lnTo>
                  <a:pt x="43940" y="32650"/>
                </a:lnTo>
                <a:lnTo>
                  <a:pt x="44090" y="32430"/>
                </a:lnTo>
                <a:lnTo>
                  <a:pt x="44100" y="32430"/>
                </a:lnTo>
                <a:lnTo>
                  <a:pt x="44130" y="32370"/>
                </a:lnTo>
                <a:lnTo>
                  <a:pt x="44180" y="32320"/>
                </a:lnTo>
                <a:lnTo>
                  <a:pt x="44190" y="32300"/>
                </a:lnTo>
                <a:lnTo>
                  <a:pt x="44240" y="32220"/>
                </a:lnTo>
                <a:lnTo>
                  <a:pt x="44280" y="32170"/>
                </a:lnTo>
                <a:lnTo>
                  <a:pt x="44310" y="32130"/>
                </a:lnTo>
                <a:lnTo>
                  <a:pt x="44320" y="32130"/>
                </a:lnTo>
                <a:lnTo>
                  <a:pt x="44360" y="32160"/>
                </a:lnTo>
                <a:lnTo>
                  <a:pt x="44340" y="32060"/>
                </a:lnTo>
                <a:lnTo>
                  <a:pt x="44340" y="32050"/>
                </a:lnTo>
                <a:lnTo>
                  <a:pt x="44340" y="32040"/>
                </a:lnTo>
                <a:lnTo>
                  <a:pt x="44340" y="32030"/>
                </a:lnTo>
                <a:lnTo>
                  <a:pt x="44340" y="32020"/>
                </a:lnTo>
                <a:lnTo>
                  <a:pt x="44340" y="32010"/>
                </a:lnTo>
                <a:lnTo>
                  <a:pt x="44340" y="32000"/>
                </a:lnTo>
                <a:lnTo>
                  <a:pt x="44340" y="31990"/>
                </a:lnTo>
                <a:lnTo>
                  <a:pt x="44330" y="31980"/>
                </a:lnTo>
                <a:lnTo>
                  <a:pt x="44320" y="31980"/>
                </a:lnTo>
                <a:lnTo>
                  <a:pt x="44320" y="31970"/>
                </a:lnTo>
                <a:lnTo>
                  <a:pt x="44310" y="31970"/>
                </a:lnTo>
                <a:lnTo>
                  <a:pt x="44340" y="31920"/>
                </a:lnTo>
                <a:lnTo>
                  <a:pt x="44370" y="31880"/>
                </a:lnTo>
                <a:lnTo>
                  <a:pt x="44360" y="31880"/>
                </a:lnTo>
                <a:lnTo>
                  <a:pt x="44320" y="31850"/>
                </a:lnTo>
                <a:lnTo>
                  <a:pt x="44280" y="31830"/>
                </a:lnTo>
                <a:lnTo>
                  <a:pt x="44300" y="31810"/>
                </a:lnTo>
                <a:lnTo>
                  <a:pt x="44320" y="31790"/>
                </a:lnTo>
                <a:lnTo>
                  <a:pt x="44330" y="31780"/>
                </a:lnTo>
                <a:lnTo>
                  <a:pt x="44340" y="31760"/>
                </a:lnTo>
                <a:lnTo>
                  <a:pt x="44350" y="31760"/>
                </a:lnTo>
                <a:lnTo>
                  <a:pt x="44350" y="31750"/>
                </a:lnTo>
                <a:lnTo>
                  <a:pt x="44360" y="31750"/>
                </a:lnTo>
                <a:lnTo>
                  <a:pt x="44350" y="31740"/>
                </a:lnTo>
                <a:lnTo>
                  <a:pt x="44340" y="31730"/>
                </a:lnTo>
                <a:lnTo>
                  <a:pt x="44330" y="31720"/>
                </a:lnTo>
                <a:lnTo>
                  <a:pt x="44320" y="31720"/>
                </a:lnTo>
                <a:lnTo>
                  <a:pt x="44320" y="31710"/>
                </a:lnTo>
                <a:lnTo>
                  <a:pt x="44330" y="31700"/>
                </a:lnTo>
                <a:lnTo>
                  <a:pt x="44330" y="31690"/>
                </a:lnTo>
                <a:lnTo>
                  <a:pt x="44340" y="31680"/>
                </a:lnTo>
                <a:lnTo>
                  <a:pt x="44340" y="31660"/>
                </a:lnTo>
                <a:lnTo>
                  <a:pt x="44350" y="31650"/>
                </a:lnTo>
                <a:lnTo>
                  <a:pt x="44360" y="31630"/>
                </a:lnTo>
                <a:lnTo>
                  <a:pt x="44360" y="31620"/>
                </a:lnTo>
                <a:lnTo>
                  <a:pt x="44340" y="31600"/>
                </a:lnTo>
                <a:lnTo>
                  <a:pt x="44310" y="31590"/>
                </a:lnTo>
                <a:lnTo>
                  <a:pt x="44310" y="31580"/>
                </a:lnTo>
                <a:lnTo>
                  <a:pt x="44300" y="31580"/>
                </a:lnTo>
                <a:lnTo>
                  <a:pt x="44260" y="31560"/>
                </a:lnTo>
                <a:lnTo>
                  <a:pt x="44250" y="31560"/>
                </a:lnTo>
                <a:lnTo>
                  <a:pt x="44250" y="31550"/>
                </a:lnTo>
                <a:lnTo>
                  <a:pt x="44240" y="31550"/>
                </a:lnTo>
                <a:lnTo>
                  <a:pt x="44220" y="31540"/>
                </a:lnTo>
                <a:lnTo>
                  <a:pt x="44190" y="31520"/>
                </a:lnTo>
                <a:lnTo>
                  <a:pt x="44170" y="31510"/>
                </a:lnTo>
                <a:lnTo>
                  <a:pt x="44150" y="31500"/>
                </a:lnTo>
                <a:lnTo>
                  <a:pt x="44140" y="31490"/>
                </a:lnTo>
                <a:lnTo>
                  <a:pt x="44120" y="31480"/>
                </a:lnTo>
                <a:lnTo>
                  <a:pt x="44100" y="31470"/>
                </a:lnTo>
                <a:lnTo>
                  <a:pt x="44080" y="31460"/>
                </a:lnTo>
                <a:lnTo>
                  <a:pt x="44060" y="31460"/>
                </a:lnTo>
                <a:lnTo>
                  <a:pt x="44050" y="31450"/>
                </a:lnTo>
                <a:lnTo>
                  <a:pt x="44040" y="31440"/>
                </a:lnTo>
                <a:lnTo>
                  <a:pt x="44010" y="31430"/>
                </a:lnTo>
                <a:lnTo>
                  <a:pt x="43990" y="31420"/>
                </a:lnTo>
                <a:lnTo>
                  <a:pt x="43970" y="31400"/>
                </a:lnTo>
                <a:lnTo>
                  <a:pt x="43940" y="31360"/>
                </a:lnTo>
                <a:lnTo>
                  <a:pt x="43930" y="31340"/>
                </a:lnTo>
                <a:lnTo>
                  <a:pt x="43890" y="31250"/>
                </a:lnTo>
                <a:lnTo>
                  <a:pt x="43850" y="31160"/>
                </a:lnTo>
                <a:lnTo>
                  <a:pt x="43820" y="31120"/>
                </a:lnTo>
                <a:lnTo>
                  <a:pt x="43800" y="31080"/>
                </a:lnTo>
                <a:lnTo>
                  <a:pt x="43840" y="31050"/>
                </a:lnTo>
                <a:lnTo>
                  <a:pt x="43870" y="31030"/>
                </a:lnTo>
                <a:lnTo>
                  <a:pt x="43880" y="31020"/>
                </a:lnTo>
                <a:lnTo>
                  <a:pt x="43860" y="30990"/>
                </a:lnTo>
                <a:lnTo>
                  <a:pt x="43850" y="30990"/>
                </a:lnTo>
                <a:lnTo>
                  <a:pt x="43850" y="30960"/>
                </a:lnTo>
                <a:lnTo>
                  <a:pt x="43850" y="30950"/>
                </a:lnTo>
                <a:lnTo>
                  <a:pt x="43840" y="30950"/>
                </a:lnTo>
                <a:lnTo>
                  <a:pt x="43830" y="30920"/>
                </a:lnTo>
                <a:lnTo>
                  <a:pt x="43820" y="30920"/>
                </a:lnTo>
                <a:lnTo>
                  <a:pt x="43830" y="30910"/>
                </a:lnTo>
                <a:lnTo>
                  <a:pt x="43840" y="30910"/>
                </a:lnTo>
                <a:lnTo>
                  <a:pt x="43870" y="30890"/>
                </a:lnTo>
                <a:lnTo>
                  <a:pt x="43900" y="30880"/>
                </a:lnTo>
                <a:lnTo>
                  <a:pt x="43900" y="30870"/>
                </a:lnTo>
                <a:lnTo>
                  <a:pt x="43860" y="30840"/>
                </a:lnTo>
                <a:lnTo>
                  <a:pt x="43860" y="30830"/>
                </a:lnTo>
                <a:lnTo>
                  <a:pt x="43860" y="30810"/>
                </a:lnTo>
                <a:lnTo>
                  <a:pt x="43860" y="30770"/>
                </a:lnTo>
                <a:lnTo>
                  <a:pt x="43860" y="30760"/>
                </a:lnTo>
                <a:lnTo>
                  <a:pt x="43860" y="30740"/>
                </a:lnTo>
                <a:lnTo>
                  <a:pt x="43860" y="30730"/>
                </a:lnTo>
                <a:lnTo>
                  <a:pt x="43860" y="30710"/>
                </a:lnTo>
                <a:lnTo>
                  <a:pt x="43860" y="30700"/>
                </a:lnTo>
                <a:lnTo>
                  <a:pt x="43880" y="30670"/>
                </a:lnTo>
                <a:lnTo>
                  <a:pt x="43900" y="30650"/>
                </a:lnTo>
                <a:lnTo>
                  <a:pt x="43900" y="30640"/>
                </a:lnTo>
                <a:lnTo>
                  <a:pt x="43910" y="30630"/>
                </a:lnTo>
                <a:lnTo>
                  <a:pt x="43920" y="30620"/>
                </a:lnTo>
                <a:lnTo>
                  <a:pt x="43930" y="30620"/>
                </a:lnTo>
                <a:lnTo>
                  <a:pt x="43930" y="30610"/>
                </a:lnTo>
                <a:lnTo>
                  <a:pt x="43940" y="30600"/>
                </a:lnTo>
                <a:lnTo>
                  <a:pt x="43930" y="30550"/>
                </a:lnTo>
                <a:lnTo>
                  <a:pt x="43920" y="30550"/>
                </a:lnTo>
                <a:lnTo>
                  <a:pt x="43930" y="30550"/>
                </a:lnTo>
                <a:lnTo>
                  <a:pt x="43920" y="30540"/>
                </a:lnTo>
                <a:lnTo>
                  <a:pt x="43910" y="30470"/>
                </a:lnTo>
                <a:lnTo>
                  <a:pt x="43900" y="30440"/>
                </a:lnTo>
                <a:lnTo>
                  <a:pt x="43900" y="30420"/>
                </a:lnTo>
                <a:lnTo>
                  <a:pt x="43890" y="30390"/>
                </a:lnTo>
                <a:lnTo>
                  <a:pt x="43890" y="30380"/>
                </a:lnTo>
                <a:lnTo>
                  <a:pt x="43890" y="30370"/>
                </a:lnTo>
                <a:lnTo>
                  <a:pt x="43880" y="30350"/>
                </a:lnTo>
                <a:lnTo>
                  <a:pt x="43880" y="30340"/>
                </a:lnTo>
                <a:lnTo>
                  <a:pt x="43880" y="30310"/>
                </a:lnTo>
                <a:lnTo>
                  <a:pt x="43870" y="30290"/>
                </a:lnTo>
                <a:lnTo>
                  <a:pt x="43910" y="30260"/>
                </a:lnTo>
                <a:lnTo>
                  <a:pt x="43960" y="30240"/>
                </a:lnTo>
                <a:lnTo>
                  <a:pt x="44010" y="30210"/>
                </a:lnTo>
                <a:lnTo>
                  <a:pt x="44070" y="30230"/>
                </a:lnTo>
                <a:lnTo>
                  <a:pt x="44080" y="30230"/>
                </a:lnTo>
                <a:lnTo>
                  <a:pt x="44090" y="30230"/>
                </a:lnTo>
                <a:lnTo>
                  <a:pt x="44090" y="30220"/>
                </a:lnTo>
                <a:lnTo>
                  <a:pt x="44100" y="30220"/>
                </a:lnTo>
                <a:lnTo>
                  <a:pt x="44100" y="30210"/>
                </a:lnTo>
                <a:lnTo>
                  <a:pt x="44110" y="30200"/>
                </a:lnTo>
                <a:lnTo>
                  <a:pt x="44120" y="30190"/>
                </a:lnTo>
                <a:lnTo>
                  <a:pt x="44130" y="30180"/>
                </a:lnTo>
                <a:lnTo>
                  <a:pt x="44140" y="30190"/>
                </a:lnTo>
                <a:lnTo>
                  <a:pt x="44140" y="30180"/>
                </a:lnTo>
                <a:lnTo>
                  <a:pt x="44150" y="30180"/>
                </a:lnTo>
                <a:lnTo>
                  <a:pt x="44150" y="30170"/>
                </a:lnTo>
                <a:lnTo>
                  <a:pt x="44150" y="30150"/>
                </a:lnTo>
                <a:lnTo>
                  <a:pt x="44140" y="30140"/>
                </a:lnTo>
                <a:lnTo>
                  <a:pt x="44150" y="30140"/>
                </a:lnTo>
                <a:lnTo>
                  <a:pt x="44160" y="30140"/>
                </a:lnTo>
                <a:lnTo>
                  <a:pt x="44170" y="30130"/>
                </a:lnTo>
                <a:lnTo>
                  <a:pt x="44190" y="30130"/>
                </a:lnTo>
                <a:lnTo>
                  <a:pt x="44210" y="30130"/>
                </a:lnTo>
                <a:lnTo>
                  <a:pt x="44230" y="30140"/>
                </a:lnTo>
                <a:lnTo>
                  <a:pt x="44240" y="30140"/>
                </a:lnTo>
                <a:lnTo>
                  <a:pt x="44250" y="30140"/>
                </a:lnTo>
                <a:lnTo>
                  <a:pt x="44260" y="30140"/>
                </a:lnTo>
                <a:lnTo>
                  <a:pt x="44270" y="30130"/>
                </a:lnTo>
                <a:lnTo>
                  <a:pt x="44280" y="30130"/>
                </a:lnTo>
                <a:lnTo>
                  <a:pt x="44280" y="30120"/>
                </a:lnTo>
                <a:lnTo>
                  <a:pt x="44290" y="30120"/>
                </a:lnTo>
                <a:lnTo>
                  <a:pt x="44300" y="30110"/>
                </a:lnTo>
                <a:lnTo>
                  <a:pt x="44310" y="30110"/>
                </a:lnTo>
                <a:lnTo>
                  <a:pt x="44320" y="30110"/>
                </a:lnTo>
                <a:lnTo>
                  <a:pt x="44320" y="30120"/>
                </a:lnTo>
                <a:lnTo>
                  <a:pt x="44330" y="30130"/>
                </a:lnTo>
                <a:lnTo>
                  <a:pt x="44360" y="30170"/>
                </a:lnTo>
                <a:lnTo>
                  <a:pt x="44370" y="30190"/>
                </a:lnTo>
                <a:lnTo>
                  <a:pt x="44380" y="30200"/>
                </a:lnTo>
                <a:lnTo>
                  <a:pt x="44380" y="30210"/>
                </a:lnTo>
                <a:lnTo>
                  <a:pt x="44390" y="30200"/>
                </a:lnTo>
                <a:lnTo>
                  <a:pt x="44420" y="30190"/>
                </a:lnTo>
                <a:lnTo>
                  <a:pt x="44450" y="30180"/>
                </a:lnTo>
                <a:lnTo>
                  <a:pt x="44450" y="30170"/>
                </a:lnTo>
                <a:lnTo>
                  <a:pt x="44450" y="30150"/>
                </a:lnTo>
                <a:lnTo>
                  <a:pt x="44450" y="30130"/>
                </a:lnTo>
                <a:lnTo>
                  <a:pt x="44450" y="30120"/>
                </a:lnTo>
                <a:lnTo>
                  <a:pt x="44450" y="30080"/>
                </a:lnTo>
                <a:lnTo>
                  <a:pt x="44450" y="30060"/>
                </a:lnTo>
                <a:lnTo>
                  <a:pt x="44450" y="30050"/>
                </a:lnTo>
                <a:lnTo>
                  <a:pt x="44450" y="30040"/>
                </a:lnTo>
                <a:lnTo>
                  <a:pt x="44450" y="30030"/>
                </a:lnTo>
                <a:lnTo>
                  <a:pt x="44440" y="30010"/>
                </a:lnTo>
                <a:lnTo>
                  <a:pt x="44440" y="29940"/>
                </a:lnTo>
                <a:lnTo>
                  <a:pt x="44440" y="29920"/>
                </a:lnTo>
                <a:lnTo>
                  <a:pt x="44440" y="29890"/>
                </a:lnTo>
                <a:lnTo>
                  <a:pt x="44440" y="29880"/>
                </a:lnTo>
                <a:lnTo>
                  <a:pt x="44440" y="29870"/>
                </a:lnTo>
                <a:lnTo>
                  <a:pt x="44450" y="29870"/>
                </a:lnTo>
                <a:lnTo>
                  <a:pt x="44460" y="29870"/>
                </a:lnTo>
                <a:lnTo>
                  <a:pt x="44470" y="29880"/>
                </a:lnTo>
                <a:lnTo>
                  <a:pt x="44480" y="29880"/>
                </a:lnTo>
                <a:lnTo>
                  <a:pt x="44480" y="29870"/>
                </a:lnTo>
                <a:lnTo>
                  <a:pt x="44490" y="29870"/>
                </a:lnTo>
                <a:lnTo>
                  <a:pt x="44500" y="29870"/>
                </a:lnTo>
                <a:lnTo>
                  <a:pt x="44500" y="29880"/>
                </a:lnTo>
                <a:lnTo>
                  <a:pt x="44510" y="29890"/>
                </a:lnTo>
                <a:lnTo>
                  <a:pt x="44510" y="29900"/>
                </a:lnTo>
                <a:lnTo>
                  <a:pt x="44510" y="29930"/>
                </a:lnTo>
                <a:lnTo>
                  <a:pt x="44520" y="29930"/>
                </a:lnTo>
                <a:lnTo>
                  <a:pt x="44520" y="29940"/>
                </a:lnTo>
                <a:lnTo>
                  <a:pt x="44520" y="29950"/>
                </a:lnTo>
                <a:lnTo>
                  <a:pt x="44520" y="29960"/>
                </a:lnTo>
                <a:lnTo>
                  <a:pt x="44520" y="29970"/>
                </a:lnTo>
                <a:lnTo>
                  <a:pt x="44520" y="29980"/>
                </a:lnTo>
                <a:lnTo>
                  <a:pt x="44550" y="29980"/>
                </a:lnTo>
                <a:lnTo>
                  <a:pt x="44580" y="29990"/>
                </a:lnTo>
                <a:lnTo>
                  <a:pt x="44590" y="29990"/>
                </a:lnTo>
                <a:lnTo>
                  <a:pt x="44590" y="29960"/>
                </a:lnTo>
                <a:lnTo>
                  <a:pt x="44640" y="29990"/>
                </a:lnTo>
                <a:lnTo>
                  <a:pt x="44660" y="30000"/>
                </a:lnTo>
                <a:lnTo>
                  <a:pt x="44730" y="29940"/>
                </a:lnTo>
                <a:lnTo>
                  <a:pt x="44930" y="30090"/>
                </a:lnTo>
                <a:lnTo>
                  <a:pt x="44980" y="30180"/>
                </a:lnTo>
                <a:lnTo>
                  <a:pt x="45020" y="30270"/>
                </a:lnTo>
                <a:lnTo>
                  <a:pt x="45110" y="30430"/>
                </a:lnTo>
                <a:lnTo>
                  <a:pt x="45210" y="3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