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Ādažu novads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Latvia • State Map | Fully Editable Vector Shape</a:t>
            </a:r>
          </a:p>
        </p:txBody>
      </p:sp>
      <p:sp>
        <p:nvSpPr>
          <p:cNvPr id="101" name="Ādažu novads"/>
          <p:cNvSpPr/>
          <p:nvPr/>
        </p:nvSpPr>
        <p:spPr>
          <a:xfrm>
            <a:off x="2072487" y="1360627"/>
            <a:ext cx="8046720" cy="4868265"/>
          </a:xfrm>
          <a:custGeom>
            <a:avLst/>
            <a:gdLst/>
            <a:ahLst/>
            <a:cxnLst/>
            <a:rect l="0" t="0" r="100000" b="60500"/>
            <a:pathLst>
              <a:path w="100000" h="60500">
                <a:moveTo>
                  <a:pt x="44530" y="26520"/>
                </a:moveTo>
                <a:lnTo>
                  <a:pt x="44520" y="26520"/>
                </a:lnTo>
                <a:lnTo>
                  <a:pt x="44510" y="26520"/>
                </a:lnTo>
                <a:lnTo>
                  <a:pt x="44500" y="26510"/>
                </a:lnTo>
                <a:lnTo>
                  <a:pt x="44470" y="26510"/>
                </a:lnTo>
                <a:lnTo>
                  <a:pt x="44460" y="26500"/>
                </a:lnTo>
                <a:lnTo>
                  <a:pt x="44460" y="26490"/>
                </a:lnTo>
                <a:lnTo>
                  <a:pt x="44450" y="26490"/>
                </a:lnTo>
                <a:lnTo>
                  <a:pt x="44460" y="26470"/>
                </a:lnTo>
                <a:lnTo>
                  <a:pt x="44480" y="26470"/>
                </a:lnTo>
                <a:lnTo>
                  <a:pt x="44490" y="26470"/>
                </a:lnTo>
                <a:lnTo>
                  <a:pt x="44500" y="26470"/>
                </a:lnTo>
                <a:lnTo>
                  <a:pt x="44510" y="26460"/>
                </a:lnTo>
                <a:lnTo>
                  <a:pt x="44510" y="26450"/>
                </a:lnTo>
                <a:lnTo>
                  <a:pt x="44500" y="26440"/>
                </a:lnTo>
                <a:lnTo>
                  <a:pt x="44510" y="26440"/>
                </a:lnTo>
                <a:lnTo>
                  <a:pt x="44510" y="26420"/>
                </a:lnTo>
                <a:lnTo>
                  <a:pt x="44510" y="26410"/>
                </a:lnTo>
                <a:lnTo>
                  <a:pt x="44510" y="26400"/>
                </a:lnTo>
                <a:lnTo>
                  <a:pt x="44510" y="26390"/>
                </a:lnTo>
                <a:lnTo>
                  <a:pt x="44500" y="26370"/>
                </a:lnTo>
                <a:lnTo>
                  <a:pt x="44490" y="26360"/>
                </a:lnTo>
                <a:lnTo>
                  <a:pt x="44470" y="26370"/>
                </a:lnTo>
                <a:lnTo>
                  <a:pt x="44460" y="26370"/>
                </a:lnTo>
                <a:lnTo>
                  <a:pt x="44450" y="26380"/>
                </a:lnTo>
                <a:lnTo>
                  <a:pt x="44440" y="26370"/>
                </a:lnTo>
                <a:lnTo>
                  <a:pt x="44430" y="26380"/>
                </a:lnTo>
                <a:lnTo>
                  <a:pt x="44420" y="26380"/>
                </a:lnTo>
                <a:lnTo>
                  <a:pt x="44410" y="26370"/>
                </a:lnTo>
                <a:lnTo>
                  <a:pt x="44400" y="26360"/>
                </a:lnTo>
                <a:lnTo>
                  <a:pt x="44400" y="26340"/>
                </a:lnTo>
                <a:lnTo>
                  <a:pt x="44400" y="26320"/>
                </a:lnTo>
                <a:lnTo>
                  <a:pt x="44390" y="26310"/>
                </a:lnTo>
                <a:lnTo>
                  <a:pt x="44380" y="26310"/>
                </a:lnTo>
                <a:lnTo>
                  <a:pt x="44390" y="26290"/>
                </a:lnTo>
                <a:lnTo>
                  <a:pt x="44400" y="26290"/>
                </a:lnTo>
                <a:lnTo>
                  <a:pt x="44400" y="26280"/>
                </a:lnTo>
                <a:lnTo>
                  <a:pt x="44400" y="26270"/>
                </a:lnTo>
                <a:lnTo>
                  <a:pt x="44400" y="26260"/>
                </a:lnTo>
                <a:lnTo>
                  <a:pt x="44410" y="26260"/>
                </a:lnTo>
                <a:lnTo>
                  <a:pt x="44400" y="26210"/>
                </a:lnTo>
                <a:lnTo>
                  <a:pt x="44390" y="26180"/>
                </a:lnTo>
                <a:lnTo>
                  <a:pt x="44390" y="26170"/>
                </a:lnTo>
                <a:lnTo>
                  <a:pt x="44390" y="26160"/>
                </a:lnTo>
                <a:lnTo>
                  <a:pt x="44380" y="26160"/>
                </a:lnTo>
                <a:lnTo>
                  <a:pt x="44370" y="26150"/>
                </a:lnTo>
                <a:lnTo>
                  <a:pt x="44310" y="26020"/>
                </a:lnTo>
                <a:lnTo>
                  <a:pt x="44210" y="26070"/>
                </a:lnTo>
                <a:lnTo>
                  <a:pt x="44180" y="26000"/>
                </a:lnTo>
                <a:lnTo>
                  <a:pt x="44170" y="25990"/>
                </a:lnTo>
                <a:lnTo>
                  <a:pt x="44160" y="26000"/>
                </a:lnTo>
                <a:lnTo>
                  <a:pt x="44140" y="26020"/>
                </a:lnTo>
                <a:lnTo>
                  <a:pt x="44140" y="26010"/>
                </a:lnTo>
                <a:lnTo>
                  <a:pt x="44130" y="26000"/>
                </a:lnTo>
                <a:lnTo>
                  <a:pt x="44120" y="25980"/>
                </a:lnTo>
                <a:lnTo>
                  <a:pt x="44110" y="25970"/>
                </a:lnTo>
                <a:lnTo>
                  <a:pt x="44110" y="25960"/>
                </a:lnTo>
                <a:lnTo>
                  <a:pt x="44100" y="25960"/>
                </a:lnTo>
                <a:lnTo>
                  <a:pt x="44100" y="25950"/>
                </a:lnTo>
                <a:lnTo>
                  <a:pt x="44090" y="25950"/>
                </a:lnTo>
                <a:lnTo>
                  <a:pt x="44090" y="25940"/>
                </a:lnTo>
                <a:lnTo>
                  <a:pt x="44080" y="25930"/>
                </a:lnTo>
                <a:lnTo>
                  <a:pt x="44080" y="25920"/>
                </a:lnTo>
                <a:lnTo>
                  <a:pt x="44090" y="25910"/>
                </a:lnTo>
                <a:lnTo>
                  <a:pt x="44130" y="25890"/>
                </a:lnTo>
                <a:lnTo>
                  <a:pt x="44110" y="25850"/>
                </a:lnTo>
                <a:lnTo>
                  <a:pt x="44110" y="25830"/>
                </a:lnTo>
                <a:lnTo>
                  <a:pt x="44100" y="25820"/>
                </a:lnTo>
                <a:lnTo>
                  <a:pt x="44100" y="25810"/>
                </a:lnTo>
                <a:lnTo>
                  <a:pt x="44110" y="25810"/>
                </a:lnTo>
                <a:lnTo>
                  <a:pt x="44120" y="25810"/>
                </a:lnTo>
                <a:lnTo>
                  <a:pt x="44120" y="25800"/>
                </a:lnTo>
                <a:lnTo>
                  <a:pt x="44130" y="25800"/>
                </a:lnTo>
                <a:lnTo>
                  <a:pt x="44140" y="25790"/>
                </a:lnTo>
                <a:lnTo>
                  <a:pt x="44150" y="25780"/>
                </a:lnTo>
                <a:lnTo>
                  <a:pt x="44170" y="25770"/>
                </a:lnTo>
                <a:lnTo>
                  <a:pt x="44180" y="25770"/>
                </a:lnTo>
                <a:lnTo>
                  <a:pt x="44180" y="25760"/>
                </a:lnTo>
                <a:lnTo>
                  <a:pt x="44190" y="25760"/>
                </a:lnTo>
                <a:lnTo>
                  <a:pt x="44200" y="25760"/>
                </a:lnTo>
                <a:lnTo>
                  <a:pt x="44200" y="25750"/>
                </a:lnTo>
                <a:lnTo>
                  <a:pt x="44210" y="25750"/>
                </a:lnTo>
                <a:lnTo>
                  <a:pt x="44220" y="25740"/>
                </a:lnTo>
                <a:lnTo>
                  <a:pt x="44230" y="25730"/>
                </a:lnTo>
                <a:lnTo>
                  <a:pt x="44240" y="25730"/>
                </a:lnTo>
                <a:lnTo>
                  <a:pt x="44250" y="25720"/>
                </a:lnTo>
                <a:lnTo>
                  <a:pt x="44260" y="25710"/>
                </a:lnTo>
                <a:lnTo>
                  <a:pt x="44270" y="25710"/>
                </a:lnTo>
                <a:lnTo>
                  <a:pt x="44290" y="25690"/>
                </a:lnTo>
                <a:lnTo>
                  <a:pt x="44300" y="25690"/>
                </a:lnTo>
                <a:lnTo>
                  <a:pt x="44310" y="25680"/>
                </a:lnTo>
                <a:lnTo>
                  <a:pt x="44320" y="25670"/>
                </a:lnTo>
                <a:lnTo>
                  <a:pt x="44330" y="25670"/>
                </a:lnTo>
                <a:lnTo>
                  <a:pt x="44340" y="25670"/>
                </a:lnTo>
                <a:lnTo>
                  <a:pt x="44340" y="25660"/>
                </a:lnTo>
                <a:lnTo>
                  <a:pt x="44350" y="25660"/>
                </a:lnTo>
                <a:lnTo>
                  <a:pt x="44350" y="25650"/>
                </a:lnTo>
                <a:lnTo>
                  <a:pt x="44360" y="25650"/>
                </a:lnTo>
                <a:lnTo>
                  <a:pt x="44370" y="25640"/>
                </a:lnTo>
                <a:lnTo>
                  <a:pt x="44380" y="25640"/>
                </a:lnTo>
                <a:lnTo>
                  <a:pt x="44410" y="25620"/>
                </a:lnTo>
                <a:lnTo>
                  <a:pt x="44410" y="25610"/>
                </a:lnTo>
                <a:lnTo>
                  <a:pt x="44420" y="25610"/>
                </a:lnTo>
                <a:lnTo>
                  <a:pt x="44430" y="25600"/>
                </a:lnTo>
                <a:lnTo>
                  <a:pt x="44460" y="25580"/>
                </a:lnTo>
                <a:lnTo>
                  <a:pt x="44470" y="25580"/>
                </a:lnTo>
                <a:lnTo>
                  <a:pt x="44470" y="25570"/>
                </a:lnTo>
                <a:lnTo>
                  <a:pt x="44480" y="25570"/>
                </a:lnTo>
                <a:lnTo>
                  <a:pt x="44490" y="25560"/>
                </a:lnTo>
                <a:lnTo>
                  <a:pt x="44500" y="25550"/>
                </a:lnTo>
                <a:lnTo>
                  <a:pt x="44510" y="25540"/>
                </a:lnTo>
                <a:lnTo>
                  <a:pt x="44530" y="25530"/>
                </a:lnTo>
                <a:lnTo>
                  <a:pt x="44540" y="25520"/>
                </a:lnTo>
                <a:lnTo>
                  <a:pt x="44550" y="25520"/>
                </a:lnTo>
                <a:lnTo>
                  <a:pt x="44550" y="25510"/>
                </a:lnTo>
                <a:lnTo>
                  <a:pt x="44560" y="25510"/>
                </a:lnTo>
                <a:lnTo>
                  <a:pt x="44570" y="25500"/>
                </a:lnTo>
                <a:lnTo>
                  <a:pt x="44580" y="25490"/>
                </a:lnTo>
                <a:lnTo>
                  <a:pt x="44590" y="25490"/>
                </a:lnTo>
                <a:lnTo>
                  <a:pt x="44600" y="25480"/>
                </a:lnTo>
                <a:lnTo>
                  <a:pt x="44630" y="25450"/>
                </a:lnTo>
                <a:lnTo>
                  <a:pt x="44640" y="25450"/>
                </a:lnTo>
                <a:lnTo>
                  <a:pt x="44650" y="25440"/>
                </a:lnTo>
                <a:lnTo>
                  <a:pt x="44660" y="25440"/>
                </a:lnTo>
                <a:lnTo>
                  <a:pt x="44660" y="25430"/>
                </a:lnTo>
                <a:lnTo>
                  <a:pt x="44680" y="25420"/>
                </a:lnTo>
                <a:lnTo>
                  <a:pt x="44690" y="25410"/>
                </a:lnTo>
                <a:lnTo>
                  <a:pt x="44700" y="25400"/>
                </a:lnTo>
                <a:lnTo>
                  <a:pt x="44730" y="25380"/>
                </a:lnTo>
                <a:lnTo>
                  <a:pt x="44740" y="25370"/>
                </a:lnTo>
                <a:lnTo>
                  <a:pt x="44750" y="25360"/>
                </a:lnTo>
                <a:lnTo>
                  <a:pt x="44770" y="25350"/>
                </a:lnTo>
                <a:lnTo>
                  <a:pt x="44780" y="25340"/>
                </a:lnTo>
                <a:lnTo>
                  <a:pt x="44790" y="25330"/>
                </a:lnTo>
                <a:lnTo>
                  <a:pt x="44800" y="25330"/>
                </a:lnTo>
                <a:lnTo>
                  <a:pt x="44810" y="25320"/>
                </a:lnTo>
                <a:lnTo>
                  <a:pt x="44810" y="25310"/>
                </a:lnTo>
                <a:lnTo>
                  <a:pt x="44840" y="25300"/>
                </a:lnTo>
                <a:lnTo>
                  <a:pt x="44850" y="25290"/>
                </a:lnTo>
                <a:lnTo>
                  <a:pt x="44860" y="25270"/>
                </a:lnTo>
                <a:lnTo>
                  <a:pt x="44880" y="25270"/>
                </a:lnTo>
                <a:lnTo>
                  <a:pt x="44890" y="25260"/>
                </a:lnTo>
                <a:lnTo>
                  <a:pt x="44900" y="25240"/>
                </a:lnTo>
                <a:lnTo>
                  <a:pt x="44910" y="25240"/>
                </a:lnTo>
                <a:lnTo>
                  <a:pt x="44910" y="25230"/>
                </a:lnTo>
                <a:lnTo>
                  <a:pt x="44930" y="25220"/>
                </a:lnTo>
                <a:lnTo>
                  <a:pt x="44940" y="25210"/>
                </a:lnTo>
                <a:lnTo>
                  <a:pt x="44950" y="25200"/>
                </a:lnTo>
                <a:lnTo>
                  <a:pt x="44970" y="25180"/>
                </a:lnTo>
                <a:lnTo>
                  <a:pt x="44990" y="25170"/>
                </a:lnTo>
                <a:lnTo>
                  <a:pt x="44990" y="25160"/>
                </a:lnTo>
                <a:lnTo>
                  <a:pt x="45000" y="25160"/>
                </a:lnTo>
                <a:lnTo>
                  <a:pt x="45010" y="25150"/>
                </a:lnTo>
                <a:lnTo>
                  <a:pt x="45030" y="25130"/>
                </a:lnTo>
                <a:lnTo>
                  <a:pt x="45040" y="25130"/>
                </a:lnTo>
                <a:lnTo>
                  <a:pt x="45040" y="25120"/>
                </a:lnTo>
                <a:lnTo>
                  <a:pt x="45060" y="25110"/>
                </a:lnTo>
                <a:lnTo>
                  <a:pt x="45060" y="25100"/>
                </a:lnTo>
                <a:lnTo>
                  <a:pt x="45070" y="25100"/>
                </a:lnTo>
                <a:lnTo>
                  <a:pt x="45090" y="25080"/>
                </a:lnTo>
                <a:lnTo>
                  <a:pt x="45090" y="25070"/>
                </a:lnTo>
                <a:lnTo>
                  <a:pt x="45100" y="25070"/>
                </a:lnTo>
                <a:lnTo>
                  <a:pt x="45120" y="25050"/>
                </a:lnTo>
                <a:lnTo>
                  <a:pt x="45120" y="25040"/>
                </a:lnTo>
                <a:lnTo>
                  <a:pt x="45130" y="25040"/>
                </a:lnTo>
                <a:lnTo>
                  <a:pt x="45140" y="25030"/>
                </a:lnTo>
                <a:lnTo>
                  <a:pt x="45150" y="25020"/>
                </a:lnTo>
                <a:lnTo>
                  <a:pt x="45160" y="25010"/>
                </a:lnTo>
                <a:lnTo>
                  <a:pt x="45170" y="25000"/>
                </a:lnTo>
                <a:lnTo>
                  <a:pt x="45190" y="24990"/>
                </a:lnTo>
                <a:lnTo>
                  <a:pt x="45190" y="24980"/>
                </a:lnTo>
                <a:lnTo>
                  <a:pt x="45200" y="24980"/>
                </a:lnTo>
                <a:lnTo>
                  <a:pt x="45210" y="24970"/>
                </a:lnTo>
                <a:lnTo>
                  <a:pt x="45220" y="24960"/>
                </a:lnTo>
                <a:lnTo>
                  <a:pt x="45220" y="24950"/>
                </a:lnTo>
                <a:lnTo>
                  <a:pt x="45230" y="24940"/>
                </a:lnTo>
                <a:lnTo>
                  <a:pt x="45240" y="24930"/>
                </a:lnTo>
                <a:lnTo>
                  <a:pt x="45250" y="24930"/>
                </a:lnTo>
                <a:lnTo>
                  <a:pt x="45250" y="24920"/>
                </a:lnTo>
                <a:lnTo>
                  <a:pt x="45260" y="24920"/>
                </a:lnTo>
                <a:lnTo>
                  <a:pt x="45260" y="24910"/>
                </a:lnTo>
                <a:lnTo>
                  <a:pt x="45270" y="24900"/>
                </a:lnTo>
                <a:lnTo>
                  <a:pt x="45280" y="24900"/>
                </a:lnTo>
                <a:lnTo>
                  <a:pt x="45290" y="24890"/>
                </a:lnTo>
                <a:lnTo>
                  <a:pt x="45290" y="24880"/>
                </a:lnTo>
                <a:lnTo>
                  <a:pt x="45300" y="24880"/>
                </a:lnTo>
                <a:lnTo>
                  <a:pt x="45310" y="24870"/>
                </a:lnTo>
                <a:lnTo>
                  <a:pt x="45310" y="24860"/>
                </a:lnTo>
                <a:lnTo>
                  <a:pt x="45320" y="24860"/>
                </a:lnTo>
                <a:lnTo>
                  <a:pt x="45320" y="24850"/>
                </a:lnTo>
                <a:lnTo>
                  <a:pt x="45330" y="24840"/>
                </a:lnTo>
                <a:lnTo>
                  <a:pt x="45350" y="24820"/>
                </a:lnTo>
                <a:lnTo>
                  <a:pt x="45360" y="24820"/>
                </a:lnTo>
                <a:lnTo>
                  <a:pt x="45360" y="24810"/>
                </a:lnTo>
                <a:lnTo>
                  <a:pt x="45370" y="24810"/>
                </a:lnTo>
                <a:lnTo>
                  <a:pt x="45380" y="24790"/>
                </a:lnTo>
                <a:lnTo>
                  <a:pt x="45390" y="24770"/>
                </a:lnTo>
                <a:lnTo>
                  <a:pt x="45400" y="24770"/>
                </a:lnTo>
                <a:lnTo>
                  <a:pt x="45400" y="24760"/>
                </a:lnTo>
                <a:lnTo>
                  <a:pt x="45410" y="24760"/>
                </a:lnTo>
                <a:lnTo>
                  <a:pt x="45410" y="24750"/>
                </a:lnTo>
                <a:lnTo>
                  <a:pt x="45420" y="24750"/>
                </a:lnTo>
                <a:lnTo>
                  <a:pt x="45420" y="24740"/>
                </a:lnTo>
                <a:lnTo>
                  <a:pt x="45430" y="24730"/>
                </a:lnTo>
                <a:lnTo>
                  <a:pt x="45440" y="24730"/>
                </a:lnTo>
                <a:lnTo>
                  <a:pt x="45440" y="24720"/>
                </a:lnTo>
                <a:lnTo>
                  <a:pt x="45450" y="24710"/>
                </a:lnTo>
                <a:lnTo>
                  <a:pt x="45460" y="24700"/>
                </a:lnTo>
                <a:lnTo>
                  <a:pt x="45470" y="24690"/>
                </a:lnTo>
                <a:lnTo>
                  <a:pt x="45470" y="24680"/>
                </a:lnTo>
                <a:lnTo>
                  <a:pt x="45480" y="24680"/>
                </a:lnTo>
                <a:lnTo>
                  <a:pt x="45490" y="24670"/>
                </a:lnTo>
                <a:lnTo>
                  <a:pt x="45490" y="24660"/>
                </a:lnTo>
                <a:lnTo>
                  <a:pt x="45500" y="24650"/>
                </a:lnTo>
                <a:lnTo>
                  <a:pt x="45510" y="24650"/>
                </a:lnTo>
                <a:lnTo>
                  <a:pt x="45510" y="24640"/>
                </a:lnTo>
                <a:lnTo>
                  <a:pt x="45520" y="24630"/>
                </a:lnTo>
                <a:lnTo>
                  <a:pt x="45530" y="24620"/>
                </a:lnTo>
                <a:lnTo>
                  <a:pt x="45530" y="24610"/>
                </a:lnTo>
                <a:lnTo>
                  <a:pt x="45540" y="24610"/>
                </a:lnTo>
                <a:lnTo>
                  <a:pt x="45540" y="24600"/>
                </a:lnTo>
                <a:lnTo>
                  <a:pt x="45550" y="24600"/>
                </a:lnTo>
                <a:lnTo>
                  <a:pt x="45550" y="24590"/>
                </a:lnTo>
                <a:lnTo>
                  <a:pt x="45560" y="24580"/>
                </a:lnTo>
                <a:lnTo>
                  <a:pt x="45570" y="24570"/>
                </a:lnTo>
                <a:lnTo>
                  <a:pt x="45570" y="24560"/>
                </a:lnTo>
                <a:lnTo>
                  <a:pt x="45580" y="24560"/>
                </a:lnTo>
                <a:lnTo>
                  <a:pt x="45580" y="24550"/>
                </a:lnTo>
                <a:lnTo>
                  <a:pt x="45590" y="24550"/>
                </a:lnTo>
                <a:lnTo>
                  <a:pt x="45590" y="24540"/>
                </a:lnTo>
                <a:lnTo>
                  <a:pt x="45600" y="24530"/>
                </a:lnTo>
                <a:lnTo>
                  <a:pt x="45600" y="24520"/>
                </a:lnTo>
                <a:lnTo>
                  <a:pt x="45610" y="24510"/>
                </a:lnTo>
                <a:lnTo>
                  <a:pt x="45620" y="24500"/>
                </a:lnTo>
                <a:lnTo>
                  <a:pt x="45620" y="24490"/>
                </a:lnTo>
                <a:lnTo>
                  <a:pt x="45630" y="24490"/>
                </a:lnTo>
                <a:lnTo>
                  <a:pt x="45640" y="24480"/>
                </a:lnTo>
                <a:lnTo>
                  <a:pt x="45650" y="24470"/>
                </a:lnTo>
                <a:lnTo>
                  <a:pt x="45650" y="24460"/>
                </a:lnTo>
                <a:lnTo>
                  <a:pt x="45660" y="24450"/>
                </a:lnTo>
                <a:lnTo>
                  <a:pt x="45670" y="24430"/>
                </a:lnTo>
                <a:lnTo>
                  <a:pt x="45680" y="24420"/>
                </a:lnTo>
                <a:lnTo>
                  <a:pt x="45690" y="24410"/>
                </a:lnTo>
                <a:lnTo>
                  <a:pt x="45700" y="24400"/>
                </a:lnTo>
                <a:lnTo>
                  <a:pt x="45700" y="24390"/>
                </a:lnTo>
                <a:lnTo>
                  <a:pt x="45710" y="24380"/>
                </a:lnTo>
                <a:lnTo>
                  <a:pt x="45720" y="24360"/>
                </a:lnTo>
                <a:lnTo>
                  <a:pt x="45740" y="24350"/>
                </a:lnTo>
                <a:lnTo>
                  <a:pt x="45760" y="24320"/>
                </a:lnTo>
                <a:lnTo>
                  <a:pt x="45760" y="24310"/>
                </a:lnTo>
                <a:lnTo>
                  <a:pt x="45770" y="24300"/>
                </a:lnTo>
                <a:lnTo>
                  <a:pt x="45770" y="24290"/>
                </a:lnTo>
                <a:lnTo>
                  <a:pt x="45780" y="24290"/>
                </a:lnTo>
                <a:lnTo>
                  <a:pt x="45780" y="24280"/>
                </a:lnTo>
                <a:lnTo>
                  <a:pt x="45790" y="24280"/>
                </a:lnTo>
                <a:lnTo>
                  <a:pt x="45790" y="24270"/>
                </a:lnTo>
                <a:lnTo>
                  <a:pt x="45800" y="24260"/>
                </a:lnTo>
                <a:lnTo>
                  <a:pt x="45800" y="24250"/>
                </a:lnTo>
                <a:lnTo>
                  <a:pt x="45810" y="24250"/>
                </a:lnTo>
                <a:lnTo>
                  <a:pt x="45810" y="24240"/>
                </a:lnTo>
                <a:lnTo>
                  <a:pt x="45820" y="24240"/>
                </a:lnTo>
                <a:lnTo>
                  <a:pt x="45820" y="24230"/>
                </a:lnTo>
                <a:lnTo>
                  <a:pt x="45830" y="24230"/>
                </a:lnTo>
                <a:lnTo>
                  <a:pt x="45830" y="24220"/>
                </a:lnTo>
                <a:lnTo>
                  <a:pt x="45840" y="24210"/>
                </a:lnTo>
                <a:lnTo>
                  <a:pt x="45840" y="24200"/>
                </a:lnTo>
                <a:lnTo>
                  <a:pt x="45850" y="24200"/>
                </a:lnTo>
                <a:lnTo>
                  <a:pt x="45850" y="24190"/>
                </a:lnTo>
                <a:lnTo>
                  <a:pt x="45860" y="24190"/>
                </a:lnTo>
                <a:lnTo>
                  <a:pt x="45860" y="24180"/>
                </a:lnTo>
                <a:lnTo>
                  <a:pt x="45870" y="24180"/>
                </a:lnTo>
                <a:lnTo>
                  <a:pt x="45870" y="24170"/>
                </a:lnTo>
                <a:lnTo>
                  <a:pt x="45870" y="24160"/>
                </a:lnTo>
                <a:lnTo>
                  <a:pt x="45880" y="24160"/>
                </a:lnTo>
                <a:lnTo>
                  <a:pt x="45880" y="24150"/>
                </a:lnTo>
                <a:lnTo>
                  <a:pt x="45890" y="24150"/>
                </a:lnTo>
                <a:lnTo>
                  <a:pt x="45890" y="24140"/>
                </a:lnTo>
                <a:lnTo>
                  <a:pt x="45900" y="24130"/>
                </a:lnTo>
                <a:lnTo>
                  <a:pt x="45910" y="24130"/>
                </a:lnTo>
                <a:lnTo>
                  <a:pt x="45920" y="24130"/>
                </a:lnTo>
                <a:lnTo>
                  <a:pt x="45930" y="24130"/>
                </a:lnTo>
                <a:lnTo>
                  <a:pt x="45940" y="24140"/>
                </a:lnTo>
                <a:lnTo>
                  <a:pt x="45960" y="24130"/>
                </a:lnTo>
                <a:lnTo>
                  <a:pt x="45960" y="24120"/>
                </a:lnTo>
                <a:lnTo>
                  <a:pt x="45960" y="24110"/>
                </a:lnTo>
                <a:lnTo>
                  <a:pt x="45970" y="24100"/>
                </a:lnTo>
                <a:lnTo>
                  <a:pt x="45970" y="24090"/>
                </a:lnTo>
                <a:lnTo>
                  <a:pt x="45970" y="24080"/>
                </a:lnTo>
                <a:lnTo>
                  <a:pt x="45980" y="24080"/>
                </a:lnTo>
                <a:lnTo>
                  <a:pt x="45980" y="24070"/>
                </a:lnTo>
                <a:lnTo>
                  <a:pt x="45990" y="24070"/>
                </a:lnTo>
                <a:lnTo>
                  <a:pt x="46000" y="24060"/>
                </a:lnTo>
                <a:lnTo>
                  <a:pt x="46010" y="24050"/>
                </a:lnTo>
                <a:lnTo>
                  <a:pt x="46020" y="24040"/>
                </a:lnTo>
                <a:lnTo>
                  <a:pt x="46030" y="24040"/>
                </a:lnTo>
                <a:lnTo>
                  <a:pt x="46030" y="24030"/>
                </a:lnTo>
                <a:lnTo>
                  <a:pt x="46040" y="24030"/>
                </a:lnTo>
                <a:lnTo>
                  <a:pt x="46040" y="24020"/>
                </a:lnTo>
                <a:lnTo>
                  <a:pt x="46050" y="24020"/>
                </a:lnTo>
                <a:lnTo>
                  <a:pt x="46050" y="24010"/>
                </a:lnTo>
                <a:lnTo>
                  <a:pt x="46060" y="24010"/>
                </a:lnTo>
                <a:lnTo>
                  <a:pt x="46060" y="24000"/>
                </a:lnTo>
                <a:lnTo>
                  <a:pt x="46070" y="24000"/>
                </a:lnTo>
                <a:lnTo>
                  <a:pt x="46080" y="24000"/>
                </a:lnTo>
                <a:lnTo>
                  <a:pt x="46080" y="23990"/>
                </a:lnTo>
                <a:lnTo>
                  <a:pt x="46090" y="23980"/>
                </a:lnTo>
                <a:lnTo>
                  <a:pt x="46100" y="23980"/>
                </a:lnTo>
                <a:lnTo>
                  <a:pt x="46100" y="23970"/>
                </a:lnTo>
                <a:lnTo>
                  <a:pt x="46110" y="23970"/>
                </a:lnTo>
                <a:lnTo>
                  <a:pt x="46120" y="23970"/>
                </a:lnTo>
                <a:lnTo>
                  <a:pt x="46120" y="23960"/>
                </a:lnTo>
                <a:lnTo>
                  <a:pt x="46130" y="23960"/>
                </a:lnTo>
                <a:lnTo>
                  <a:pt x="46140" y="23960"/>
                </a:lnTo>
                <a:lnTo>
                  <a:pt x="46140" y="23950"/>
                </a:lnTo>
                <a:lnTo>
                  <a:pt x="46150" y="23950"/>
                </a:lnTo>
                <a:lnTo>
                  <a:pt x="46150" y="23940"/>
                </a:lnTo>
                <a:lnTo>
                  <a:pt x="46160" y="23940"/>
                </a:lnTo>
                <a:lnTo>
                  <a:pt x="46160" y="23930"/>
                </a:lnTo>
                <a:lnTo>
                  <a:pt x="46170" y="23930"/>
                </a:lnTo>
                <a:lnTo>
                  <a:pt x="46170" y="23920"/>
                </a:lnTo>
                <a:lnTo>
                  <a:pt x="46180" y="23920"/>
                </a:lnTo>
                <a:lnTo>
                  <a:pt x="46180" y="23910"/>
                </a:lnTo>
                <a:lnTo>
                  <a:pt x="46190" y="23910"/>
                </a:lnTo>
                <a:lnTo>
                  <a:pt x="46200" y="23910"/>
                </a:lnTo>
                <a:lnTo>
                  <a:pt x="46210" y="23900"/>
                </a:lnTo>
                <a:lnTo>
                  <a:pt x="46220" y="23890"/>
                </a:lnTo>
                <a:lnTo>
                  <a:pt x="46230" y="23890"/>
                </a:lnTo>
                <a:lnTo>
                  <a:pt x="46230" y="23880"/>
                </a:lnTo>
                <a:lnTo>
                  <a:pt x="46240" y="23880"/>
                </a:lnTo>
                <a:lnTo>
                  <a:pt x="46240" y="23870"/>
                </a:lnTo>
                <a:lnTo>
                  <a:pt x="46250" y="23870"/>
                </a:lnTo>
                <a:lnTo>
                  <a:pt x="46250" y="23860"/>
                </a:lnTo>
                <a:lnTo>
                  <a:pt x="46260" y="23860"/>
                </a:lnTo>
                <a:lnTo>
                  <a:pt x="46270" y="23850"/>
                </a:lnTo>
                <a:lnTo>
                  <a:pt x="46280" y="23850"/>
                </a:lnTo>
                <a:lnTo>
                  <a:pt x="46280" y="23840"/>
                </a:lnTo>
                <a:lnTo>
                  <a:pt x="46290" y="23840"/>
                </a:lnTo>
                <a:lnTo>
                  <a:pt x="46290" y="23830"/>
                </a:lnTo>
                <a:lnTo>
                  <a:pt x="46300" y="23830"/>
                </a:lnTo>
                <a:lnTo>
                  <a:pt x="46310" y="23810"/>
                </a:lnTo>
                <a:lnTo>
                  <a:pt x="46330" y="23800"/>
                </a:lnTo>
                <a:lnTo>
                  <a:pt x="46340" y="23790"/>
                </a:lnTo>
                <a:lnTo>
                  <a:pt x="46350" y="23790"/>
                </a:lnTo>
                <a:lnTo>
                  <a:pt x="46360" y="23780"/>
                </a:lnTo>
                <a:lnTo>
                  <a:pt x="46370" y="23770"/>
                </a:lnTo>
                <a:lnTo>
                  <a:pt x="46380" y="23770"/>
                </a:lnTo>
                <a:lnTo>
                  <a:pt x="46380" y="23760"/>
                </a:lnTo>
                <a:lnTo>
                  <a:pt x="46390" y="23750"/>
                </a:lnTo>
                <a:lnTo>
                  <a:pt x="46400" y="23740"/>
                </a:lnTo>
                <a:lnTo>
                  <a:pt x="46420" y="23730"/>
                </a:lnTo>
                <a:lnTo>
                  <a:pt x="46420" y="23720"/>
                </a:lnTo>
                <a:lnTo>
                  <a:pt x="46430" y="23720"/>
                </a:lnTo>
                <a:lnTo>
                  <a:pt x="46430" y="23710"/>
                </a:lnTo>
                <a:lnTo>
                  <a:pt x="46440" y="23710"/>
                </a:lnTo>
                <a:lnTo>
                  <a:pt x="46440" y="23700"/>
                </a:lnTo>
                <a:lnTo>
                  <a:pt x="46450" y="23700"/>
                </a:lnTo>
                <a:lnTo>
                  <a:pt x="46450" y="23690"/>
                </a:lnTo>
                <a:lnTo>
                  <a:pt x="46460" y="23690"/>
                </a:lnTo>
                <a:lnTo>
                  <a:pt x="46460" y="23680"/>
                </a:lnTo>
                <a:lnTo>
                  <a:pt x="46470" y="23680"/>
                </a:lnTo>
                <a:lnTo>
                  <a:pt x="46480" y="23670"/>
                </a:lnTo>
                <a:lnTo>
                  <a:pt x="46490" y="23660"/>
                </a:lnTo>
                <a:lnTo>
                  <a:pt x="46500" y="23650"/>
                </a:lnTo>
                <a:lnTo>
                  <a:pt x="46510" y="23640"/>
                </a:lnTo>
                <a:lnTo>
                  <a:pt x="46530" y="23630"/>
                </a:lnTo>
                <a:lnTo>
                  <a:pt x="46530" y="23620"/>
                </a:lnTo>
                <a:lnTo>
                  <a:pt x="46540" y="23620"/>
                </a:lnTo>
                <a:lnTo>
                  <a:pt x="46540" y="23610"/>
                </a:lnTo>
                <a:lnTo>
                  <a:pt x="46550" y="23610"/>
                </a:lnTo>
                <a:lnTo>
                  <a:pt x="46550" y="23600"/>
                </a:lnTo>
                <a:lnTo>
                  <a:pt x="46560" y="23600"/>
                </a:lnTo>
                <a:lnTo>
                  <a:pt x="46560" y="23590"/>
                </a:lnTo>
                <a:lnTo>
                  <a:pt x="46570" y="23590"/>
                </a:lnTo>
                <a:lnTo>
                  <a:pt x="46580" y="23580"/>
                </a:lnTo>
                <a:lnTo>
                  <a:pt x="46580" y="23570"/>
                </a:lnTo>
                <a:lnTo>
                  <a:pt x="46590" y="23570"/>
                </a:lnTo>
                <a:lnTo>
                  <a:pt x="46590" y="23560"/>
                </a:lnTo>
                <a:lnTo>
                  <a:pt x="46600" y="23550"/>
                </a:lnTo>
                <a:lnTo>
                  <a:pt x="46640" y="23520"/>
                </a:lnTo>
                <a:lnTo>
                  <a:pt x="46650" y="23510"/>
                </a:lnTo>
                <a:lnTo>
                  <a:pt x="46650" y="23500"/>
                </a:lnTo>
                <a:lnTo>
                  <a:pt x="46660" y="23500"/>
                </a:lnTo>
                <a:lnTo>
                  <a:pt x="46670" y="23490"/>
                </a:lnTo>
                <a:lnTo>
                  <a:pt x="46690" y="23460"/>
                </a:lnTo>
                <a:lnTo>
                  <a:pt x="46700" y="23450"/>
                </a:lnTo>
                <a:lnTo>
                  <a:pt x="46710" y="23440"/>
                </a:lnTo>
                <a:lnTo>
                  <a:pt x="46720" y="23440"/>
                </a:lnTo>
                <a:lnTo>
                  <a:pt x="46720" y="23430"/>
                </a:lnTo>
                <a:lnTo>
                  <a:pt x="46730" y="23420"/>
                </a:lnTo>
                <a:lnTo>
                  <a:pt x="46740" y="23420"/>
                </a:lnTo>
                <a:lnTo>
                  <a:pt x="46740" y="23410"/>
                </a:lnTo>
                <a:lnTo>
                  <a:pt x="46750" y="23400"/>
                </a:lnTo>
                <a:lnTo>
                  <a:pt x="46760" y="23390"/>
                </a:lnTo>
                <a:lnTo>
                  <a:pt x="46770" y="23380"/>
                </a:lnTo>
                <a:lnTo>
                  <a:pt x="46780" y="23370"/>
                </a:lnTo>
                <a:lnTo>
                  <a:pt x="46780" y="23360"/>
                </a:lnTo>
                <a:lnTo>
                  <a:pt x="46790" y="23360"/>
                </a:lnTo>
                <a:lnTo>
                  <a:pt x="46790" y="23350"/>
                </a:lnTo>
                <a:lnTo>
                  <a:pt x="46800" y="23350"/>
                </a:lnTo>
                <a:lnTo>
                  <a:pt x="46810" y="23340"/>
                </a:lnTo>
                <a:lnTo>
                  <a:pt x="46820" y="23330"/>
                </a:lnTo>
                <a:lnTo>
                  <a:pt x="46820" y="23320"/>
                </a:lnTo>
                <a:lnTo>
                  <a:pt x="46830" y="23320"/>
                </a:lnTo>
                <a:lnTo>
                  <a:pt x="46830" y="23310"/>
                </a:lnTo>
                <a:lnTo>
                  <a:pt x="46840" y="23310"/>
                </a:lnTo>
                <a:lnTo>
                  <a:pt x="46840" y="23300"/>
                </a:lnTo>
                <a:lnTo>
                  <a:pt x="46850" y="23290"/>
                </a:lnTo>
                <a:lnTo>
                  <a:pt x="46860" y="23280"/>
                </a:lnTo>
                <a:lnTo>
                  <a:pt x="46870" y="23290"/>
                </a:lnTo>
                <a:lnTo>
                  <a:pt x="46880" y="23290"/>
                </a:lnTo>
                <a:lnTo>
                  <a:pt x="46880" y="23300"/>
                </a:lnTo>
                <a:lnTo>
                  <a:pt x="46880" y="23310"/>
                </a:lnTo>
                <a:lnTo>
                  <a:pt x="46880" y="23320"/>
                </a:lnTo>
                <a:lnTo>
                  <a:pt x="46870" y="23320"/>
                </a:lnTo>
                <a:lnTo>
                  <a:pt x="46870" y="23330"/>
                </a:lnTo>
                <a:lnTo>
                  <a:pt x="46870" y="23340"/>
                </a:lnTo>
                <a:lnTo>
                  <a:pt x="46860" y="23340"/>
                </a:lnTo>
                <a:lnTo>
                  <a:pt x="46850" y="23350"/>
                </a:lnTo>
                <a:lnTo>
                  <a:pt x="46850" y="23360"/>
                </a:lnTo>
                <a:lnTo>
                  <a:pt x="46850" y="23370"/>
                </a:lnTo>
                <a:lnTo>
                  <a:pt x="46860" y="23380"/>
                </a:lnTo>
                <a:lnTo>
                  <a:pt x="46860" y="23390"/>
                </a:lnTo>
                <a:lnTo>
                  <a:pt x="46860" y="23400"/>
                </a:lnTo>
                <a:lnTo>
                  <a:pt x="46860" y="23410"/>
                </a:lnTo>
                <a:lnTo>
                  <a:pt x="46850" y="23420"/>
                </a:lnTo>
                <a:lnTo>
                  <a:pt x="46840" y="23430"/>
                </a:lnTo>
                <a:lnTo>
                  <a:pt x="46840" y="23440"/>
                </a:lnTo>
                <a:lnTo>
                  <a:pt x="46830" y="23440"/>
                </a:lnTo>
                <a:lnTo>
                  <a:pt x="46830" y="23450"/>
                </a:lnTo>
                <a:lnTo>
                  <a:pt x="46830" y="23460"/>
                </a:lnTo>
                <a:lnTo>
                  <a:pt x="46840" y="23460"/>
                </a:lnTo>
                <a:lnTo>
                  <a:pt x="46840" y="23470"/>
                </a:lnTo>
                <a:lnTo>
                  <a:pt x="46850" y="23470"/>
                </a:lnTo>
                <a:lnTo>
                  <a:pt x="46860" y="23470"/>
                </a:lnTo>
                <a:lnTo>
                  <a:pt x="46870" y="23470"/>
                </a:lnTo>
                <a:lnTo>
                  <a:pt x="46880" y="23470"/>
                </a:lnTo>
                <a:lnTo>
                  <a:pt x="46890" y="23470"/>
                </a:lnTo>
                <a:lnTo>
                  <a:pt x="46890" y="23460"/>
                </a:lnTo>
                <a:lnTo>
                  <a:pt x="46900" y="23460"/>
                </a:lnTo>
                <a:lnTo>
                  <a:pt x="46910" y="23460"/>
                </a:lnTo>
                <a:lnTo>
                  <a:pt x="46920" y="23460"/>
                </a:lnTo>
                <a:lnTo>
                  <a:pt x="46930" y="23460"/>
                </a:lnTo>
                <a:lnTo>
                  <a:pt x="46930" y="23470"/>
                </a:lnTo>
                <a:lnTo>
                  <a:pt x="46940" y="23470"/>
                </a:lnTo>
                <a:lnTo>
                  <a:pt x="46950" y="23480"/>
                </a:lnTo>
                <a:lnTo>
                  <a:pt x="46960" y="23480"/>
                </a:lnTo>
                <a:lnTo>
                  <a:pt x="46970" y="23480"/>
                </a:lnTo>
                <a:lnTo>
                  <a:pt x="46970" y="23470"/>
                </a:lnTo>
                <a:lnTo>
                  <a:pt x="46980" y="23470"/>
                </a:lnTo>
                <a:lnTo>
                  <a:pt x="46990" y="23470"/>
                </a:lnTo>
                <a:lnTo>
                  <a:pt x="46990" y="23460"/>
                </a:lnTo>
                <a:lnTo>
                  <a:pt x="47000" y="23460"/>
                </a:lnTo>
                <a:lnTo>
                  <a:pt x="47000" y="23450"/>
                </a:lnTo>
                <a:lnTo>
                  <a:pt x="47010" y="23450"/>
                </a:lnTo>
                <a:lnTo>
                  <a:pt x="47020" y="23450"/>
                </a:lnTo>
                <a:lnTo>
                  <a:pt x="47030" y="23450"/>
                </a:lnTo>
                <a:lnTo>
                  <a:pt x="47030" y="23460"/>
                </a:lnTo>
                <a:lnTo>
                  <a:pt x="47040" y="23460"/>
                </a:lnTo>
                <a:lnTo>
                  <a:pt x="47050" y="23460"/>
                </a:lnTo>
                <a:lnTo>
                  <a:pt x="47050" y="23470"/>
                </a:lnTo>
                <a:lnTo>
                  <a:pt x="47060" y="23470"/>
                </a:lnTo>
                <a:lnTo>
                  <a:pt x="47070" y="23470"/>
                </a:lnTo>
                <a:lnTo>
                  <a:pt x="47080" y="23470"/>
                </a:lnTo>
                <a:lnTo>
                  <a:pt x="47090" y="23470"/>
                </a:lnTo>
                <a:lnTo>
                  <a:pt x="47100" y="23470"/>
                </a:lnTo>
                <a:lnTo>
                  <a:pt x="47110" y="23480"/>
                </a:lnTo>
                <a:lnTo>
                  <a:pt x="47130" y="23500"/>
                </a:lnTo>
                <a:lnTo>
                  <a:pt x="47130" y="23510"/>
                </a:lnTo>
                <a:lnTo>
                  <a:pt x="47140" y="23520"/>
                </a:lnTo>
                <a:lnTo>
                  <a:pt x="47150" y="23530"/>
                </a:lnTo>
                <a:lnTo>
                  <a:pt x="47150" y="23540"/>
                </a:lnTo>
                <a:lnTo>
                  <a:pt x="47150" y="23550"/>
                </a:lnTo>
                <a:lnTo>
                  <a:pt x="47150" y="23560"/>
                </a:lnTo>
                <a:lnTo>
                  <a:pt x="47160" y="23560"/>
                </a:lnTo>
                <a:lnTo>
                  <a:pt x="47170" y="23560"/>
                </a:lnTo>
                <a:lnTo>
                  <a:pt x="47180" y="23560"/>
                </a:lnTo>
                <a:lnTo>
                  <a:pt x="47180" y="23550"/>
                </a:lnTo>
                <a:lnTo>
                  <a:pt x="47190" y="23550"/>
                </a:lnTo>
                <a:lnTo>
                  <a:pt x="47200" y="23550"/>
                </a:lnTo>
                <a:lnTo>
                  <a:pt x="47200" y="23560"/>
                </a:lnTo>
                <a:lnTo>
                  <a:pt x="47210" y="23560"/>
                </a:lnTo>
                <a:lnTo>
                  <a:pt x="47210" y="23570"/>
                </a:lnTo>
                <a:lnTo>
                  <a:pt x="47220" y="23570"/>
                </a:lnTo>
                <a:lnTo>
                  <a:pt x="47220" y="23580"/>
                </a:lnTo>
                <a:lnTo>
                  <a:pt x="47220" y="23590"/>
                </a:lnTo>
                <a:lnTo>
                  <a:pt x="47230" y="23590"/>
                </a:lnTo>
                <a:lnTo>
                  <a:pt x="47230" y="23600"/>
                </a:lnTo>
                <a:lnTo>
                  <a:pt x="47230" y="23590"/>
                </a:lnTo>
                <a:lnTo>
                  <a:pt x="47240" y="23590"/>
                </a:lnTo>
                <a:lnTo>
                  <a:pt x="47240" y="23580"/>
                </a:lnTo>
                <a:lnTo>
                  <a:pt x="47250" y="23570"/>
                </a:lnTo>
                <a:lnTo>
                  <a:pt x="47260" y="23570"/>
                </a:lnTo>
                <a:lnTo>
                  <a:pt x="47260" y="23580"/>
                </a:lnTo>
                <a:lnTo>
                  <a:pt x="47260" y="23570"/>
                </a:lnTo>
                <a:lnTo>
                  <a:pt x="47270" y="23570"/>
                </a:lnTo>
                <a:lnTo>
                  <a:pt x="47260" y="23560"/>
                </a:lnTo>
                <a:lnTo>
                  <a:pt x="47270" y="23560"/>
                </a:lnTo>
                <a:lnTo>
                  <a:pt x="47280" y="23560"/>
                </a:lnTo>
                <a:lnTo>
                  <a:pt x="47270" y="23570"/>
                </a:lnTo>
                <a:lnTo>
                  <a:pt x="47280" y="23570"/>
                </a:lnTo>
                <a:lnTo>
                  <a:pt x="47280" y="23560"/>
                </a:lnTo>
                <a:lnTo>
                  <a:pt x="47290" y="23560"/>
                </a:lnTo>
                <a:lnTo>
                  <a:pt x="47300" y="23560"/>
                </a:lnTo>
                <a:lnTo>
                  <a:pt x="47300" y="23550"/>
                </a:lnTo>
                <a:lnTo>
                  <a:pt x="47300" y="23560"/>
                </a:lnTo>
                <a:lnTo>
                  <a:pt x="47310" y="23560"/>
                </a:lnTo>
                <a:lnTo>
                  <a:pt x="47310" y="23550"/>
                </a:lnTo>
                <a:lnTo>
                  <a:pt x="47320" y="23550"/>
                </a:lnTo>
                <a:lnTo>
                  <a:pt x="47320" y="23560"/>
                </a:lnTo>
                <a:lnTo>
                  <a:pt x="47330" y="23560"/>
                </a:lnTo>
                <a:lnTo>
                  <a:pt x="47330" y="23550"/>
                </a:lnTo>
                <a:lnTo>
                  <a:pt x="47340" y="23550"/>
                </a:lnTo>
                <a:lnTo>
                  <a:pt x="47350" y="23550"/>
                </a:lnTo>
                <a:lnTo>
                  <a:pt x="47360" y="23550"/>
                </a:lnTo>
                <a:lnTo>
                  <a:pt x="47360" y="23540"/>
                </a:lnTo>
                <a:lnTo>
                  <a:pt x="47370" y="23540"/>
                </a:lnTo>
                <a:lnTo>
                  <a:pt x="47380" y="23540"/>
                </a:lnTo>
                <a:lnTo>
                  <a:pt x="47380" y="23530"/>
                </a:lnTo>
                <a:lnTo>
                  <a:pt x="47390" y="23530"/>
                </a:lnTo>
                <a:lnTo>
                  <a:pt x="47400" y="23530"/>
                </a:lnTo>
                <a:lnTo>
                  <a:pt x="47410" y="23530"/>
                </a:lnTo>
                <a:lnTo>
                  <a:pt x="47410" y="23520"/>
                </a:lnTo>
                <a:lnTo>
                  <a:pt x="47410" y="23530"/>
                </a:lnTo>
                <a:lnTo>
                  <a:pt x="47420" y="23530"/>
                </a:lnTo>
                <a:lnTo>
                  <a:pt x="47430" y="23530"/>
                </a:lnTo>
                <a:lnTo>
                  <a:pt x="47440" y="23530"/>
                </a:lnTo>
                <a:lnTo>
                  <a:pt x="47440" y="23520"/>
                </a:lnTo>
                <a:lnTo>
                  <a:pt x="47450" y="23520"/>
                </a:lnTo>
                <a:lnTo>
                  <a:pt x="47450" y="23530"/>
                </a:lnTo>
                <a:lnTo>
                  <a:pt x="47460" y="23530"/>
                </a:lnTo>
                <a:lnTo>
                  <a:pt x="47470" y="23530"/>
                </a:lnTo>
                <a:lnTo>
                  <a:pt x="47480" y="23530"/>
                </a:lnTo>
                <a:lnTo>
                  <a:pt x="47490" y="23530"/>
                </a:lnTo>
                <a:lnTo>
                  <a:pt x="47490" y="23540"/>
                </a:lnTo>
                <a:lnTo>
                  <a:pt x="47500" y="23540"/>
                </a:lnTo>
                <a:lnTo>
                  <a:pt x="47500" y="23530"/>
                </a:lnTo>
                <a:lnTo>
                  <a:pt x="47510" y="23530"/>
                </a:lnTo>
                <a:lnTo>
                  <a:pt x="47510" y="23540"/>
                </a:lnTo>
                <a:lnTo>
                  <a:pt x="47510" y="23550"/>
                </a:lnTo>
                <a:lnTo>
                  <a:pt x="47510" y="23560"/>
                </a:lnTo>
                <a:lnTo>
                  <a:pt x="47520" y="23560"/>
                </a:lnTo>
                <a:lnTo>
                  <a:pt x="47520" y="23570"/>
                </a:lnTo>
                <a:lnTo>
                  <a:pt x="47530" y="23570"/>
                </a:lnTo>
                <a:lnTo>
                  <a:pt x="47530" y="23580"/>
                </a:lnTo>
                <a:lnTo>
                  <a:pt x="47520" y="23580"/>
                </a:lnTo>
                <a:lnTo>
                  <a:pt x="47520" y="23590"/>
                </a:lnTo>
                <a:lnTo>
                  <a:pt x="47510" y="23590"/>
                </a:lnTo>
                <a:lnTo>
                  <a:pt x="47510" y="23600"/>
                </a:lnTo>
                <a:lnTo>
                  <a:pt x="47510" y="23610"/>
                </a:lnTo>
                <a:lnTo>
                  <a:pt x="47500" y="23610"/>
                </a:lnTo>
                <a:lnTo>
                  <a:pt x="47500" y="23620"/>
                </a:lnTo>
                <a:lnTo>
                  <a:pt x="47510" y="23620"/>
                </a:lnTo>
                <a:lnTo>
                  <a:pt x="47510" y="23610"/>
                </a:lnTo>
                <a:lnTo>
                  <a:pt x="47520" y="23610"/>
                </a:lnTo>
                <a:lnTo>
                  <a:pt x="47520" y="23620"/>
                </a:lnTo>
                <a:lnTo>
                  <a:pt x="47530" y="23620"/>
                </a:lnTo>
                <a:lnTo>
                  <a:pt x="47530" y="23630"/>
                </a:lnTo>
                <a:lnTo>
                  <a:pt x="47530" y="23620"/>
                </a:lnTo>
                <a:lnTo>
                  <a:pt x="47540" y="23620"/>
                </a:lnTo>
                <a:lnTo>
                  <a:pt x="47530" y="23620"/>
                </a:lnTo>
                <a:lnTo>
                  <a:pt x="47530" y="23610"/>
                </a:lnTo>
                <a:lnTo>
                  <a:pt x="47540" y="23610"/>
                </a:lnTo>
                <a:lnTo>
                  <a:pt x="47540" y="23620"/>
                </a:lnTo>
                <a:lnTo>
                  <a:pt x="47550" y="23620"/>
                </a:lnTo>
                <a:lnTo>
                  <a:pt x="47550" y="23610"/>
                </a:lnTo>
                <a:lnTo>
                  <a:pt x="47560" y="23610"/>
                </a:lnTo>
                <a:lnTo>
                  <a:pt x="47570" y="23610"/>
                </a:lnTo>
                <a:lnTo>
                  <a:pt x="47580" y="23610"/>
                </a:lnTo>
                <a:lnTo>
                  <a:pt x="47580" y="23600"/>
                </a:lnTo>
                <a:lnTo>
                  <a:pt x="47580" y="23590"/>
                </a:lnTo>
                <a:lnTo>
                  <a:pt x="47580" y="23600"/>
                </a:lnTo>
                <a:lnTo>
                  <a:pt x="47590" y="23600"/>
                </a:lnTo>
                <a:lnTo>
                  <a:pt x="47600" y="23600"/>
                </a:lnTo>
                <a:lnTo>
                  <a:pt x="47610" y="23600"/>
                </a:lnTo>
                <a:lnTo>
                  <a:pt x="47610" y="23590"/>
                </a:lnTo>
                <a:lnTo>
                  <a:pt x="47620" y="23590"/>
                </a:lnTo>
                <a:lnTo>
                  <a:pt x="47630" y="23590"/>
                </a:lnTo>
                <a:lnTo>
                  <a:pt x="47640" y="23590"/>
                </a:lnTo>
                <a:lnTo>
                  <a:pt x="47650" y="23590"/>
                </a:lnTo>
                <a:lnTo>
                  <a:pt x="47660" y="23590"/>
                </a:lnTo>
                <a:lnTo>
                  <a:pt x="47670" y="23590"/>
                </a:lnTo>
                <a:lnTo>
                  <a:pt x="47680" y="23590"/>
                </a:lnTo>
                <a:lnTo>
                  <a:pt x="47690" y="23590"/>
                </a:lnTo>
                <a:lnTo>
                  <a:pt x="47690" y="23580"/>
                </a:lnTo>
                <a:lnTo>
                  <a:pt x="47700" y="23580"/>
                </a:lnTo>
                <a:lnTo>
                  <a:pt x="47710" y="23580"/>
                </a:lnTo>
                <a:lnTo>
                  <a:pt x="47720" y="23580"/>
                </a:lnTo>
                <a:lnTo>
                  <a:pt x="47720" y="23570"/>
                </a:lnTo>
                <a:lnTo>
                  <a:pt x="47730" y="23570"/>
                </a:lnTo>
                <a:lnTo>
                  <a:pt x="47730" y="23580"/>
                </a:lnTo>
                <a:lnTo>
                  <a:pt x="47740" y="23580"/>
                </a:lnTo>
                <a:lnTo>
                  <a:pt x="47750" y="23580"/>
                </a:lnTo>
                <a:lnTo>
                  <a:pt x="47750" y="23570"/>
                </a:lnTo>
                <a:lnTo>
                  <a:pt x="47750" y="23580"/>
                </a:lnTo>
                <a:lnTo>
                  <a:pt x="47760" y="23580"/>
                </a:lnTo>
                <a:lnTo>
                  <a:pt x="47760" y="23570"/>
                </a:lnTo>
                <a:lnTo>
                  <a:pt x="47770" y="23560"/>
                </a:lnTo>
                <a:lnTo>
                  <a:pt x="47780" y="23560"/>
                </a:lnTo>
                <a:lnTo>
                  <a:pt x="47780" y="23550"/>
                </a:lnTo>
                <a:lnTo>
                  <a:pt x="47790" y="23550"/>
                </a:lnTo>
                <a:lnTo>
                  <a:pt x="47800" y="23550"/>
                </a:lnTo>
                <a:lnTo>
                  <a:pt x="47810" y="23550"/>
                </a:lnTo>
                <a:lnTo>
                  <a:pt x="47810" y="23560"/>
                </a:lnTo>
                <a:lnTo>
                  <a:pt x="47820" y="23560"/>
                </a:lnTo>
                <a:lnTo>
                  <a:pt x="47820" y="23550"/>
                </a:lnTo>
                <a:lnTo>
                  <a:pt x="47830" y="23550"/>
                </a:lnTo>
                <a:lnTo>
                  <a:pt x="47840" y="23550"/>
                </a:lnTo>
                <a:lnTo>
                  <a:pt x="47840" y="23540"/>
                </a:lnTo>
                <a:lnTo>
                  <a:pt x="47850" y="23540"/>
                </a:lnTo>
                <a:lnTo>
                  <a:pt x="47860" y="23540"/>
                </a:lnTo>
                <a:lnTo>
                  <a:pt x="47870" y="23540"/>
                </a:lnTo>
                <a:lnTo>
                  <a:pt x="47870" y="23530"/>
                </a:lnTo>
                <a:lnTo>
                  <a:pt x="47880" y="23530"/>
                </a:lnTo>
                <a:lnTo>
                  <a:pt x="47890" y="23530"/>
                </a:lnTo>
                <a:lnTo>
                  <a:pt x="47890" y="23520"/>
                </a:lnTo>
                <a:lnTo>
                  <a:pt x="47900" y="23520"/>
                </a:lnTo>
                <a:lnTo>
                  <a:pt x="47900" y="23510"/>
                </a:lnTo>
                <a:lnTo>
                  <a:pt x="47910" y="23510"/>
                </a:lnTo>
                <a:lnTo>
                  <a:pt x="47920" y="23510"/>
                </a:lnTo>
                <a:lnTo>
                  <a:pt x="47930" y="23500"/>
                </a:lnTo>
                <a:lnTo>
                  <a:pt x="47940" y="23500"/>
                </a:lnTo>
                <a:lnTo>
                  <a:pt x="47940" y="23490"/>
                </a:lnTo>
                <a:lnTo>
                  <a:pt x="47950" y="23490"/>
                </a:lnTo>
                <a:lnTo>
                  <a:pt x="47960" y="23490"/>
                </a:lnTo>
                <a:lnTo>
                  <a:pt x="47970" y="23490"/>
                </a:lnTo>
                <a:lnTo>
                  <a:pt x="47970" y="23500"/>
                </a:lnTo>
                <a:lnTo>
                  <a:pt x="47980" y="23500"/>
                </a:lnTo>
                <a:lnTo>
                  <a:pt x="47980" y="23490"/>
                </a:lnTo>
                <a:lnTo>
                  <a:pt x="47990" y="23490"/>
                </a:lnTo>
                <a:lnTo>
                  <a:pt x="48000" y="23490"/>
                </a:lnTo>
                <a:lnTo>
                  <a:pt x="48000" y="23500"/>
                </a:lnTo>
                <a:lnTo>
                  <a:pt x="48010" y="23500"/>
                </a:lnTo>
                <a:lnTo>
                  <a:pt x="48020" y="23500"/>
                </a:lnTo>
                <a:lnTo>
                  <a:pt x="48030" y="23500"/>
                </a:lnTo>
                <a:lnTo>
                  <a:pt x="48030" y="23510"/>
                </a:lnTo>
                <a:lnTo>
                  <a:pt x="48030" y="23520"/>
                </a:lnTo>
                <a:lnTo>
                  <a:pt x="48040" y="23520"/>
                </a:lnTo>
                <a:lnTo>
                  <a:pt x="48040" y="23510"/>
                </a:lnTo>
                <a:lnTo>
                  <a:pt x="48050" y="23510"/>
                </a:lnTo>
                <a:lnTo>
                  <a:pt x="48050" y="23520"/>
                </a:lnTo>
                <a:lnTo>
                  <a:pt x="48060" y="23520"/>
                </a:lnTo>
                <a:lnTo>
                  <a:pt x="48070" y="23520"/>
                </a:lnTo>
                <a:lnTo>
                  <a:pt x="48080" y="23520"/>
                </a:lnTo>
                <a:lnTo>
                  <a:pt x="48080" y="23530"/>
                </a:lnTo>
                <a:lnTo>
                  <a:pt x="48090" y="23530"/>
                </a:lnTo>
                <a:lnTo>
                  <a:pt x="48100" y="23540"/>
                </a:lnTo>
                <a:lnTo>
                  <a:pt x="48100" y="23530"/>
                </a:lnTo>
                <a:lnTo>
                  <a:pt x="48100" y="23540"/>
                </a:lnTo>
                <a:lnTo>
                  <a:pt x="48110" y="23540"/>
                </a:lnTo>
                <a:lnTo>
                  <a:pt x="48120" y="23540"/>
                </a:lnTo>
                <a:lnTo>
                  <a:pt x="48130" y="23540"/>
                </a:lnTo>
                <a:lnTo>
                  <a:pt x="48140" y="23540"/>
                </a:lnTo>
                <a:lnTo>
                  <a:pt x="48150" y="23550"/>
                </a:lnTo>
                <a:lnTo>
                  <a:pt x="48160" y="23550"/>
                </a:lnTo>
                <a:lnTo>
                  <a:pt x="48170" y="23550"/>
                </a:lnTo>
                <a:lnTo>
                  <a:pt x="48170" y="23540"/>
                </a:lnTo>
                <a:lnTo>
                  <a:pt x="48170" y="23550"/>
                </a:lnTo>
                <a:lnTo>
                  <a:pt x="48180" y="23550"/>
                </a:lnTo>
                <a:lnTo>
                  <a:pt x="48180" y="23540"/>
                </a:lnTo>
                <a:lnTo>
                  <a:pt x="48190" y="23540"/>
                </a:lnTo>
                <a:lnTo>
                  <a:pt x="48190" y="23550"/>
                </a:lnTo>
                <a:lnTo>
                  <a:pt x="48200" y="23550"/>
                </a:lnTo>
                <a:lnTo>
                  <a:pt x="48200" y="23560"/>
                </a:lnTo>
                <a:lnTo>
                  <a:pt x="48210" y="23560"/>
                </a:lnTo>
                <a:lnTo>
                  <a:pt x="48210" y="23570"/>
                </a:lnTo>
                <a:lnTo>
                  <a:pt x="48210" y="23560"/>
                </a:lnTo>
                <a:lnTo>
                  <a:pt x="48220" y="23560"/>
                </a:lnTo>
                <a:lnTo>
                  <a:pt x="48220" y="23570"/>
                </a:lnTo>
                <a:lnTo>
                  <a:pt x="48230" y="23570"/>
                </a:lnTo>
                <a:lnTo>
                  <a:pt x="48230" y="23560"/>
                </a:lnTo>
                <a:lnTo>
                  <a:pt x="48230" y="23570"/>
                </a:lnTo>
                <a:lnTo>
                  <a:pt x="48240" y="23570"/>
                </a:lnTo>
                <a:lnTo>
                  <a:pt x="48240" y="23580"/>
                </a:lnTo>
                <a:lnTo>
                  <a:pt x="48250" y="23580"/>
                </a:lnTo>
                <a:lnTo>
                  <a:pt x="48250" y="23590"/>
                </a:lnTo>
                <a:lnTo>
                  <a:pt x="48260" y="23590"/>
                </a:lnTo>
                <a:lnTo>
                  <a:pt x="48270" y="23590"/>
                </a:lnTo>
                <a:lnTo>
                  <a:pt x="48270" y="23600"/>
                </a:lnTo>
                <a:lnTo>
                  <a:pt x="48270" y="23590"/>
                </a:lnTo>
                <a:lnTo>
                  <a:pt x="48280" y="23590"/>
                </a:lnTo>
                <a:lnTo>
                  <a:pt x="48280" y="23600"/>
                </a:lnTo>
                <a:lnTo>
                  <a:pt x="48290" y="23600"/>
                </a:lnTo>
                <a:lnTo>
                  <a:pt x="48300" y="23600"/>
                </a:lnTo>
                <a:lnTo>
                  <a:pt x="48300" y="23610"/>
                </a:lnTo>
                <a:lnTo>
                  <a:pt x="48300" y="23600"/>
                </a:lnTo>
                <a:lnTo>
                  <a:pt x="48300" y="23610"/>
                </a:lnTo>
                <a:lnTo>
                  <a:pt x="48300" y="23600"/>
                </a:lnTo>
                <a:lnTo>
                  <a:pt x="48310" y="23600"/>
                </a:lnTo>
                <a:lnTo>
                  <a:pt x="48310" y="23590"/>
                </a:lnTo>
                <a:lnTo>
                  <a:pt x="48310" y="23600"/>
                </a:lnTo>
                <a:lnTo>
                  <a:pt x="48320" y="23590"/>
                </a:lnTo>
                <a:lnTo>
                  <a:pt x="48320" y="23600"/>
                </a:lnTo>
                <a:lnTo>
                  <a:pt x="48330" y="23600"/>
                </a:lnTo>
                <a:lnTo>
                  <a:pt x="48330" y="23590"/>
                </a:lnTo>
                <a:lnTo>
                  <a:pt x="48340" y="23600"/>
                </a:lnTo>
                <a:lnTo>
                  <a:pt x="48350" y="23600"/>
                </a:lnTo>
                <a:lnTo>
                  <a:pt x="48350" y="23590"/>
                </a:lnTo>
                <a:lnTo>
                  <a:pt x="48350" y="23600"/>
                </a:lnTo>
                <a:lnTo>
                  <a:pt x="48360" y="23600"/>
                </a:lnTo>
                <a:lnTo>
                  <a:pt x="48360" y="23590"/>
                </a:lnTo>
                <a:lnTo>
                  <a:pt x="48360" y="23600"/>
                </a:lnTo>
                <a:lnTo>
                  <a:pt x="48370" y="23600"/>
                </a:lnTo>
                <a:lnTo>
                  <a:pt x="48370" y="23590"/>
                </a:lnTo>
                <a:lnTo>
                  <a:pt x="48380" y="23590"/>
                </a:lnTo>
                <a:lnTo>
                  <a:pt x="48380" y="23580"/>
                </a:lnTo>
                <a:lnTo>
                  <a:pt x="48390" y="23580"/>
                </a:lnTo>
                <a:lnTo>
                  <a:pt x="48400" y="23580"/>
                </a:lnTo>
                <a:lnTo>
                  <a:pt x="48400" y="23590"/>
                </a:lnTo>
                <a:lnTo>
                  <a:pt x="48410" y="23590"/>
                </a:lnTo>
                <a:lnTo>
                  <a:pt x="48410" y="23580"/>
                </a:lnTo>
                <a:lnTo>
                  <a:pt x="48420" y="23580"/>
                </a:lnTo>
                <a:lnTo>
                  <a:pt x="48430" y="23580"/>
                </a:lnTo>
                <a:lnTo>
                  <a:pt x="48440" y="23580"/>
                </a:lnTo>
                <a:lnTo>
                  <a:pt x="48530" y="23870"/>
                </a:lnTo>
                <a:lnTo>
                  <a:pt x="48560" y="23960"/>
                </a:lnTo>
                <a:lnTo>
                  <a:pt x="48790" y="24700"/>
                </a:lnTo>
                <a:lnTo>
                  <a:pt x="48830" y="24800"/>
                </a:lnTo>
                <a:lnTo>
                  <a:pt x="48850" y="24860"/>
                </a:lnTo>
                <a:lnTo>
                  <a:pt x="48870" y="24930"/>
                </a:lnTo>
                <a:lnTo>
                  <a:pt x="48890" y="24990"/>
                </a:lnTo>
                <a:lnTo>
                  <a:pt x="48900" y="25040"/>
                </a:lnTo>
                <a:lnTo>
                  <a:pt x="48940" y="25130"/>
                </a:lnTo>
                <a:lnTo>
                  <a:pt x="48950" y="25170"/>
                </a:lnTo>
                <a:lnTo>
                  <a:pt x="48960" y="25200"/>
                </a:lnTo>
                <a:lnTo>
                  <a:pt x="48980" y="25270"/>
                </a:lnTo>
                <a:lnTo>
                  <a:pt x="48980" y="25280"/>
                </a:lnTo>
                <a:lnTo>
                  <a:pt x="48990" y="25300"/>
                </a:lnTo>
                <a:lnTo>
                  <a:pt x="48990" y="25310"/>
                </a:lnTo>
                <a:lnTo>
                  <a:pt x="48970" y="25320"/>
                </a:lnTo>
                <a:lnTo>
                  <a:pt x="48960" y="25330"/>
                </a:lnTo>
                <a:lnTo>
                  <a:pt x="48940" y="25340"/>
                </a:lnTo>
                <a:lnTo>
                  <a:pt x="48910" y="25360"/>
                </a:lnTo>
                <a:lnTo>
                  <a:pt x="48890" y="25390"/>
                </a:lnTo>
                <a:lnTo>
                  <a:pt x="48880" y="25400"/>
                </a:lnTo>
                <a:lnTo>
                  <a:pt x="48870" y="25430"/>
                </a:lnTo>
                <a:lnTo>
                  <a:pt x="48860" y="25470"/>
                </a:lnTo>
                <a:lnTo>
                  <a:pt x="48870" y="25470"/>
                </a:lnTo>
                <a:lnTo>
                  <a:pt x="48890" y="25480"/>
                </a:lnTo>
                <a:lnTo>
                  <a:pt x="48900" y="25480"/>
                </a:lnTo>
                <a:lnTo>
                  <a:pt x="48900" y="25490"/>
                </a:lnTo>
                <a:lnTo>
                  <a:pt x="48900" y="25500"/>
                </a:lnTo>
                <a:lnTo>
                  <a:pt x="48910" y="25500"/>
                </a:lnTo>
                <a:lnTo>
                  <a:pt x="48920" y="25500"/>
                </a:lnTo>
                <a:lnTo>
                  <a:pt x="48940" y="25490"/>
                </a:lnTo>
                <a:lnTo>
                  <a:pt x="48940" y="25500"/>
                </a:lnTo>
                <a:lnTo>
                  <a:pt x="48940" y="25510"/>
                </a:lnTo>
                <a:lnTo>
                  <a:pt x="48950" y="25510"/>
                </a:lnTo>
                <a:lnTo>
                  <a:pt x="48950" y="25520"/>
                </a:lnTo>
                <a:lnTo>
                  <a:pt x="48950" y="25530"/>
                </a:lnTo>
                <a:lnTo>
                  <a:pt x="48960" y="25530"/>
                </a:lnTo>
                <a:lnTo>
                  <a:pt x="48960" y="25540"/>
                </a:lnTo>
                <a:lnTo>
                  <a:pt x="48960" y="25550"/>
                </a:lnTo>
                <a:lnTo>
                  <a:pt x="48970" y="25550"/>
                </a:lnTo>
                <a:lnTo>
                  <a:pt x="48970" y="25560"/>
                </a:lnTo>
                <a:lnTo>
                  <a:pt x="48970" y="25570"/>
                </a:lnTo>
                <a:lnTo>
                  <a:pt x="48980" y="25570"/>
                </a:lnTo>
                <a:lnTo>
                  <a:pt x="48920" y="25610"/>
                </a:lnTo>
                <a:lnTo>
                  <a:pt x="48910" y="25610"/>
                </a:lnTo>
                <a:lnTo>
                  <a:pt x="48910" y="25620"/>
                </a:lnTo>
                <a:lnTo>
                  <a:pt x="48900" y="25620"/>
                </a:lnTo>
                <a:lnTo>
                  <a:pt x="48900" y="25630"/>
                </a:lnTo>
                <a:lnTo>
                  <a:pt x="48890" y="25630"/>
                </a:lnTo>
                <a:lnTo>
                  <a:pt x="48880" y="25630"/>
                </a:lnTo>
                <a:lnTo>
                  <a:pt x="48870" y="25640"/>
                </a:lnTo>
                <a:lnTo>
                  <a:pt x="48860" y="25660"/>
                </a:lnTo>
                <a:lnTo>
                  <a:pt x="48840" y="25670"/>
                </a:lnTo>
                <a:lnTo>
                  <a:pt x="48820" y="25680"/>
                </a:lnTo>
                <a:lnTo>
                  <a:pt x="48800" y="25700"/>
                </a:lnTo>
                <a:lnTo>
                  <a:pt x="48780" y="25710"/>
                </a:lnTo>
                <a:lnTo>
                  <a:pt x="48770" y="25720"/>
                </a:lnTo>
                <a:lnTo>
                  <a:pt x="48750" y="25740"/>
                </a:lnTo>
                <a:lnTo>
                  <a:pt x="48740" y="25750"/>
                </a:lnTo>
                <a:lnTo>
                  <a:pt x="48730" y="25750"/>
                </a:lnTo>
                <a:lnTo>
                  <a:pt x="48730" y="25760"/>
                </a:lnTo>
                <a:lnTo>
                  <a:pt x="48720" y="25770"/>
                </a:lnTo>
                <a:lnTo>
                  <a:pt x="48700" y="25770"/>
                </a:lnTo>
                <a:lnTo>
                  <a:pt x="48700" y="25780"/>
                </a:lnTo>
                <a:lnTo>
                  <a:pt x="48690" y="25780"/>
                </a:lnTo>
                <a:lnTo>
                  <a:pt x="48680" y="25780"/>
                </a:lnTo>
                <a:lnTo>
                  <a:pt x="48680" y="25790"/>
                </a:lnTo>
                <a:lnTo>
                  <a:pt x="48670" y="25790"/>
                </a:lnTo>
                <a:lnTo>
                  <a:pt x="48670" y="25800"/>
                </a:lnTo>
                <a:lnTo>
                  <a:pt x="48660" y="25800"/>
                </a:lnTo>
                <a:lnTo>
                  <a:pt x="48640" y="25810"/>
                </a:lnTo>
                <a:lnTo>
                  <a:pt x="48630" y="25820"/>
                </a:lnTo>
                <a:lnTo>
                  <a:pt x="48610" y="25830"/>
                </a:lnTo>
                <a:lnTo>
                  <a:pt x="48590" y="25840"/>
                </a:lnTo>
                <a:lnTo>
                  <a:pt x="48590" y="25850"/>
                </a:lnTo>
                <a:lnTo>
                  <a:pt x="48570" y="25860"/>
                </a:lnTo>
                <a:lnTo>
                  <a:pt x="48570" y="25880"/>
                </a:lnTo>
                <a:lnTo>
                  <a:pt x="48580" y="25900"/>
                </a:lnTo>
                <a:lnTo>
                  <a:pt x="48570" y="25920"/>
                </a:lnTo>
                <a:lnTo>
                  <a:pt x="48560" y="25920"/>
                </a:lnTo>
                <a:lnTo>
                  <a:pt x="48550" y="25930"/>
                </a:lnTo>
                <a:lnTo>
                  <a:pt x="48540" y="25930"/>
                </a:lnTo>
                <a:lnTo>
                  <a:pt x="48530" y="25930"/>
                </a:lnTo>
                <a:lnTo>
                  <a:pt x="48520" y="25940"/>
                </a:lnTo>
                <a:lnTo>
                  <a:pt x="48510" y="25950"/>
                </a:lnTo>
                <a:lnTo>
                  <a:pt x="48490" y="25940"/>
                </a:lnTo>
                <a:lnTo>
                  <a:pt x="48480" y="25940"/>
                </a:lnTo>
                <a:lnTo>
                  <a:pt x="48480" y="25950"/>
                </a:lnTo>
                <a:lnTo>
                  <a:pt x="48470" y="25950"/>
                </a:lnTo>
                <a:lnTo>
                  <a:pt x="48480" y="25960"/>
                </a:lnTo>
                <a:lnTo>
                  <a:pt x="48480" y="25970"/>
                </a:lnTo>
                <a:lnTo>
                  <a:pt x="48470" y="25980"/>
                </a:lnTo>
                <a:lnTo>
                  <a:pt x="48470" y="26010"/>
                </a:lnTo>
                <a:lnTo>
                  <a:pt x="48450" y="26020"/>
                </a:lnTo>
                <a:lnTo>
                  <a:pt x="48450" y="26030"/>
                </a:lnTo>
                <a:lnTo>
                  <a:pt x="48440" y="26030"/>
                </a:lnTo>
                <a:lnTo>
                  <a:pt x="48440" y="26040"/>
                </a:lnTo>
                <a:lnTo>
                  <a:pt x="48440" y="26050"/>
                </a:lnTo>
                <a:lnTo>
                  <a:pt x="48430" y="26060"/>
                </a:lnTo>
                <a:lnTo>
                  <a:pt x="48430" y="26070"/>
                </a:lnTo>
                <a:lnTo>
                  <a:pt x="48420" y="26070"/>
                </a:lnTo>
                <a:lnTo>
                  <a:pt x="48420" y="26080"/>
                </a:lnTo>
                <a:lnTo>
                  <a:pt x="48410" y="26080"/>
                </a:lnTo>
                <a:lnTo>
                  <a:pt x="48380" y="26080"/>
                </a:lnTo>
                <a:lnTo>
                  <a:pt x="48390" y="26100"/>
                </a:lnTo>
                <a:lnTo>
                  <a:pt x="48370" y="26110"/>
                </a:lnTo>
                <a:lnTo>
                  <a:pt x="48350" y="26120"/>
                </a:lnTo>
                <a:lnTo>
                  <a:pt x="48330" y="26130"/>
                </a:lnTo>
                <a:lnTo>
                  <a:pt x="48320" y="26130"/>
                </a:lnTo>
                <a:lnTo>
                  <a:pt x="48310" y="26140"/>
                </a:lnTo>
                <a:lnTo>
                  <a:pt x="48290" y="26140"/>
                </a:lnTo>
                <a:lnTo>
                  <a:pt x="48280" y="26150"/>
                </a:lnTo>
                <a:lnTo>
                  <a:pt x="48270" y="26140"/>
                </a:lnTo>
                <a:lnTo>
                  <a:pt x="48260" y="26150"/>
                </a:lnTo>
                <a:lnTo>
                  <a:pt x="48250" y="26150"/>
                </a:lnTo>
                <a:lnTo>
                  <a:pt x="48230" y="26170"/>
                </a:lnTo>
                <a:lnTo>
                  <a:pt x="48200" y="26160"/>
                </a:lnTo>
                <a:lnTo>
                  <a:pt x="48170" y="26160"/>
                </a:lnTo>
                <a:lnTo>
                  <a:pt x="48120" y="26140"/>
                </a:lnTo>
                <a:lnTo>
                  <a:pt x="48110" y="26140"/>
                </a:lnTo>
                <a:lnTo>
                  <a:pt x="48090" y="26130"/>
                </a:lnTo>
                <a:lnTo>
                  <a:pt x="48080" y="26120"/>
                </a:lnTo>
                <a:lnTo>
                  <a:pt x="48080" y="26110"/>
                </a:lnTo>
                <a:lnTo>
                  <a:pt x="48070" y="26120"/>
                </a:lnTo>
                <a:lnTo>
                  <a:pt x="48050" y="26130"/>
                </a:lnTo>
                <a:lnTo>
                  <a:pt x="48020" y="26140"/>
                </a:lnTo>
                <a:lnTo>
                  <a:pt x="48020" y="26150"/>
                </a:lnTo>
                <a:lnTo>
                  <a:pt x="48010" y="26150"/>
                </a:lnTo>
                <a:lnTo>
                  <a:pt x="48000" y="26150"/>
                </a:lnTo>
                <a:lnTo>
                  <a:pt x="47990" y="26150"/>
                </a:lnTo>
                <a:lnTo>
                  <a:pt x="47980" y="26150"/>
                </a:lnTo>
                <a:lnTo>
                  <a:pt x="47970" y="26150"/>
                </a:lnTo>
                <a:lnTo>
                  <a:pt x="47960" y="26150"/>
                </a:lnTo>
                <a:lnTo>
                  <a:pt x="47950" y="26150"/>
                </a:lnTo>
                <a:lnTo>
                  <a:pt x="47940" y="26150"/>
                </a:lnTo>
                <a:lnTo>
                  <a:pt x="47930" y="26150"/>
                </a:lnTo>
                <a:lnTo>
                  <a:pt x="47940" y="26170"/>
                </a:lnTo>
                <a:lnTo>
                  <a:pt x="47900" y="26190"/>
                </a:lnTo>
                <a:lnTo>
                  <a:pt x="47910" y="26190"/>
                </a:lnTo>
                <a:lnTo>
                  <a:pt x="47920" y="26200"/>
                </a:lnTo>
                <a:lnTo>
                  <a:pt x="47930" y="26210"/>
                </a:lnTo>
                <a:lnTo>
                  <a:pt x="47940" y="26210"/>
                </a:lnTo>
                <a:lnTo>
                  <a:pt x="47960" y="26210"/>
                </a:lnTo>
                <a:lnTo>
                  <a:pt x="47960" y="26220"/>
                </a:lnTo>
                <a:lnTo>
                  <a:pt x="47950" y="26240"/>
                </a:lnTo>
                <a:lnTo>
                  <a:pt x="47930" y="26230"/>
                </a:lnTo>
                <a:lnTo>
                  <a:pt x="47910" y="26230"/>
                </a:lnTo>
                <a:lnTo>
                  <a:pt x="47900" y="26230"/>
                </a:lnTo>
                <a:lnTo>
                  <a:pt x="47880" y="26220"/>
                </a:lnTo>
                <a:lnTo>
                  <a:pt x="47870" y="26220"/>
                </a:lnTo>
                <a:lnTo>
                  <a:pt x="47860" y="26220"/>
                </a:lnTo>
                <a:lnTo>
                  <a:pt x="47850" y="26220"/>
                </a:lnTo>
                <a:lnTo>
                  <a:pt x="47840" y="26230"/>
                </a:lnTo>
                <a:lnTo>
                  <a:pt x="47820" y="26230"/>
                </a:lnTo>
                <a:lnTo>
                  <a:pt x="47840" y="26260"/>
                </a:lnTo>
                <a:lnTo>
                  <a:pt x="47820" y="26270"/>
                </a:lnTo>
                <a:lnTo>
                  <a:pt x="47800" y="26280"/>
                </a:lnTo>
                <a:lnTo>
                  <a:pt x="47790" y="26280"/>
                </a:lnTo>
                <a:lnTo>
                  <a:pt x="47770" y="26290"/>
                </a:lnTo>
                <a:lnTo>
                  <a:pt x="47760" y="26290"/>
                </a:lnTo>
                <a:lnTo>
                  <a:pt x="47750" y="26290"/>
                </a:lnTo>
                <a:lnTo>
                  <a:pt x="47720" y="26300"/>
                </a:lnTo>
                <a:lnTo>
                  <a:pt x="47710" y="26300"/>
                </a:lnTo>
                <a:lnTo>
                  <a:pt x="47700" y="26300"/>
                </a:lnTo>
                <a:lnTo>
                  <a:pt x="47680" y="26300"/>
                </a:lnTo>
                <a:lnTo>
                  <a:pt x="47660" y="26310"/>
                </a:lnTo>
                <a:lnTo>
                  <a:pt x="47630" y="26310"/>
                </a:lnTo>
                <a:lnTo>
                  <a:pt x="47620" y="26320"/>
                </a:lnTo>
                <a:lnTo>
                  <a:pt x="47610" y="26320"/>
                </a:lnTo>
                <a:lnTo>
                  <a:pt x="47600" y="26330"/>
                </a:lnTo>
                <a:lnTo>
                  <a:pt x="47560" y="26330"/>
                </a:lnTo>
                <a:lnTo>
                  <a:pt x="47540" y="26340"/>
                </a:lnTo>
                <a:lnTo>
                  <a:pt x="47520" y="26360"/>
                </a:lnTo>
                <a:lnTo>
                  <a:pt x="47510" y="26370"/>
                </a:lnTo>
                <a:lnTo>
                  <a:pt x="47480" y="26380"/>
                </a:lnTo>
                <a:lnTo>
                  <a:pt x="47480" y="26390"/>
                </a:lnTo>
                <a:lnTo>
                  <a:pt x="47460" y="26390"/>
                </a:lnTo>
                <a:lnTo>
                  <a:pt x="47440" y="26400"/>
                </a:lnTo>
                <a:lnTo>
                  <a:pt x="47430" y="26410"/>
                </a:lnTo>
                <a:lnTo>
                  <a:pt x="47430" y="26430"/>
                </a:lnTo>
                <a:lnTo>
                  <a:pt x="47420" y="26440"/>
                </a:lnTo>
                <a:lnTo>
                  <a:pt x="47420" y="26450"/>
                </a:lnTo>
                <a:lnTo>
                  <a:pt x="47410" y="26460"/>
                </a:lnTo>
                <a:lnTo>
                  <a:pt x="47380" y="26480"/>
                </a:lnTo>
                <a:lnTo>
                  <a:pt x="47370" y="26460"/>
                </a:lnTo>
                <a:lnTo>
                  <a:pt x="47340" y="26450"/>
                </a:lnTo>
                <a:lnTo>
                  <a:pt x="47330" y="26450"/>
                </a:lnTo>
                <a:lnTo>
                  <a:pt x="47300" y="26450"/>
                </a:lnTo>
                <a:lnTo>
                  <a:pt x="47270" y="26420"/>
                </a:lnTo>
                <a:lnTo>
                  <a:pt x="47240" y="26400"/>
                </a:lnTo>
                <a:lnTo>
                  <a:pt x="47230" y="26390"/>
                </a:lnTo>
                <a:lnTo>
                  <a:pt x="47190" y="26380"/>
                </a:lnTo>
                <a:lnTo>
                  <a:pt x="47190" y="26370"/>
                </a:lnTo>
                <a:lnTo>
                  <a:pt x="47180" y="26370"/>
                </a:lnTo>
                <a:lnTo>
                  <a:pt x="47160" y="26360"/>
                </a:lnTo>
                <a:lnTo>
                  <a:pt x="47160" y="26370"/>
                </a:lnTo>
                <a:lnTo>
                  <a:pt x="47150" y="26380"/>
                </a:lnTo>
                <a:lnTo>
                  <a:pt x="47150" y="26390"/>
                </a:lnTo>
                <a:lnTo>
                  <a:pt x="47150" y="26400"/>
                </a:lnTo>
                <a:lnTo>
                  <a:pt x="47140" y="26400"/>
                </a:lnTo>
                <a:lnTo>
                  <a:pt x="47140" y="26410"/>
                </a:lnTo>
                <a:lnTo>
                  <a:pt x="47130" y="26420"/>
                </a:lnTo>
                <a:lnTo>
                  <a:pt x="47130" y="26430"/>
                </a:lnTo>
                <a:lnTo>
                  <a:pt x="47120" y="26450"/>
                </a:lnTo>
                <a:lnTo>
                  <a:pt x="47120" y="26470"/>
                </a:lnTo>
                <a:lnTo>
                  <a:pt x="47110" y="26480"/>
                </a:lnTo>
                <a:lnTo>
                  <a:pt x="47110" y="26490"/>
                </a:lnTo>
                <a:lnTo>
                  <a:pt x="47110" y="26500"/>
                </a:lnTo>
                <a:lnTo>
                  <a:pt x="47110" y="26510"/>
                </a:lnTo>
                <a:lnTo>
                  <a:pt x="47100" y="26520"/>
                </a:lnTo>
                <a:lnTo>
                  <a:pt x="47100" y="26530"/>
                </a:lnTo>
                <a:lnTo>
                  <a:pt x="47100" y="26540"/>
                </a:lnTo>
                <a:lnTo>
                  <a:pt x="47090" y="26540"/>
                </a:lnTo>
                <a:lnTo>
                  <a:pt x="47080" y="26550"/>
                </a:lnTo>
                <a:lnTo>
                  <a:pt x="47070" y="26550"/>
                </a:lnTo>
                <a:lnTo>
                  <a:pt x="47060" y="26560"/>
                </a:lnTo>
                <a:lnTo>
                  <a:pt x="47050" y="26570"/>
                </a:lnTo>
                <a:lnTo>
                  <a:pt x="47040" y="26580"/>
                </a:lnTo>
                <a:lnTo>
                  <a:pt x="47030" y="26580"/>
                </a:lnTo>
                <a:lnTo>
                  <a:pt x="47030" y="26590"/>
                </a:lnTo>
                <a:lnTo>
                  <a:pt x="47020" y="26590"/>
                </a:lnTo>
                <a:lnTo>
                  <a:pt x="47020" y="26600"/>
                </a:lnTo>
                <a:lnTo>
                  <a:pt x="47010" y="26600"/>
                </a:lnTo>
                <a:lnTo>
                  <a:pt x="47000" y="26610"/>
                </a:lnTo>
                <a:lnTo>
                  <a:pt x="46990" y="26610"/>
                </a:lnTo>
                <a:lnTo>
                  <a:pt x="46990" y="26620"/>
                </a:lnTo>
                <a:lnTo>
                  <a:pt x="46980" y="26620"/>
                </a:lnTo>
                <a:lnTo>
                  <a:pt x="46970" y="26620"/>
                </a:lnTo>
                <a:lnTo>
                  <a:pt x="46960" y="26620"/>
                </a:lnTo>
                <a:lnTo>
                  <a:pt x="46940" y="26620"/>
                </a:lnTo>
                <a:lnTo>
                  <a:pt x="46930" y="26620"/>
                </a:lnTo>
                <a:lnTo>
                  <a:pt x="46920" y="26620"/>
                </a:lnTo>
                <a:lnTo>
                  <a:pt x="46910" y="26620"/>
                </a:lnTo>
                <a:lnTo>
                  <a:pt x="46900" y="26630"/>
                </a:lnTo>
                <a:lnTo>
                  <a:pt x="46900" y="26640"/>
                </a:lnTo>
                <a:lnTo>
                  <a:pt x="46890" y="26650"/>
                </a:lnTo>
                <a:lnTo>
                  <a:pt x="46890" y="26660"/>
                </a:lnTo>
                <a:lnTo>
                  <a:pt x="46880" y="26670"/>
                </a:lnTo>
                <a:lnTo>
                  <a:pt x="46880" y="26680"/>
                </a:lnTo>
                <a:lnTo>
                  <a:pt x="46880" y="26690"/>
                </a:lnTo>
                <a:lnTo>
                  <a:pt x="46900" y="26700"/>
                </a:lnTo>
                <a:lnTo>
                  <a:pt x="46890" y="26710"/>
                </a:lnTo>
                <a:lnTo>
                  <a:pt x="46890" y="26720"/>
                </a:lnTo>
                <a:lnTo>
                  <a:pt x="46880" y="26730"/>
                </a:lnTo>
                <a:lnTo>
                  <a:pt x="46880" y="26740"/>
                </a:lnTo>
                <a:lnTo>
                  <a:pt x="46880" y="26750"/>
                </a:lnTo>
                <a:lnTo>
                  <a:pt x="46870" y="26760"/>
                </a:lnTo>
                <a:lnTo>
                  <a:pt x="46870" y="26770"/>
                </a:lnTo>
                <a:lnTo>
                  <a:pt x="46870" y="26780"/>
                </a:lnTo>
                <a:lnTo>
                  <a:pt x="46860" y="26790"/>
                </a:lnTo>
                <a:lnTo>
                  <a:pt x="46860" y="26800"/>
                </a:lnTo>
                <a:lnTo>
                  <a:pt x="46850" y="26810"/>
                </a:lnTo>
                <a:lnTo>
                  <a:pt x="46850" y="26820"/>
                </a:lnTo>
                <a:lnTo>
                  <a:pt x="46840" y="26830"/>
                </a:lnTo>
                <a:lnTo>
                  <a:pt x="46830" y="26840"/>
                </a:lnTo>
                <a:lnTo>
                  <a:pt x="46830" y="26850"/>
                </a:lnTo>
                <a:lnTo>
                  <a:pt x="46820" y="26860"/>
                </a:lnTo>
                <a:lnTo>
                  <a:pt x="46820" y="26870"/>
                </a:lnTo>
                <a:lnTo>
                  <a:pt x="46810" y="26880"/>
                </a:lnTo>
                <a:lnTo>
                  <a:pt x="46810" y="26850"/>
                </a:lnTo>
                <a:lnTo>
                  <a:pt x="46810" y="26840"/>
                </a:lnTo>
                <a:lnTo>
                  <a:pt x="46800" y="26840"/>
                </a:lnTo>
                <a:lnTo>
                  <a:pt x="46800" y="26850"/>
                </a:lnTo>
                <a:lnTo>
                  <a:pt x="46790" y="26850"/>
                </a:lnTo>
                <a:lnTo>
                  <a:pt x="46790" y="26860"/>
                </a:lnTo>
                <a:lnTo>
                  <a:pt x="46790" y="26870"/>
                </a:lnTo>
                <a:lnTo>
                  <a:pt x="46780" y="26880"/>
                </a:lnTo>
                <a:lnTo>
                  <a:pt x="46780" y="26890"/>
                </a:lnTo>
                <a:lnTo>
                  <a:pt x="46780" y="26900"/>
                </a:lnTo>
                <a:lnTo>
                  <a:pt x="46770" y="26900"/>
                </a:lnTo>
                <a:lnTo>
                  <a:pt x="46770" y="26910"/>
                </a:lnTo>
                <a:lnTo>
                  <a:pt x="46770" y="26920"/>
                </a:lnTo>
                <a:lnTo>
                  <a:pt x="46780" y="26950"/>
                </a:lnTo>
                <a:lnTo>
                  <a:pt x="46760" y="26960"/>
                </a:lnTo>
                <a:lnTo>
                  <a:pt x="46760" y="26970"/>
                </a:lnTo>
                <a:lnTo>
                  <a:pt x="46740" y="26970"/>
                </a:lnTo>
                <a:lnTo>
                  <a:pt x="46740" y="26980"/>
                </a:lnTo>
                <a:lnTo>
                  <a:pt x="46730" y="26980"/>
                </a:lnTo>
                <a:lnTo>
                  <a:pt x="46720" y="26980"/>
                </a:lnTo>
                <a:lnTo>
                  <a:pt x="46720" y="26990"/>
                </a:lnTo>
                <a:lnTo>
                  <a:pt x="46710" y="26990"/>
                </a:lnTo>
                <a:lnTo>
                  <a:pt x="46710" y="27000"/>
                </a:lnTo>
                <a:lnTo>
                  <a:pt x="46700" y="27000"/>
                </a:lnTo>
                <a:lnTo>
                  <a:pt x="46690" y="27000"/>
                </a:lnTo>
                <a:lnTo>
                  <a:pt x="46690" y="27010"/>
                </a:lnTo>
                <a:lnTo>
                  <a:pt x="46680" y="27000"/>
                </a:lnTo>
                <a:lnTo>
                  <a:pt x="46680" y="26990"/>
                </a:lnTo>
                <a:lnTo>
                  <a:pt x="46680" y="26980"/>
                </a:lnTo>
                <a:lnTo>
                  <a:pt x="46680" y="26970"/>
                </a:lnTo>
                <a:lnTo>
                  <a:pt x="46680" y="26980"/>
                </a:lnTo>
                <a:lnTo>
                  <a:pt x="46670" y="26980"/>
                </a:lnTo>
                <a:lnTo>
                  <a:pt x="46660" y="26990"/>
                </a:lnTo>
                <a:lnTo>
                  <a:pt x="46650" y="26990"/>
                </a:lnTo>
                <a:lnTo>
                  <a:pt x="46650" y="27000"/>
                </a:lnTo>
                <a:lnTo>
                  <a:pt x="46640" y="27000"/>
                </a:lnTo>
                <a:lnTo>
                  <a:pt x="46640" y="27010"/>
                </a:lnTo>
                <a:lnTo>
                  <a:pt x="46640" y="27020"/>
                </a:lnTo>
                <a:lnTo>
                  <a:pt x="46640" y="27030"/>
                </a:lnTo>
                <a:lnTo>
                  <a:pt x="46640" y="27040"/>
                </a:lnTo>
                <a:lnTo>
                  <a:pt x="46650" y="27050"/>
                </a:lnTo>
                <a:lnTo>
                  <a:pt x="46640" y="27060"/>
                </a:lnTo>
                <a:lnTo>
                  <a:pt x="46640" y="27070"/>
                </a:lnTo>
                <a:lnTo>
                  <a:pt x="46630" y="27070"/>
                </a:lnTo>
                <a:lnTo>
                  <a:pt x="46620" y="27080"/>
                </a:lnTo>
                <a:lnTo>
                  <a:pt x="46610" y="27080"/>
                </a:lnTo>
                <a:lnTo>
                  <a:pt x="46600" y="27070"/>
                </a:lnTo>
                <a:lnTo>
                  <a:pt x="46590" y="27080"/>
                </a:lnTo>
                <a:lnTo>
                  <a:pt x="46590" y="27090"/>
                </a:lnTo>
                <a:lnTo>
                  <a:pt x="46580" y="27090"/>
                </a:lnTo>
                <a:lnTo>
                  <a:pt x="46570" y="27100"/>
                </a:lnTo>
                <a:lnTo>
                  <a:pt x="46560" y="27110"/>
                </a:lnTo>
                <a:lnTo>
                  <a:pt x="46560" y="27120"/>
                </a:lnTo>
                <a:lnTo>
                  <a:pt x="46560" y="27130"/>
                </a:lnTo>
                <a:lnTo>
                  <a:pt x="46550" y="27130"/>
                </a:lnTo>
                <a:lnTo>
                  <a:pt x="46560" y="27130"/>
                </a:lnTo>
                <a:lnTo>
                  <a:pt x="46560" y="27140"/>
                </a:lnTo>
                <a:lnTo>
                  <a:pt x="46550" y="27140"/>
                </a:lnTo>
                <a:lnTo>
                  <a:pt x="46550" y="27150"/>
                </a:lnTo>
                <a:lnTo>
                  <a:pt x="46550" y="27160"/>
                </a:lnTo>
                <a:lnTo>
                  <a:pt x="46550" y="27170"/>
                </a:lnTo>
                <a:lnTo>
                  <a:pt x="46550" y="27180"/>
                </a:lnTo>
                <a:lnTo>
                  <a:pt x="46550" y="27190"/>
                </a:lnTo>
                <a:lnTo>
                  <a:pt x="46150" y="26990"/>
                </a:lnTo>
                <a:lnTo>
                  <a:pt x="46140" y="26990"/>
                </a:lnTo>
                <a:lnTo>
                  <a:pt x="46120" y="26980"/>
                </a:lnTo>
                <a:lnTo>
                  <a:pt x="46020" y="26920"/>
                </a:lnTo>
                <a:lnTo>
                  <a:pt x="46010" y="26910"/>
                </a:lnTo>
                <a:lnTo>
                  <a:pt x="46000" y="26910"/>
                </a:lnTo>
                <a:lnTo>
                  <a:pt x="45960" y="26880"/>
                </a:lnTo>
                <a:lnTo>
                  <a:pt x="45910" y="26860"/>
                </a:lnTo>
                <a:lnTo>
                  <a:pt x="45930" y="26820"/>
                </a:lnTo>
                <a:lnTo>
                  <a:pt x="45940" y="26810"/>
                </a:lnTo>
                <a:lnTo>
                  <a:pt x="45810" y="26840"/>
                </a:lnTo>
                <a:lnTo>
                  <a:pt x="45780" y="26840"/>
                </a:lnTo>
                <a:lnTo>
                  <a:pt x="45780" y="26820"/>
                </a:lnTo>
                <a:lnTo>
                  <a:pt x="45740" y="26680"/>
                </a:lnTo>
                <a:lnTo>
                  <a:pt x="45740" y="26670"/>
                </a:lnTo>
                <a:lnTo>
                  <a:pt x="45680" y="26420"/>
                </a:lnTo>
                <a:lnTo>
                  <a:pt x="45680" y="26410"/>
                </a:lnTo>
                <a:lnTo>
                  <a:pt x="45660" y="26330"/>
                </a:lnTo>
                <a:lnTo>
                  <a:pt x="45640" y="26250"/>
                </a:lnTo>
                <a:lnTo>
                  <a:pt x="45660" y="26210"/>
                </a:lnTo>
                <a:lnTo>
                  <a:pt x="45640" y="26220"/>
                </a:lnTo>
                <a:lnTo>
                  <a:pt x="45630" y="26220"/>
                </a:lnTo>
                <a:lnTo>
                  <a:pt x="45620" y="26230"/>
                </a:lnTo>
                <a:lnTo>
                  <a:pt x="45610" y="26230"/>
                </a:lnTo>
                <a:lnTo>
                  <a:pt x="45600" y="26240"/>
                </a:lnTo>
                <a:lnTo>
                  <a:pt x="45580" y="26250"/>
                </a:lnTo>
                <a:lnTo>
                  <a:pt x="45560" y="26250"/>
                </a:lnTo>
                <a:lnTo>
                  <a:pt x="45550" y="26260"/>
                </a:lnTo>
                <a:lnTo>
                  <a:pt x="45530" y="26270"/>
                </a:lnTo>
                <a:lnTo>
                  <a:pt x="45530" y="26260"/>
                </a:lnTo>
                <a:lnTo>
                  <a:pt x="45520" y="26250"/>
                </a:lnTo>
                <a:lnTo>
                  <a:pt x="45520" y="26240"/>
                </a:lnTo>
                <a:lnTo>
                  <a:pt x="45510" y="26220"/>
                </a:lnTo>
                <a:lnTo>
                  <a:pt x="45500" y="26200"/>
                </a:lnTo>
                <a:lnTo>
                  <a:pt x="45490" y="26190"/>
                </a:lnTo>
                <a:lnTo>
                  <a:pt x="45490" y="26170"/>
                </a:lnTo>
                <a:lnTo>
                  <a:pt x="45480" y="26160"/>
                </a:lnTo>
                <a:lnTo>
                  <a:pt x="45480" y="26150"/>
                </a:lnTo>
                <a:lnTo>
                  <a:pt x="45470" y="26130"/>
                </a:lnTo>
                <a:lnTo>
                  <a:pt x="45460" y="26120"/>
                </a:lnTo>
                <a:lnTo>
                  <a:pt x="45460" y="26110"/>
                </a:lnTo>
                <a:lnTo>
                  <a:pt x="45450" y="26100"/>
                </a:lnTo>
                <a:lnTo>
                  <a:pt x="45450" y="26090"/>
                </a:lnTo>
                <a:lnTo>
                  <a:pt x="45440" y="26090"/>
                </a:lnTo>
                <a:lnTo>
                  <a:pt x="45430" y="26100"/>
                </a:lnTo>
                <a:lnTo>
                  <a:pt x="45420" y="26100"/>
                </a:lnTo>
                <a:lnTo>
                  <a:pt x="45390" y="26110"/>
                </a:lnTo>
                <a:lnTo>
                  <a:pt x="45350" y="26130"/>
                </a:lnTo>
                <a:lnTo>
                  <a:pt x="45280" y="26160"/>
                </a:lnTo>
                <a:lnTo>
                  <a:pt x="45210" y="26190"/>
                </a:lnTo>
                <a:lnTo>
                  <a:pt x="45180" y="26210"/>
                </a:lnTo>
                <a:lnTo>
                  <a:pt x="45120" y="26240"/>
                </a:lnTo>
                <a:lnTo>
                  <a:pt x="45110" y="26240"/>
                </a:lnTo>
                <a:lnTo>
                  <a:pt x="45070" y="26260"/>
                </a:lnTo>
                <a:lnTo>
                  <a:pt x="44960" y="26320"/>
                </a:lnTo>
                <a:lnTo>
                  <a:pt x="44950" y="26320"/>
                </a:lnTo>
                <a:lnTo>
                  <a:pt x="44850" y="26370"/>
                </a:lnTo>
                <a:lnTo>
                  <a:pt x="44840" y="26370"/>
                </a:lnTo>
                <a:lnTo>
                  <a:pt x="44800" y="26390"/>
                </a:lnTo>
                <a:lnTo>
                  <a:pt x="44770" y="26410"/>
                </a:lnTo>
                <a:lnTo>
                  <a:pt x="44750" y="26410"/>
                </a:lnTo>
                <a:lnTo>
                  <a:pt x="44730" y="26420"/>
                </a:lnTo>
                <a:lnTo>
                  <a:pt x="44700" y="26440"/>
                </a:lnTo>
                <a:lnTo>
                  <a:pt x="44660" y="26460"/>
                </a:lnTo>
                <a:lnTo>
                  <a:pt x="44610" y="26480"/>
                </a:lnTo>
                <a:lnTo>
                  <a:pt x="44580" y="26490"/>
                </a:lnTo>
                <a:lnTo>
                  <a:pt x="44570" y="26500"/>
                </a:lnTo>
                <a:lnTo>
                  <a:pt x="44560" y="26500"/>
                </a:lnTo>
                <a:lnTo>
                  <a:pt x="44530" y="26510"/>
                </a:lnTo>
                <a:lnTo>
                  <a:pt x="44530" y="265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