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Ventspils pilsēta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Ventspils pilsēta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12850" y="16930"/>
                </a:moveTo>
                <a:lnTo>
                  <a:pt x="12860" y="16930"/>
                </a:lnTo>
                <a:lnTo>
                  <a:pt x="12860" y="16920"/>
                </a:lnTo>
                <a:lnTo>
                  <a:pt x="12890" y="16920"/>
                </a:lnTo>
                <a:lnTo>
                  <a:pt x="12910" y="16920"/>
                </a:lnTo>
                <a:lnTo>
                  <a:pt x="12950" y="16910"/>
                </a:lnTo>
                <a:lnTo>
                  <a:pt x="12970" y="16910"/>
                </a:lnTo>
                <a:lnTo>
                  <a:pt x="12980" y="16980"/>
                </a:lnTo>
                <a:lnTo>
                  <a:pt x="12980" y="16990"/>
                </a:lnTo>
                <a:lnTo>
                  <a:pt x="12980" y="17000"/>
                </a:lnTo>
                <a:lnTo>
                  <a:pt x="12990" y="17070"/>
                </a:lnTo>
                <a:lnTo>
                  <a:pt x="13000" y="17120"/>
                </a:lnTo>
                <a:lnTo>
                  <a:pt x="13000" y="17130"/>
                </a:lnTo>
                <a:lnTo>
                  <a:pt x="13040" y="17120"/>
                </a:lnTo>
                <a:lnTo>
                  <a:pt x="13050" y="17120"/>
                </a:lnTo>
                <a:lnTo>
                  <a:pt x="13060" y="17120"/>
                </a:lnTo>
                <a:lnTo>
                  <a:pt x="13100" y="17110"/>
                </a:lnTo>
                <a:lnTo>
                  <a:pt x="13130" y="17100"/>
                </a:lnTo>
                <a:lnTo>
                  <a:pt x="13140" y="17140"/>
                </a:lnTo>
                <a:lnTo>
                  <a:pt x="13150" y="17130"/>
                </a:lnTo>
                <a:lnTo>
                  <a:pt x="13190" y="17110"/>
                </a:lnTo>
                <a:lnTo>
                  <a:pt x="13220" y="17140"/>
                </a:lnTo>
                <a:lnTo>
                  <a:pt x="13220" y="17160"/>
                </a:lnTo>
                <a:lnTo>
                  <a:pt x="13230" y="17160"/>
                </a:lnTo>
                <a:lnTo>
                  <a:pt x="13230" y="17170"/>
                </a:lnTo>
                <a:lnTo>
                  <a:pt x="13230" y="17190"/>
                </a:lnTo>
                <a:lnTo>
                  <a:pt x="13230" y="17200"/>
                </a:lnTo>
                <a:lnTo>
                  <a:pt x="13240" y="17210"/>
                </a:lnTo>
                <a:lnTo>
                  <a:pt x="13240" y="17230"/>
                </a:lnTo>
                <a:lnTo>
                  <a:pt x="13250" y="17260"/>
                </a:lnTo>
                <a:lnTo>
                  <a:pt x="13250" y="17270"/>
                </a:lnTo>
                <a:lnTo>
                  <a:pt x="13260" y="17280"/>
                </a:lnTo>
                <a:lnTo>
                  <a:pt x="13260" y="17290"/>
                </a:lnTo>
                <a:lnTo>
                  <a:pt x="13260" y="17300"/>
                </a:lnTo>
                <a:lnTo>
                  <a:pt x="13260" y="17310"/>
                </a:lnTo>
                <a:lnTo>
                  <a:pt x="13270" y="17350"/>
                </a:lnTo>
                <a:lnTo>
                  <a:pt x="13280" y="17400"/>
                </a:lnTo>
                <a:lnTo>
                  <a:pt x="13280" y="17410"/>
                </a:lnTo>
                <a:lnTo>
                  <a:pt x="13280" y="17430"/>
                </a:lnTo>
                <a:lnTo>
                  <a:pt x="13280" y="17440"/>
                </a:lnTo>
                <a:lnTo>
                  <a:pt x="13280" y="17460"/>
                </a:lnTo>
                <a:lnTo>
                  <a:pt x="13290" y="17530"/>
                </a:lnTo>
                <a:lnTo>
                  <a:pt x="13290" y="17570"/>
                </a:lnTo>
                <a:lnTo>
                  <a:pt x="13290" y="17590"/>
                </a:lnTo>
                <a:lnTo>
                  <a:pt x="13290" y="17600"/>
                </a:lnTo>
                <a:lnTo>
                  <a:pt x="13290" y="17610"/>
                </a:lnTo>
                <a:lnTo>
                  <a:pt x="13280" y="17620"/>
                </a:lnTo>
                <a:lnTo>
                  <a:pt x="13270" y="17630"/>
                </a:lnTo>
                <a:lnTo>
                  <a:pt x="13260" y="17660"/>
                </a:lnTo>
                <a:lnTo>
                  <a:pt x="13230" y="17700"/>
                </a:lnTo>
                <a:lnTo>
                  <a:pt x="13220" y="17710"/>
                </a:lnTo>
                <a:lnTo>
                  <a:pt x="13220" y="17740"/>
                </a:lnTo>
                <a:lnTo>
                  <a:pt x="13210" y="17750"/>
                </a:lnTo>
                <a:lnTo>
                  <a:pt x="13200" y="17780"/>
                </a:lnTo>
                <a:lnTo>
                  <a:pt x="13210" y="17780"/>
                </a:lnTo>
                <a:lnTo>
                  <a:pt x="13220" y="17780"/>
                </a:lnTo>
                <a:lnTo>
                  <a:pt x="13230" y="17780"/>
                </a:lnTo>
                <a:lnTo>
                  <a:pt x="13240" y="17790"/>
                </a:lnTo>
                <a:lnTo>
                  <a:pt x="13240" y="17800"/>
                </a:lnTo>
                <a:lnTo>
                  <a:pt x="13230" y="17800"/>
                </a:lnTo>
                <a:lnTo>
                  <a:pt x="13220" y="17800"/>
                </a:lnTo>
                <a:lnTo>
                  <a:pt x="13220" y="17810"/>
                </a:lnTo>
                <a:lnTo>
                  <a:pt x="13270" y="17810"/>
                </a:lnTo>
                <a:lnTo>
                  <a:pt x="13290" y="17810"/>
                </a:lnTo>
                <a:lnTo>
                  <a:pt x="13300" y="17810"/>
                </a:lnTo>
                <a:lnTo>
                  <a:pt x="13310" y="17800"/>
                </a:lnTo>
                <a:lnTo>
                  <a:pt x="13320" y="17830"/>
                </a:lnTo>
                <a:lnTo>
                  <a:pt x="13320" y="17840"/>
                </a:lnTo>
                <a:lnTo>
                  <a:pt x="13340" y="17840"/>
                </a:lnTo>
                <a:lnTo>
                  <a:pt x="13340" y="17860"/>
                </a:lnTo>
                <a:lnTo>
                  <a:pt x="13340" y="17870"/>
                </a:lnTo>
                <a:lnTo>
                  <a:pt x="13350" y="17910"/>
                </a:lnTo>
                <a:lnTo>
                  <a:pt x="13350" y="17980"/>
                </a:lnTo>
                <a:lnTo>
                  <a:pt x="13360" y="18050"/>
                </a:lnTo>
                <a:lnTo>
                  <a:pt x="13360" y="18090"/>
                </a:lnTo>
                <a:lnTo>
                  <a:pt x="13370" y="18120"/>
                </a:lnTo>
                <a:lnTo>
                  <a:pt x="13370" y="18130"/>
                </a:lnTo>
                <a:lnTo>
                  <a:pt x="13370" y="18140"/>
                </a:lnTo>
                <a:lnTo>
                  <a:pt x="13380" y="18160"/>
                </a:lnTo>
                <a:lnTo>
                  <a:pt x="13390" y="18210"/>
                </a:lnTo>
                <a:lnTo>
                  <a:pt x="13410" y="18280"/>
                </a:lnTo>
                <a:lnTo>
                  <a:pt x="13410" y="18300"/>
                </a:lnTo>
                <a:lnTo>
                  <a:pt x="13430" y="18350"/>
                </a:lnTo>
                <a:lnTo>
                  <a:pt x="13450" y="18410"/>
                </a:lnTo>
                <a:lnTo>
                  <a:pt x="13450" y="18420"/>
                </a:lnTo>
                <a:lnTo>
                  <a:pt x="13460" y="18450"/>
                </a:lnTo>
                <a:lnTo>
                  <a:pt x="13460" y="18460"/>
                </a:lnTo>
                <a:lnTo>
                  <a:pt x="13430" y="18470"/>
                </a:lnTo>
                <a:lnTo>
                  <a:pt x="13410" y="18480"/>
                </a:lnTo>
                <a:lnTo>
                  <a:pt x="13360" y="18500"/>
                </a:lnTo>
                <a:lnTo>
                  <a:pt x="13310" y="18530"/>
                </a:lnTo>
                <a:lnTo>
                  <a:pt x="13270" y="18550"/>
                </a:lnTo>
                <a:lnTo>
                  <a:pt x="13250" y="18560"/>
                </a:lnTo>
                <a:lnTo>
                  <a:pt x="13180" y="18590"/>
                </a:lnTo>
                <a:lnTo>
                  <a:pt x="13170" y="18600"/>
                </a:lnTo>
                <a:lnTo>
                  <a:pt x="13160" y="18600"/>
                </a:lnTo>
                <a:lnTo>
                  <a:pt x="13150" y="18610"/>
                </a:lnTo>
                <a:lnTo>
                  <a:pt x="13140" y="18610"/>
                </a:lnTo>
                <a:lnTo>
                  <a:pt x="13120" y="18620"/>
                </a:lnTo>
                <a:lnTo>
                  <a:pt x="13080" y="18640"/>
                </a:lnTo>
                <a:lnTo>
                  <a:pt x="13070" y="18650"/>
                </a:lnTo>
                <a:lnTo>
                  <a:pt x="13060" y="18650"/>
                </a:lnTo>
                <a:lnTo>
                  <a:pt x="12990" y="18670"/>
                </a:lnTo>
                <a:lnTo>
                  <a:pt x="12960" y="18680"/>
                </a:lnTo>
                <a:lnTo>
                  <a:pt x="12950" y="18670"/>
                </a:lnTo>
                <a:lnTo>
                  <a:pt x="12950" y="18680"/>
                </a:lnTo>
                <a:lnTo>
                  <a:pt x="12940" y="18680"/>
                </a:lnTo>
                <a:lnTo>
                  <a:pt x="12870" y="18680"/>
                </a:lnTo>
                <a:lnTo>
                  <a:pt x="12830" y="18670"/>
                </a:lnTo>
                <a:lnTo>
                  <a:pt x="12830" y="18680"/>
                </a:lnTo>
                <a:lnTo>
                  <a:pt x="12820" y="18700"/>
                </a:lnTo>
                <a:lnTo>
                  <a:pt x="12810" y="18720"/>
                </a:lnTo>
                <a:lnTo>
                  <a:pt x="12810" y="18730"/>
                </a:lnTo>
                <a:lnTo>
                  <a:pt x="12800" y="18730"/>
                </a:lnTo>
                <a:lnTo>
                  <a:pt x="12790" y="18730"/>
                </a:lnTo>
                <a:lnTo>
                  <a:pt x="12780" y="18730"/>
                </a:lnTo>
                <a:lnTo>
                  <a:pt x="12770" y="18770"/>
                </a:lnTo>
                <a:lnTo>
                  <a:pt x="12760" y="18760"/>
                </a:lnTo>
                <a:lnTo>
                  <a:pt x="12750" y="18760"/>
                </a:lnTo>
                <a:lnTo>
                  <a:pt x="12750" y="18770"/>
                </a:lnTo>
                <a:lnTo>
                  <a:pt x="12740" y="18790"/>
                </a:lnTo>
                <a:lnTo>
                  <a:pt x="12740" y="18810"/>
                </a:lnTo>
                <a:lnTo>
                  <a:pt x="12730" y="18850"/>
                </a:lnTo>
                <a:lnTo>
                  <a:pt x="12730" y="18870"/>
                </a:lnTo>
                <a:lnTo>
                  <a:pt x="12720" y="18870"/>
                </a:lnTo>
                <a:lnTo>
                  <a:pt x="12720" y="18880"/>
                </a:lnTo>
                <a:lnTo>
                  <a:pt x="12730" y="18880"/>
                </a:lnTo>
                <a:lnTo>
                  <a:pt x="12720" y="18890"/>
                </a:lnTo>
                <a:lnTo>
                  <a:pt x="12720" y="18900"/>
                </a:lnTo>
                <a:lnTo>
                  <a:pt x="12730" y="18900"/>
                </a:lnTo>
                <a:lnTo>
                  <a:pt x="12720" y="18920"/>
                </a:lnTo>
                <a:lnTo>
                  <a:pt x="12720" y="18930"/>
                </a:lnTo>
                <a:lnTo>
                  <a:pt x="12720" y="18940"/>
                </a:lnTo>
                <a:lnTo>
                  <a:pt x="12720" y="18950"/>
                </a:lnTo>
                <a:lnTo>
                  <a:pt x="12720" y="18960"/>
                </a:lnTo>
                <a:lnTo>
                  <a:pt x="12720" y="18970"/>
                </a:lnTo>
                <a:lnTo>
                  <a:pt x="12720" y="18980"/>
                </a:lnTo>
                <a:lnTo>
                  <a:pt x="12720" y="18990"/>
                </a:lnTo>
                <a:lnTo>
                  <a:pt x="12720" y="19010"/>
                </a:lnTo>
                <a:lnTo>
                  <a:pt x="12720" y="19020"/>
                </a:lnTo>
                <a:lnTo>
                  <a:pt x="12720" y="19030"/>
                </a:lnTo>
                <a:lnTo>
                  <a:pt x="12720" y="19060"/>
                </a:lnTo>
                <a:lnTo>
                  <a:pt x="12720" y="19070"/>
                </a:lnTo>
                <a:lnTo>
                  <a:pt x="12720" y="19080"/>
                </a:lnTo>
                <a:lnTo>
                  <a:pt x="12710" y="19100"/>
                </a:lnTo>
                <a:lnTo>
                  <a:pt x="12710" y="19110"/>
                </a:lnTo>
                <a:lnTo>
                  <a:pt x="12710" y="19120"/>
                </a:lnTo>
                <a:lnTo>
                  <a:pt x="12710" y="19130"/>
                </a:lnTo>
                <a:lnTo>
                  <a:pt x="12710" y="19150"/>
                </a:lnTo>
                <a:lnTo>
                  <a:pt x="12710" y="19160"/>
                </a:lnTo>
                <a:lnTo>
                  <a:pt x="12710" y="19170"/>
                </a:lnTo>
                <a:lnTo>
                  <a:pt x="12710" y="19180"/>
                </a:lnTo>
                <a:lnTo>
                  <a:pt x="12710" y="19190"/>
                </a:lnTo>
                <a:lnTo>
                  <a:pt x="12710" y="19210"/>
                </a:lnTo>
                <a:lnTo>
                  <a:pt x="12720" y="19220"/>
                </a:lnTo>
                <a:lnTo>
                  <a:pt x="12720" y="19230"/>
                </a:lnTo>
                <a:lnTo>
                  <a:pt x="12720" y="19240"/>
                </a:lnTo>
                <a:lnTo>
                  <a:pt x="12740" y="19290"/>
                </a:lnTo>
                <a:lnTo>
                  <a:pt x="12750" y="19330"/>
                </a:lnTo>
                <a:lnTo>
                  <a:pt x="12760" y="19360"/>
                </a:lnTo>
                <a:lnTo>
                  <a:pt x="12780" y="19400"/>
                </a:lnTo>
                <a:lnTo>
                  <a:pt x="12790" y="19420"/>
                </a:lnTo>
                <a:lnTo>
                  <a:pt x="12790" y="19430"/>
                </a:lnTo>
                <a:lnTo>
                  <a:pt x="12800" y="19440"/>
                </a:lnTo>
                <a:lnTo>
                  <a:pt x="12800" y="19450"/>
                </a:lnTo>
                <a:lnTo>
                  <a:pt x="12800" y="19460"/>
                </a:lnTo>
                <a:lnTo>
                  <a:pt x="12800" y="19470"/>
                </a:lnTo>
                <a:lnTo>
                  <a:pt x="12800" y="19480"/>
                </a:lnTo>
                <a:lnTo>
                  <a:pt x="12800" y="19490"/>
                </a:lnTo>
                <a:lnTo>
                  <a:pt x="12790" y="19510"/>
                </a:lnTo>
                <a:lnTo>
                  <a:pt x="12790" y="19530"/>
                </a:lnTo>
                <a:lnTo>
                  <a:pt x="12790" y="19540"/>
                </a:lnTo>
                <a:lnTo>
                  <a:pt x="12780" y="19540"/>
                </a:lnTo>
                <a:lnTo>
                  <a:pt x="12780" y="19550"/>
                </a:lnTo>
                <a:lnTo>
                  <a:pt x="12790" y="19560"/>
                </a:lnTo>
                <a:lnTo>
                  <a:pt x="12790" y="19570"/>
                </a:lnTo>
                <a:lnTo>
                  <a:pt x="12780" y="19570"/>
                </a:lnTo>
                <a:lnTo>
                  <a:pt x="12770" y="19570"/>
                </a:lnTo>
                <a:lnTo>
                  <a:pt x="12760" y="19570"/>
                </a:lnTo>
                <a:lnTo>
                  <a:pt x="12760" y="19580"/>
                </a:lnTo>
                <a:lnTo>
                  <a:pt x="12750" y="19580"/>
                </a:lnTo>
                <a:lnTo>
                  <a:pt x="12740" y="19570"/>
                </a:lnTo>
                <a:lnTo>
                  <a:pt x="12720" y="19580"/>
                </a:lnTo>
                <a:lnTo>
                  <a:pt x="12710" y="19580"/>
                </a:lnTo>
                <a:lnTo>
                  <a:pt x="12700" y="19590"/>
                </a:lnTo>
                <a:lnTo>
                  <a:pt x="12690" y="19590"/>
                </a:lnTo>
                <a:lnTo>
                  <a:pt x="12680" y="19580"/>
                </a:lnTo>
                <a:lnTo>
                  <a:pt x="12680" y="19570"/>
                </a:lnTo>
                <a:lnTo>
                  <a:pt x="12670" y="19570"/>
                </a:lnTo>
                <a:lnTo>
                  <a:pt x="12660" y="19560"/>
                </a:lnTo>
                <a:lnTo>
                  <a:pt x="12660" y="19550"/>
                </a:lnTo>
                <a:lnTo>
                  <a:pt x="12660" y="19540"/>
                </a:lnTo>
                <a:lnTo>
                  <a:pt x="12650" y="19520"/>
                </a:lnTo>
                <a:lnTo>
                  <a:pt x="12650" y="19510"/>
                </a:lnTo>
                <a:lnTo>
                  <a:pt x="12640" y="19500"/>
                </a:lnTo>
                <a:lnTo>
                  <a:pt x="12640" y="19490"/>
                </a:lnTo>
                <a:lnTo>
                  <a:pt x="12630" y="19490"/>
                </a:lnTo>
                <a:lnTo>
                  <a:pt x="12630" y="19480"/>
                </a:lnTo>
                <a:lnTo>
                  <a:pt x="12620" y="19470"/>
                </a:lnTo>
                <a:lnTo>
                  <a:pt x="12610" y="19460"/>
                </a:lnTo>
                <a:lnTo>
                  <a:pt x="12600" y="19460"/>
                </a:lnTo>
                <a:lnTo>
                  <a:pt x="12590" y="19450"/>
                </a:lnTo>
                <a:lnTo>
                  <a:pt x="12580" y="19450"/>
                </a:lnTo>
                <a:lnTo>
                  <a:pt x="12570" y="19440"/>
                </a:lnTo>
                <a:lnTo>
                  <a:pt x="12550" y="19440"/>
                </a:lnTo>
                <a:lnTo>
                  <a:pt x="12530" y="19440"/>
                </a:lnTo>
                <a:lnTo>
                  <a:pt x="12520" y="19430"/>
                </a:lnTo>
                <a:lnTo>
                  <a:pt x="12510" y="19430"/>
                </a:lnTo>
                <a:lnTo>
                  <a:pt x="12500" y="19430"/>
                </a:lnTo>
                <a:lnTo>
                  <a:pt x="12500" y="19420"/>
                </a:lnTo>
                <a:lnTo>
                  <a:pt x="12490" y="19420"/>
                </a:lnTo>
                <a:lnTo>
                  <a:pt x="12490" y="19410"/>
                </a:lnTo>
                <a:lnTo>
                  <a:pt x="12480" y="19400"/>
                </a:lnTo>
                <a:lnTo>
                  <a:pt x="12480" y="19390"/>
                </a:lnTo>
                <a:lnTo>
                  <a:pt x="12470" y="19380"/>
                </a:lnTo>
                <a:lnTo>
                  <a:pt x="12470" y="19370"/>
                </a:lnTo>
                <a:lnTo>
                  <a:pt x="12460" y="19360"/>
                </a:lnTo>
                <a:lnTo>
                  <a:pt x="12460" y="19350"/>
                </a:lnTo>
                <a:lnTo>
                  <a:pt x="12460" y="19340"/>
                </a:lnTo>
                <a:lnTo>
                  <a:pt x="12470" y="19330"/>
                </a:lnTo>
                <a:lnTo>
                  <a:pt x="12470" y="19320"/>
                </a:lnTo>
                <a:lnTo>
                  <a:pt x="12470" y="19310"/>
                </a:lnTo>
                <a:lnTo>
                  <a:pt x="12470" y="19300"/>
                </a:lnTo>
                <a:lnTo>
                  <a:pt x="12480" y="19300"/>
                </a:lnTo>
                <a:lnTo>
                  <a:pt x="12480" y="19290"/>
                </a:lnTo>
                <a:lnTo>
                  <a:pt x="12490" y="19280"/>
                </a:lnTo>
                <a:lnTo>
                  <a:pt x="12500" y="19270"/>
                </a:lnTo>
                <a:lnTo>
                  <a:pt x="12500" y="19260"/>
                </a:lnTo>
                <a:lnTo>
                  <a:pt x="12510" y="19250"/>
                </a:lnTo>
                <a:lnTo>
                  <a:pt x="12520" y="19230"/>
                </a:lnTo>
                <a:lnTo>
                  <a:pt x="12510" y="19230"/>
                </a:lnTo>
                <a:lnTo>
                  <a:pt x="12470" y="19240"/>
                </a:lnTo>
                <a:lnTo>
                  <a:pt x="12460" y="19240"/>
                </a:lnTo>
                <a:lnTo>
                  <a:pt x="12450" y="19240"/>
                </a:lnTo>
                <a:lnTo>
                  <a:pt x="12430" y="19240"/>
                </a:lnTo>
                <a:lnTo>
                  <a:pt x="12420" y="19250"/>
                </a:lnTo>
                <a:lnTo>
                  <a:pt x="12410" y="19250"/>
                </a:lnTo>
                <a:lnTo>
                  <a:pt x="12400" y="19260"/>
                </a:lnTo>
                <a:lnTo>
                  <a:pt x="12380" y="19270"/>
                </a:lnTo>
                <a:lnTo>
                  <a:pt x="12370" y="19280"/>
                </a:lnTo>
                <a:lnTo>
                  <a:pt x="12360" y="19300"/>
                </a:lnTo>
                <a:lnTo>
                  <a:pt x="12340" y="19320"/>
                </a:lnTo>
                <a:lnTo>
                  <a:pt x="12340" y="19330"/>
                </a:lnTo>
                <a:lnTo>
                  <a:pt x="12330" y="19340"/>
                </a:lnTo>
                <a:lnTo>
                  <a:pt x="12320" y="19350"/>
                </a:lnTo>
                <a:lnTo>
                  <a:pt x="12320" y="19370"/>
                </a:lnTo>
                <a:lnTo>
                  <a:pt x="12310" y="19380"/>
                </a:lnTo>
                <a:lnTo>
                  <a:pt x="12310" y="19390"/>
                </a:lnTo>
                <a:lnTo>
                  <a:pt x="12310" y="19410"/>
                </a:lnTo>
                <a:lnTo>
                  <a:pt x="12320" y="19430"/>
                </a:lnTo>
                <a:lnTo>
                  <a:pt x="12320" y="19440"/>
                </a:lnTo>
                <a:lnTo>
                  <a:pt x="12320" y="19450"/>
                </a:lnTo>
                <a:lnTo>
                  <a:pt x="12330" y="19470"/>
                </a:lnTo>
                <a:lnTo>
                  <a:pt x="12340" y="19480"/>
                </a:lnTo>
                <a:lnTo>
                  <a:pt x="12290" y="19490"/>
                </a:lnTo>
                <a:lnTo>
                  <a:pt x="12280" y="19490"/>
                </a:lnTo>
                <a:lnTo>
                  <a:pt x="12270" y="19490"/>
                </a:lnTo>
                <a:lnTo>
                  <a:pt x="12240" y="19490"/>
                </a:lnTo>
                <a:lnTo>
                  <a:pt x="12220" y="19490"/>
                </a:lnTo>
                <a:lnTo>
                  <a:pt x="12210" y="19530"/>
                </a:lnTo>
                <a:lnTo>
                  <a:pt x="12210" y="19540"/>
                </a:lnTo>
                <a:lnTo>
                  <a:pt x="12200" y="19550"/>
                </a:lnTo>
                <a:lnTo>
                  <a:pt x="12180" y="19630"/>
                </a:lnTo>
                <a:lnTo>
                  <a:pt x="12200" y="19630"/>
                </a:lnTo>
                <a:lnTo>
                  <a:pt x="12210" y="19630"/>
                </a:lnTo>
                <a:lnTo>
                  <a:pt x="12210" y="19650"/>
                </a:lnTo>
                <a:lnTo>
                  <a:pt x="12210" y="19690"/>
                </a:lnTo>
                <a:lnTo>
                  <a:pt x="12210" y="19700"/>
                </a:lnTo>
                <a:lnTo>
                  <a:pt x="12190" y="19760"/>
                </a:lnTo>
                <a:lnTo>
                  <a:pt x="12140" y="19740"/>
                </a:lnTo>
                <a:lnTo>
                  <a:pt x="12130" y="19740"/>
                </a:lnTo>
                <a:lnTo>
                  <a:pt x="12110" y="19730"/>
                </a:lnTo>
                <a:lnTo>
                  <a:pt x="12100" y="19710"/>
                </a:lnTo>
                <a:lnTo>
                  <a:pt x="12100" y="19700"/>
                </a:lnTo>
                <a:lnTo>
                  <a:pt x="12100" y="19690"/>
                </a:lnTo>
                <a:lnTo>
                  <a:pt x="12100" y="19670"/>
                </a:lnTo>
                <a:lnTo>
                  <a:pt x="12090" y="19650"/>
                </a:lnTo>
                <a:lnTo>
                  <a:pt x="12090" y="19630"/>
                </a:lnTo>
                <a:lnTo>
                  <a:pt x="12090" y="19610"/>
                </a:lnTo>
                <a:lnTo>
                  <a:pt x="12080" y="19610"/>
                </a:lnTo>
                <a:lnTo>
                  <a:pt x="12080" y="19620"/>
                </a:lnTo>
                <a:lnTo>
                  <a:pt x="12050" y="19610"/>
                </a:lnTo>
                <a:lnTo>
                  <a:pt x="12010" y="19610"/>
                </a:lnTo>
                <a:lnTo>
                  <a:pt x="11990" y="19610"/>
                </a:lnTo>
                <a:lnTo>
                  <a:pt x="11970" y="19600"/>
                </a:lnTo>
                <a:lnTo>
                  <a:pt x="11960" y="19600"/>
                </a:lnTo>
                <a:lnTo>
                  <a:pt x="11900" y="19590"/>
                </a:lnTo>
                <a:lnTo>
                  <a:pt x="11890" y="19580"/>
                </a:lnTo>
                <a:lnTo>
                  <a:pt x="11880" y="19540"/>
                </a:lnTo>
                <a:lnTo>
                  <a:pt x="11870" y="19530"/>
                </a:lnTo>
                <a:lnTo>
                  <a:pt x="11870" y="19520"/>
                </a:lnTo>
                <a:lnTo>
                  <a:pt x="11820" y="19590"/>
                </a:lnTo>
                <a:lnTo>
                  <a:pt x="11800" y="19620"/>
                </a:lnTo>
                <a:lnTo>
                  <a:pt x="11780" y="19650"/>
                </a:lnTo>
                <a:lnTo>
                  <a:pt x="11730" y="19720"/>
                </a:lnTo>
                <a:lnTo>
                  <a:pt x="11700" y="19690"/>
                </a:lnTo>
                <a:lnTo>
                  <a:pt x="11730" y="19650"/>
                </a:lnTo>
                <a:lnTo>
                  <a:pt x="11760" y="19600"/>
                </a:lnTo>
                <a:lnTo>
                  <a:pt x="11790" y="19570"/>
                </a:lnTo>
                <a:lnTo>
                  <a:pt x="11820" y="19510"/>
                </a:lnTo>
                <a:lnTo>
                  <a:pt x="11850" y="19480"/>
                </a:lnTo>
                <a:lnTo>
                  <a:pt x="11840" y="19470"/>
                </a:lnTo>
                <a:lnTo>
                  <a:pt x="11830" y="19450"/>
                </a:lnTo>
                <a:lnTo>
                  <a:pt x="11830" y="19440"/>
                </a:lnTo>
                <a:lnTo>
                  <a:pt x="11820" y="19430"/>
                </a:lnTo>
                <a:lnTo>
                  <a:pt x="11810" y="19410"/>
                </a:lnTo>
                <a:lnTo>
                  <a:pt x="11810" y="19400"/>
                </a:lnTo>
                <a:lnTo>
                  <a:pt x="11790" y="19360"/>
                </a:lnTo>
                <a:lnTo>
                  <a:pt x="11790" y="19370"/>
                </a:lnTo>
                <a:lnTo>
                  <a:pt x="11780" y="19370"/>
                </a:lnTo>
                <a:lnTo>
                  <a:pt x="11770" y="19370"/>
                </a:lnTo>
                <a:lnTo>
                  <a:pt x="11760" y="19350"/>
                </a:lnTo>
                <a:lnTo>
                  <a:pt x="11760" y="19340"/>
                </a:lnTo>
                <a:lnTo>
                  <a:pt x="11760" y="19330"/>
                </a:lnTo>
                <a:lnTo>
                  <a:pt x="11760" y="19320"/>
                </a:lnTo>
                <a:lnTo>
                  <a:pt x="11750" y="19310"/>
                </a:lnTo>
                <a:lnTo>
                  <a:pt x="11760" y="19280"/>
                </a:lnTo>
                <a:lnTo>
                  <a:pt x="11750" y="19270"/>
                </a:lnTo>
                <a:lnTo>
                  <a:pt x="11760" y="19260"/>
                </a:lnTo>
                <a:lnTo>
                  <a:pt x="11770" y="19250"/>
                </a:lnTo>
                <a:lnTo>
                  <a:pt x="11760" y="19250"/>
                </a:lnTo>
                <a:lnTo>
                  <a:pt x="11760" y="19240"/>
                </a:lnTo>
                <a:lnTo>
                  <a:pt x="11750" y="19220"/>
                </a:lnTo>
                <a:lnTo>
                  <a:pt x="11730" y="19200"/>
                </a:lnTo>
                <a:lnTo>
                  <a:pt x="11720" y="19200"/>
                </a:lnTo>
                <a:lnTo>
                  <a:pt x="11720" y="19190"/>
                </a:lnTo>
                <a:lnTo>
                  <a:pt x="11710" y="19180"/>
                </a:lnTo>
                <a:lnTo>
                  <a:pt x="11690" y="19160"/>
                </a:lnTo>
                <a:lnTo>
                  <a:pt x="11660" y="19150"/>
                </a:lnTo>
                <a:lnTo>
                  <a:pt x="11650" y="19140"/>
                </a:lnTo>
                <a:lnTo>
                  <a:pt x="11630" y="19130"/>
                </a:lnTo>
                <a:lnTo>
                  <a:pt x="11620" y="19130"/>
                </a:lnTo>
                <a:lnTo>
                  <a:pt x="11610" y="19120"/>
                </a:lnTo>
                <a:lnTo>
                  <a:pt x="11580" y="19100"/>
                </a:lnTo>
                <a:lnTo>
                  <a:pt x="11560" y="19090"/>
                </a:lnTo>
                <a:lnTo>
                  <a:pt x="11520" y="19060"/>
                </a:lnTo>
                <a:lnTo>
                  <a:pt x="11510" y="19050"/>
                </a:lnTo>
                <a:lnTo>
                  <a:pt x="11510" y="19040"/>
                </a:lnTo>
                <a:lnTo>
                  <a:pt x="11500" y="19040"/>
                </a:lnTo>
                <a:lnTo>
                  <a:pt x="11510" y="19030"/>
                </a:lnTo>
                <a:lnTo>
                  <a:pt x="11510" y="19020"/>
                </a:lnTo>
                <a:lnTo>
                  <a:pt x="11510" y="19010"/>
                </a:lnTo>
                <a:lnTo>
                  <a:pt x="11520" y="19010"/>
                </a:lnTo>
                <a:lnTo>
                  <a:pt x="11520" y="19000"/>
                </a:lnTo>
                <a:lnTo>
                  <a:pt x="11520" y="18990"/>
                </a:lnTo>
                <a:lnTo>
                  <a:pt x="11520" y="18980"/>
                </a:lnTo>
                <a:lnTo>
                  <a:pt x="11530" y="18980"/>
                </a:lnTo>
                <a:lnTo>
                  <a:pt x="11530" y="18970"/>
                </a:lnTo>
                <a:lnTo>
                  <a:pt x="11530" y="18960"/>
                </a:lnTo>
                <a:lnTo>
                  <a:pt x="11540" y="18960"/>
                </a:lnTo>
                <a:lnTo>
                  <a:pt x="11540" y="18950"/>
                </a:lnTo>
                <a:lnTo>
                  <a:pt x="11540" y="18940"/>
                </a:lnTo>
                <a:lnTo>
                  <a:pt x="11550" y="18940"/>
                </a:lnTo>
                <a:lnTo>
                  <a:pt x="11550" y="18930"/>
                </a:lnTo>
                <a:lnTo>
                  <a:pt x="11550" y="18920"/>
                </a:lnTo>
                <a:lnTo>
                  <a:pt x="11560" y="18920"/>
                </a:lnTo>
                <a:lnTo>
                  <a:pt x="11560" y="18910"/>
                </a:lnTo>
                <a:lnTo>
                  <a:pt x="11560" y="18900"/>
                </a:lnTo>
                <a:lnTo>
                  <a:pt x="11570" y="18900"/>
                </a:lnTo>
                <a:lnTo>
                  <a:pt x="11570" y="18890"/>
                </a:lnTo>
                <a:lnTo>
                  <a:pt x="11570" y="18880"/>
                </a:lnTo>
                <a:lnTo>
                  <a:pt x="11580" y="18880"/>
                </a:lnTo>
                <a:lnTo>
                  <a:pt x="11580" y="18870"/>
                </a:lnTo>
                <a:lnTo>
                  <a:pt x="11590" y="18860"/>
                </a:lnTo>
                <a:lnTo>
                  <a:pt x="11590" y="18850"/>
                </a:lnTo>
                <a:lnTo>
                  <a:pt x="11590" y="18840"/>
                </a:lnTo>
                <a:lnTo>
                  <a:pt x="11600" y="18840"/>
                </a:lnTo>
                <a:lnTo>
                  <a:pt x="11600" y="18830"/>
                </a:lnTo>
                <a:lnTo>
                  <a:pt x="11610" y="18820"/>
                </a:lnTo>
                <a:lnTo>
                  <a:pt x="11610" y="18810"/>
                </a:lnTo>
                <a:lnTo>
                  <a:pt x="11620" y="18800"/>
                </a:lnTo>
                <a:lnTo>
                  <a:pt x="11620" y="18790"/>
                </a:lnTo>
                <a:lnTo>
                  <a:pt x="11620" y="18780"/>
                </a:lnTo>
                <a:lnTo>
                  <a:pt x="11630" y="18770"/>
                </a:lnTo>
                <a:lnTo>
                  <a:pt x="11630" y="18760"/>
                </a:lnTo>
                <a:lnTo>
                  <a:pt x="11640" y="18750"/>
                </a:lnTo>
                <a:lnTo>
                  <a:pt x="11640" y="18740"/>
                </a:lnTo>
                <a:lnTo>
                  <a:pt x="11640" y="18730"/>
                </a:lnTo>
                <a:lnTo>
                  <a:pt x="11650" y="18720"/>
                </a:lnTo>
                <a:lnTo>
                  <a:pt x="11650" y="18710"/>
                </a:lnTo>
                <a:lnTo>
                  <a:pt x="11650" y="18700"/>
                </a:lnTo>
                <a:lnTo>
                  <a:pt x="11650" y="18680"/>
                </a:lnTo>
                <a:lnTo>
                  <a:pt x="11650" y="18660"/>
                </a:lnTo>
                <a:lnTo>
                  <a:pt x="11660" y="18650"/>
                </a:lnTo>
                <a:lnTo>
                  <a:pt x="11650" y="18650"/>
                </a:lnTo>
                <a:lnTo>
                  <a:pt x="11660" y="18640"/>
                </a:lnTo>
                <a:lnTo>
                  <a:pt x="11660" y="18630"/>
                </a:lnTo>
                <a:lnTo>
                  <a:pt x="11660" y="18620"/>
                </a:lnTo>
                <a:lnTo>
                  <a:pt x="11660" y="18610"/>
                </a:lnTo>
                <a:lnTo>
                  <a:pt x="11660" y="18600"/>
                </a:lnTo>
                <a:lnTo>
                  <a:pt x="11660" y="18590"/>
                </a:lnTo>
                <a:lnTo>
                  <a:pt x="11660" y="18580"/>
                </a:lnTo>
                <a:lnTo>
                  <a:pt x="11660" y="18570"/>
                </a:lnTo>
                <a:lnTo>
                  <a:pt x="11660" y="18560"/>
                </a:lnTo>
                <a:lnTo>
                  <a:pt x="11660" y="18550"/>
                </a:lnTo>
                <a:lnTo>
                  <a:pt x="11650" y="18540"/>
                </a:lnTo>
                <a:lnTo>
                  <a:pt x="11630" y="18510"/>
                </a:lnTo>
                <a:lnTo>
                  <a:pt x="11610" y="18480"/>
                </a:lnTo>
                <a:lnTo>
                  <a:pt x="11600" y="18460"/>
                </a:lnTo>
                <a:lnTo>
                  <a:pt x="11590" y="18450"/>
                </a:lnTo>
                <a:lnTo>
                  <a:pt x="11590" y="18430"/>
                </a:lnTo>
                <a:lnTo>
                  <a:pt x="11590" y="18420"/>
                </a:lnTo>
                <a:lnTo>
                  <a:pt x="11620" y="18360"/>
                </a:lnTo>
                <a:lnTo>
                  <a:pt x="11640" y="18360"/>
                </a:lnTo>
                <a:lnTo>
                  <a:pt x="11640" y="18350"/>
                </a:lnTo>
                <a:lnTo>
                  <a:pt x="11650" y="18350"/>
                </a:lnTo>
                <a:lnTo>
                  <a:pt x="11670" y="18350"/>
                </a:lnTo>
                <a:lnTo>
                  <a:pt x="11710" y="18350"/>
                </a:lnTo>
                <a:lnTo>
                  <a:pt x="11740" y="18360"/>
                </a:lnTo>
                <a:lnTo>
                  <a:pt x="11750" y="18370"/>
                </a:lnTo>
                <a:lnTo>
                  <a:pt x="11840" y="18410"/>
                </a:lnTo>
                <a:lnTo>
                  <a:pt x="11920" y="18440"/>
                </a:lnTo>
                <a:lnTo>
                  <a:pt x="11950" y="18420"/>
                </a:lnTo>
                <a:lnTo>
                  <a:pt x="11970" y="18390"/>
                </a:lnTo>
                <a:lnTo>
                  <a:pt x="12000" y="18390"/>
                </a:lnTo>
                <a:lnTo>
                  <a:pt x="12020" y="18370"/>
                </a:lnTo>
                <a:lnTo>
                  <a:pt x="12040" y="18350"/>
                </a:lnTo>
                <a:lnTo>
                  <a:pt x="12050" y="18340"/>
                </a:lnTo>
                <a:lnTo>
                  <a:pt x="12090" y="18300"/>
                </a:lnTo>
                <a:lnTo>
                  <a:pt x="12100" y="18290"/>
                </a:lnTo>
                <a:lnTo>
                  <a:pt x="12110" y="18290"/>
                </a:lnTo>
                <a:lnTo>
                  <a:pt x="12110" y="18280"/>
                </a:lnTo>
                <a:lnTo>
                  <a:pt x="12140" y="18250"/>
                </a:lnTo>
                <a:lnTo>
                  <a:pt x="12220" y="18150"/>
                </a:lnTo>
                <a:lnTo>
                  <a:pt x="12230" y="18140"/>
                </a:lnTo>
                <a:lnTo>
                  <a:pt x="12250" y="18120"/>
                </a:lnTo>
                <a:lnTo>
                  <a:pt x="12260" y="18090"/>
                </a:lnTo>
                <a:lnTo>
                  <a:pt x="12290" y="18060"/>
                </a:lnTo>
                <a:lnTo>
                  <a:pt x="12340" y="18000"/>
                </a:lnTo>
                <a:lnTo>
                  <a:pt x="12350" y="18000"/>
                </a:lnTo>
                <a:lnTo>
                  <a:pt x="12350" y="17990"/>
                </a:lnTo>
                <a:lnTo>
                  <a:pt x="12350" y="17980"/>
                </a:lnTo>
                <a:lnTo>
                  <a:pt x="12360" y="17980"/>
                </a:lnTo>
                <a:lnTo>
                  <a:pt x="12360" y="17970"/>
                </a:lnTo>
                <a:lnTo>
                  <a:pt x="12370" y="17970"/>
                </a:lnTo>
                <a:lnTo>
                  <a:pt x="12370" y="17960"/>
                </a:lnTo>
                <a:lnTo>
                  <a:pt x="12380" y="17960"/>
                </a:lnTo>
                <a:lnTo>
                  <a:pt x="12380" y="17950"/>
                </a:lnTo>
                <a:lnTo>
                  <a:pt x="12390" y="17940"/>
                </a:lnTo>
                <a:lnTo>
                  <a:pt x="12400" y="17930"/>
                </a:lnTo>
                <a:lnTo>
                  <a:pt x="12400" y="17920"/>
                </a:lnTo>
                <a:lnTo>
                  <a:pt x="12410" y="17920"/>
                </a:lnTo>
                <a:lnTo>
                  <a:pt x="12410" y="17910"/>
                </a:lnTo>
                <a:lnTo>
                  <a:pt x="12420" y="17910"/>
                </a:lnTo>
                <a:lnTo>
                  <a:pt x="12420" y="17900"/>
                </a:lnTo>
                <a:lnTo>
                  <a:pt x="12430" y="17890"/>
                </a:lnTo>
                <a:lnTo>
                  <a:pt x="12440" y="17880"/>
                </a:lnTo>
                <a:lnTo>
                  <a:pt x="12440" y="17870"/>
                </a:lnTo>
                <a:lnTo>
                  <a:pt x="12450" y="17870"/>
                </a:lnTo>
                <a:lnTo>
                  <a:pt x="12450" y="17860"/>
                </a:lnTo>
                <a:lnTo>
                  <a:pt x="12450" y="17850"/>
                </a:lnTo>
                <a:lnTo>
                  <a:pt x="12460" y="17850"/>
                </a:lnTo>
                <a:lnTo>
                  <a:pt x="12460" y="17840"/>
                </a:lnTo>
                <a:lnTo>
                  <a:pt x="12460" y="17830"/>
                </a:lnTo>
                <a:lnTo>
                  <a:pt x="12470" y="17830"/>
                </a:lnTo>
                <a:lnTo>
                  <a:pt x="12470" y="17820"/>
                </a:lnTo>
                <a:lnTo>
                  <a:pt x="12470" y="17810"/>
                </a:lnTo>
                <a:lnTo>
                  <a:pt x="12480" y="17810"/>
                </a:lnTo>
                <a:lnTo>
                  <a:pt x="12480" y="17800"/>
                </a:lnTo>
                <a:lnTo>
                  <a:pt x="12480" y="17790"/>
                </a:lnTo>
                <a:lnTo>
                  <a:pt x="12490" y="17780"/>
                </a:lnTo>
                <a:lnTo>
                  <a:pt x="12490" y="17770"/>
                </a:lnTo>
                <a:lnTo>
                  <a:pt x="12500" y="17760"/>
                </a:lnTo>
                <a:lnTo>
                  <a:pt x="12500" y="17750"/>
                </a:lnTo>
                <a:lnTo>
                  <a:pt x="12500" y="17740"/>
                </a:lnTo>
                <a:lnTo>
                  <a:pt x="12510" y="17730"/>
                </a:lnTo>
                <a:lnTo>
                  <a:pt x="12510" y="17720"/>
                </a:lnTo>
                <a:lnTo>
                  <a:pt x="12510" y="17710"/>
                </a:lnTo>
                <a:lnTo>
                  <a:pt x="12510" y="17700"/>
                </a:lnTo>
                <a:lnTo>
                  <a:pt x="12520" y="17690"/>
                </a:lnTo>
                <a:lnTo>
                  <a:pt x="12520" y="17680"/>
                </a:lnTo>
                <a:lnTo>
                  <a:pt x="12520" y="17670"/>
                </a:lnTo>
                <a:lnTo>
                  <a:pt x="12520" y="17660"/>
                </a:lnTo>
                <a:lnTo>
                  <a:pt x="12530" y="17660"/>
                </a:lnTo>
                <a:lnTo>
                  <a:pt x="12530" y="17650"/>
                </a:lnTo>
                <a:lnTo>
                  <a:pt x="12530" y="17640"/>
                </a:lnTo>
                <a:lnTo>
                  <a:pt x="12530" y="17630"/>
                </a:lnTo>
                <a:lnTo>
                  <a:pt x="12540" y="17620"/>
                </a:lnTo>
                <a:lnTo>
                  <a:pt x="12540" y="17610"/>
                </a:lnTo>
                <a:lnTo>
                  <a:pt x="12540" y="17600"/>
                </a:lnTo>
                <a:lnTo>
                  <a:pt x="12550" y="17590"/>
                </a:lnTo>
                <a:lnTo>
                  <a:pt x="12550" y="17580"/>
                </a:lnTo>
                <a:lnTo>
                  <a:pt x="12550" y="17570"/>
                </a:lnTo>
                <a:lnTo>
                  <a:pt x="12560" y="17560"/>
                </a:lnTo>
                <a:lnTo>
                  <a:pt x="12560" y="17550"/>
                </a:lnTo>
                <a:lnTo>
                  <a:pt x="12560" y="17540"/>
                </a:lnTo>
                <a:lnTo>
                  <a:pt x="12570" y="17540"/>
                </a:lnTo>
                <a:lnTo>
                  <a:pt x="12570" y="17530"/>
                </a:lnTo>
                <a:lnTo>
                  <a:pt x="12580" y="17520"/>
                </a:lnTo>
                <a:lnTo>
                  <a:pt x="12580" y="17510"/>
                </a:lnTo>
                <a:lnTo>
                  <a:pt x="12580" y="17500"/>
                </a:lnTo>
                <a:lnTo>
                  <a:pt x="12590" y="17490"/>
                </a:lnTo>
                <a:lnTo>
                  <a:pt x="12590" y="17480"/>
                </a:lnTo>
                <a:lnTo>
                  <a:pt x="12590" y="17470"/>
                </a:lnTo>
                <a:lnTo>
                  <a:pt x="12600" y="17460"/>
                </a:lnTo>
                <a:lnTo>
                  <a:pt x="12600" y="17450"/>
                </a:lnTo>
                <a:lnTo>
                  <a:pt x="12600" y="17440"/>
                </a:lnTo>
                <a:lnTo>
                  <a:pt x="12610" y="17440"/>
                </a:lnTo>
                <a:lnTo>
                  <a:pt x="12610" y="17430"/>
                </a:lnTo>
                <a:lnTo>
                  <a:pt x="12610" y="17420"/>
                </a:lnTo>
                <a:lnTo>
                  <a:pt x="12620" y="17410"/>
                </a:lnTo>
                <a:lnTo>
                  <a:pt x="12620" y="17400"/>
                </a:lnTo>
                <a:lnTo>
                  <a:pt x="12620" y="17390"/>
                </a:lnTo>
                <a:lnTo>
                  <a:pt x="12630" y="17380"/>
                </a:lnTo>
                <a:lnTo>
                  <a:pt x="12630" y="17370"/>
                </a:lnTo>
                <a:lnTo>
                  <a:pt x="12630" y="17360"/>
                </a:lnTo>
                <a:lnTo>
                  <a:pt x="12630" y="17350"/>
                </a:lnTo>
                <a:lnTo>
                  <a:pt x="12640" y="17350"/>
                </a:lnTo>
                <a:lnTo>
                  <a:pt x="12640" y="17340"/>
                </a:lnTo>
                <a:lnTo>
                  <a:pt x="12640" y="17330"/>
                </a:lnTo>
                <a:lnTo>
                  <a:pt x="12650" y="17330"/>
                </a:lnTo>
                <a:lnTo>
                  <a:pt x="12650" y="17320"/>
                </a:lnTo>
                <a:lnTo>
                  <a:pt x="12650" y="17310"/>
                </a:lnTo>
                <a:lnTo>
                  <a:pt x="12650" y="17300"/>
                </a:lnTo>
                <a:lnTo>
                  <a:pt x="12660" y="17300"/>
                </a:lnTo>
                <a:lnTo>
                  <a:pt x="12660" y="17290"/>
                </a:lnTo>
                <a:lnTo>
                  <a:pt x="12660" y="17280"/>
                </a:lnTo>
                <a:lnTo>
                  <a:pt x="12670" y="17280"/>
                </a:lnTo>
                <a:lnTo>
                  <a:pt x="12670" y="17270"/>
                </a:lnTo>
                <a:lnTo>
                  <a:pt x="12670" y="17260"/>
                </a:lnTo>
                <a:lnTo>
                  <a:pt x="12680" y="17250"/>
                </a:lnTo>
                <a:lnTo>
                  <a:pt x="12680" y="17240"/>
                </a:lnTo>
                <a:lnTo>
                  <a:pt x="12690" y="17230"/>
                </a:lnTo>
                <a:lnTo>
                  <a:pt x="12690" y="17220"/>
                </a:lnTo>
                <a:lnTo>
                  <a:pt x="12690" y="17210"/>
                </a:lnTo>
                <a:lnTo>
                  <a:pt x="12700" y="17210"/>
                </a:lnTo>
                <a:lnTo>
                  <a:pt x="12700" y="17200"/>
                </a:lnTo>
                <a:lnTo>
                  <a:pt x="12700" y="17190"/>
                </a:lnTo>
                <a:lnTo>
                  <a:pt x="12710" y="17190"/>
                </a:lnTo>
                <a:lnTo>
                  <a:pt x="12710" y="17180"/>
                </a:lnTo>
                <a:lnTo>
                  <a:pt x="12720" y="17170"/>
                </a:lnTo>
                <a:lnTo>
                  <a:pt x="12720" y="17160"/>
                </a:lnTo>
                <a:lnTo>
                  <a:pt x="12730" y="17150"/>
                </a:lnTo>
                <a:lnTo>
                  <a:pt x="12730" y="17140"/>
                </a:lnTo>
                <a:lnTo>
                  <a:pt x="12740" y="17130"/>
                </a:lnTo>
                <a:lnTo>
                  <a:pt x="12740" y="17120"/>
                </a:lnTo>
                <a:lnTo>
                  <a:pt x="12750" y="17120"/>
                </a:lnTo>
                <a:lnTo>
                  <a:pt x="12750" y="17110"/>
                </a:lnTo>
                <a:lnTo>
                  <a:pt x="12750" y="17100"/>
                </a:lnTo>
                <a:lnTo>
                  <a:pt x="12760" y="17100"/>
                </a:lnTo>
                <a:lnTo>
                  <a:pt x="12760" y="17090"/>
                </a:lnTo>
                <a:lnTo>
                  <a:pt x="12760" y="17080"/>
                </a:lnTo>
                <a:lnTo>
                  <a:pt x="12770" y="17080"/>
                </a:lnTo>
                <a:lnTo>
                  <a:pt x="12770" y="17070"/>
                </a:lnTo>
                <a:lnTo>
                  <a:pt x="12780" y="17060"/>
                </a:lnTo>
                <a:lnTo>
                  <a:pt x="12780" y="17050"/>
                </a:lnTo>
                <a:lnTo>
                  <a:pt x="12790" y="17040"/>
                </a:lnTo>
                <a:lnTo>
                  <a:pt x="12790" y="17030"/>
                </a:lnTo>
                <a:lnTo>
                  <a:pt x="12800" y="17020"/>
                </a:lnTo>
                <a:lnTo>
                  <a:pt x="12800" y="17010"/>
                </a:lnTo>
                <a:lnTo>
                  <a:pt x="12800" y="17000"/>
                </a:lnTo>
                <a:lnTo>
                  <a:pt x="12810" y="17000"/>
                </a:lnTo>
                <a:lnTo>
                  <a:pt x="12810" y="16990"/>
                </a:lnTo>
                <a:lnTo>
                  <a:pt x="12820" y="16980"/>
                </a:lnTo>
                <a:lnTo>
                  <a:pt x="12820" y="16970"/>
                </a:lnTo>
                <a:lnTo>
                  <a:pt x="12830" y="16970"/>
                </a:lnTo>
                <a:lnTo>
                  <a:pt x="12830" y="16960"/>
                </a:lnTo>
                <a:lnTo>
                  <a:pt x="12840" y="16950"/>
                </a:lnTo>
                <a:lnTo>
                  <a:pt x="12850" y="16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