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Varakļānu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Varakļān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5500" y="38320"/>
                </a:moveTo>
                <a:lnTo>
                  <a:pt x="75420" y="38320"/>
                </a:lnTo>
                <a:lnTo>
                  <a:pt x="75390" y="38250"/>
                </a:lnTo>
                <a:lnTo>
                  <a:pt x="75360" y="38160"/>
                </a:lnTo>
                <a:lnTo>
                  <a:pt x="75340" y="38100"/>
                </a:lnTo>
                <a:lnTo>
                  <a:pt x="75330" y="38070"/>
                </a:lnTo>
                <a:lnTo>
                  <a:pt x="75320" y="38040"/>
                </a:lnTo>
                <a:lnTo>
                  <a:pt x="75320" y="38030"/>
                </a:lnTo>
                <a:lnTo>
                  <a:pt x="75320" y="38020"/>
                </a:lnTo>
                <a:lnTo>
                  <a:pt x="75310" y="38020"/>
                </a:lnTo>
                <a:lnTo>
                  <a:pt x="75310" y="38000"/>
                </a:lnTo>
                <a:lnTo>
                  <a:pt x="75310" y="37990"/>
                </a:lnTo>
                <a:lnTo>
                  <a:pt x="75300" y="37970"/>
                </a:lnTo>
                <a:lnTo>
                  <a:pt x="75290" y="37950"/>
                </a:lnTo>
                <a:lnTo>
                  <a:pt x="75290" y="37940"/>
                </a:lnTo>
                <a:lnTo>
                  <a:pt x="75290" y="37930"/>
                </a:lnTo>
                <a:lnTo>
                  <a:pt x="75280" y="37910"/>
                </a:lnTo>
                <a:lnTo>
                  <a:pt x="75270" y="37920"/>
                </a:lnTo>
                <a:lnTo>
                  <a:pt x="75250" y="37930"/>
                </a:lnTo>
                <a:lnTo>
                  <a:pt x="75240" y="37950"/>
                </a:lnTo>
                <a:lnTo>
                  <a:pt x="75220" y="37960"/>
                </a:lnTo>
                <a:lnTo>
                  <a:pt x="75210" y="37970"/>
                </a:lnTo>
                <a:lnTo>
                  <a:pt x="75180" y="38000"/>
                </a:lnTo>
                <a:lnTo>
                  <a:pt x="75160" y="38020"/>
                </a:lnTo>
                <a:lnTo>
                  <a:pt x="75040" y="38140"/>
                </a:lnTo>
                <a:lnTo>
                  <a:pt x="75020" y="38150"/>
                </a:lnTo>
                <a:lnTo>
                  <a:pt x="75010" y="38160"/>
                </a:lnTo>
                <a:lnTo>
                  <a:pt x="74990" y="38180"/>
                </a:lnTo>
                <a:lnTo>
                  <a:pt x="74990" y="38170"/>
                </a:lnTo>
                <a:lnTo>
                  <a:pt x="74980" y="38160"/>
                </a:lnTo>
                <a:lnTo>
                  <a:pt x="74980" y="38150"/>
                </a:lnTo>
                <a:lnTo>
                  <a:pt x="74980" y="38130"/>
                </a:lnTo>
                <a:lnTo>
                  <a:pt x="74990" y="38120"/>
                </a:lnTo>
                <a:lnTo>
                  <a:pt x="74950" y="38080"/>
                </a:lnTo>
                <a:lnTo>
                  <a:pt x="74980" y="38020"/>
                </a:lnTo>
                <a:lnTo>
                  <a:pt x="74990" y="38010"/>
                </a:lnTo>
                <a:lnTo>
                  <a:pt x="74960" y="37990"/>
                </a:lnTo>
                <a:lnTo>
                  <a:pt x="74930" y="37970"/>
                </a:lnTo>
                <a:lnTo>
                  <a:pt x="74910" y="37950"/>
                </a:lnTo>
                <a:lnTo>
                  <a:pt x="74910" y="37930"/>
                </a:lnTo>
                <a:lnTo>
                  <a:pt x="74900" y="37910"/>
                </a:lnTo>
                <a:lnTo>
                  <a:pt x="74900" y="37870"/>
                </a:lnTo>
                <a:lnTo>
                  <a:pt x="74910" y="37870"/>
                </a:lnTo>
                <a:lnTo>
                  <a:pt x="74910" y="37860"/>
                </a:lnTo>
                <a:lnTo>
                  <a:pt x="74910" y="37840"/>
                </a:lnTo>
                <a:lnTo>
                  <a:pt x="74920" y="37800"/>
                </a:lnTo>
                <a:lnTo>
                  <a:pt x="74930" y="37790"/>
                </a:lnTo>
                <a:lnTo>
                  <a:pt x="74930" y="37780"/>
                </a:lnTo>
                <a:lnTo>
                  <a:pt x="74940" y="37770"/>
                </a:lnTo>
                <a:lnTo>
                  <a:pt x="74950" y="37760"/>
                </a:lnTo>
                <a:lnTo>
                  <a:pt x="74980" y="37730"/>
                </a:lnTo>
                <a:lnTo>
                  <a:pt x="74980" y="37720"/>
                </a:lnTo>
                <a:lnTo>
                  <a:pt x="75010" y="37670"/>
                </a:lnTo>
                <a:lnTo>
                  <a:pt x="75010" y="37610"/>
                </a:lnTo>
                <a:lnTo>
                  <a:pt x="75040" y="37580"/>
                </a:lnTo>
                <a:lnTo>
                  <a:pt x="75060" y="37560"/>
                </a:lnTo>
                <a:lnTo>
                  <a:pt x="75070" y="37550"/>
                </a:lnTo>
                <a:lnTo>
                  <a:pt x="75080" y="37520"/>
                </a:lnTo>
                <a:lnTo>
                  <a:pt x="75110" y="37440"/>
                </a:lnTo>
                <a:lnTo>
                  <a:pt x="75120" y="37420"/>
                </a:lnTo>
                <a:lnTo>
                  <a:pt x="75080" y="37420"/>
                </a:lnTo>
                <a:lnTo>
                  <a:pt x="75080" y="37360"/>
                </a:lnTo>
                <a:lnTo>
                  <a:pt x="75080" y="37340"/>
                </a:lnTo>
                <a:lnTo>
                  <a:pt x="75080" y="37330"/>
                </a:lnTo>
                <a:lnTo>
                  <a:pt x="75080" y="37320"/>
                </a:lnTo>
                <a:lnTo>
                  <a:pt x="75080" y="37310"/>
                </a:lnTo>
                <a:lnTo>
                  <a:pt x="75080" y="37300"/>
                </a:lnTo>
                <a:lnTo>
                  <a:pt x="75080" y="37290"/>
                </a:lnTo>
                <a:lnTo>
                  <a:pt x="75080" y="37280"/>
                </a:lnTo>
                <a:lnTo>
                  <a:pt x="75080" y="37260"/>
                </a:lnTo>
                <a:lnTo>
                  <a:pt x="75070" y="37250"/>
                </a:lnTo>
                <a:lnTo>
                  <a:pt x="75070" y="37240"/>
                </a:lnTo>
                <a:lnTo>
                  <a:pt x="75070" y="37230"/>
                </a:lnTo>
                <a:lnTo>
                  <a:pt x="75080" y="37200"/>
                </a:lnTo>
                <a:lnTo>
                  <a:pt x="75080" y="37190"/>
                </a:lnTo>
                <a:lnTo>
                  <a:pt x="75080" y="37180"/>
                </a:lnTo>
                <a:lnTo>
                  <a:pt x="75160" y="37130"/>
                </a:lnTo>
                <a:lnTo>
                  <a:pt x="75170" y="37120"/>
                </a:lnTo>
                <a:lnTo>
                  <a:pt x="75140" y="37090"/>
                </a:lnTo>
                <a:lnTo>
                  <a:pt x="75110" y="37070"/>
                </a:lnTo>
                <a:lnTo>
                  <a:pt x="75060" y="37070"/>
                </a:lnTo>
                <a:lnTo>
                  <a:pt x="75010" y="37060"/>
                </a:lnTo>
                <a:lnTo>
                  <a:pt x="74960" y="37060"/>
                </a:lnTo>
                <a:lnTo>
                  <a:pt x="74910" y="37050"/>
                </a:lnTo>
                <a:lnTo>
                  <a:pt x="74860" y="37050"/>
                </a:lnTo>
                <a:lnTo>
                  <a:pt x="74810" y="37040"/>
                </a:lnTo>
                <a:lnTo>
                  <a:pt x="74760" y="37040"/>
                </a:lnTo>
                <a:lnTo>
                  <a:pt x="74710" y="37040"/>
                </a:lnTo>
                <a:lnTo>
                  <a:pt x="74660" y="37030"/>
                </a:lnTo>
                <a:lnTo>
                  <a:pt x="74600" y="37030"/>
                </a:lnTo>
                <a:lnTo>
                  <a:pt x="74550" y="37020"/>
                </a:lnTo>
                <a:lnTo>
                  <a:pt x="74400" y="37010"/>
                </a:lnTo>
                <a:lnTo>
                  <a:pt x="74350" y="37010"/>
                </a:lnTo>
                <a:lnTo>
                  <a:pt x="74300" y="37000"/>
                </a:lnTo>
                <a:lnTo>
                  <a:pt x="74250" y="37000"/>
                </a:lnTo>
                <a:lnTo>
                  <a:pt x="74200" y="36990"/>
                </a:lnTo>
                <a:lnTo>
                  <a:pt x="74150" y="36990"/>
                </a:lnTo>
                <a:lnTo>
                  <a:pt x="74100" y="36990"/>
                </a:lnTo>
                <a:lnTo>
                  <a:pt x="74050" y="36980"/>
                </a:lnTo>
                <a:lnTo>
                  <a:pt x="74000" y="36980"/>
                </a:lnTo>
                <a:lnTo>
                  <a:pt x="73950" y="36970"/>
                </a:lnTo>
                <a:lnTo>
                  <a:pt x="73870" y="36970"/>
                </a:lnTo>
                <a:lnTo>
                  <a:pt x="73800" y="36960"/>
                </a:lnTo>
                <a:lnTo>
                  <a:pt x="73760" y="36930"/>
                </a:lnTo>
                <a:lnTo>
                  <a:pt x="73720" y="36910"/>
                </a:lnTo>
                <a:lnTo>
                  <a:pt x="73670" y="36880"/>
                </a:lnTo>
                <a:lnTo>
                  <a:pt x="73630" y="36850"/>
                </a:lnTo>
                <a:lnTo>
                  <a:pt x="73560" y="36810"/>
                </a:lnTo>
                <a:lnTo>
                  <a:pt x="73500" y="36760"/>
                </a:lnTo>
                <a:lnTo>
                  <a:pt x="73410" y="36700"/>
                </a:lnTo>
                <a:lnTo>
                  <a:pt x="73330" y="36640"/>
                </a:lnTo>
                <a:lnTo>
                  <a:pt x="73250" y="36590"/>
                </a:lnTo>
                <a:lnTo>
                  <a:pt x="73160" y="36530"/>
                </a:lnTo>
                <a:lnTo>
                  <a:pt x="73080" y="36470"/>
                </a:lnTo>
                <a:lnTo>
                  <a:pt x="73000" y="36410"/>
                </a:lnTo>
                <a:lnTo>
                  <a:pt x="72960" y="36380"/>
                </a:lnTo>
                <a:lnTo>
                  <a:pt x="72910" y="36350"/>
                </a:lnTo>
                <a:lnTo>
                  <a:pt x="72880" y="36330"/>
                </a:lnTo>
                <a:lnTo>
                  <a:pt x="72840" y="36300"/>
                </a:lnTo>
                <a:lnTo>
                  <a:pt x="72800" y="36270"/>
                </a:lnTo>
                <a:lnTo>
                  <a:pt x="72760" y="36250"/>
                </a:lnTo>
                <a:lnTo>
                  <a:pt x="72730" y="36230"/>
                </a:lnTo>
                <a:lnTo>
                  <a:pt x="72710" y="36210"/>
                </a:lnTo>
                <a:lnTo>
                  <a:pt x="72680" y="36170"/>
                </a:lnTo>
                <a:lnTo>
                  <a:pt x="72650" y="36130"/>
                </a:lnTo>
                <a:lnTo>
                  <a:pt x="72620" y="36090"/>
                </a:lnTo>
                <a:lnTo>
                  <a:pt x="72590" y="36050"/>
                </a:lnTo>
                <a:lnTo>
                  <a:pt x="72580" y="36040"/>
                </a:lnTo>
                <a:lnTo>
                  <a:pt x="72570" y="36020"/>
                </a:lnTo>
                <a:lnTo>
                  <a:pt x="72530" y="36020"/>
                </a:lnTo>
                <a:lnTo>
                  <a:pt x="72490" y="36020"/>
                </a:lnTo>
                <a:lnTo>
                  <a:pt x="72410" y="36010"/>
                </a:lnTo>
                <a:lnTo>
                  <a:pt x="72400" y="35920"/>
                </a:lnTo>
                <a:lnTo>
                  <a:pt x="72400" y="35820"/>
                </a:lnTo>
                <a:lnTo>
                  <a:pt x="72400" y="35710"/>
                </a:lnTo>
                <a:lnTo>
                  <a:pt x="72390" y="35610"/>
                </a:lnTo>
                <a:lnTo>
                  <a:pt x="72390" y="35510"/>
                </a:lnTo>
                <a:lnTo>
                  <a:pt x="72390" y="35460"/>
                </a:lnTo>
                <a:lnTo>
                  <a:pt x="72390" y="35410"/>
                </a:lnTo>
                <a:lnTo>
                  <a:pt x="72380" y="35300"/>
                </a:lnTo>
                <a:lnTo>
                  <a:pt x="72390" y="35300"/>
                </a:lnTo>
                <a:lnTo>
                  <a:pt x="72410" y="35290"/>
                </a:lnTo>
                <a:lnTo>
                  <a:pt x="72440" y="35290"/>
                </a:lnTo>
                <a:lnTo>
                  <a:pt x="72490" y="35280"/>
                </a:lnTo>
                <a:lnTo>
                  <a:pt x="72510" y="35270"/>
                </a:lnTo>
                <a:lnTo>
                  <a:pt x="72520" y="35270"/>
                </a:lnTo>
                <a:lnTo>
                  <a:pt x="72520" y="35260"/>
                </a:lnTo>
                <a:lnTo>
                  <a:pt x="72550" y="35250"/>
                </a:lnTo>
                <a:lnTo>
                  <a:pt x="72580" y="35260"/>
                </a:lnTo>
                <a:lnTo>
                  <a:pt x="72570" y="35290"/>
                </a:lnTo>
                <a:lnTo>
                  <a:pt x="72680" y="35290"/>
                </a:lnTo>
                <a:lnTo>
                  <a:pt x="72730" y="35290"/>
                </a:lnTo>
                <a:lnTo>
                  <a:pt x="72780" y="35290"/>
                </a:lnTo>
                <a:lnTo>
                  <a:pt x="72830" y="35290"/>
                </a:lnTo>
                <a:lnTo>
                  <a:pt x="72880" y="35280"/>
                </a:lnTo>
                <a:lnTo>
                  <a:pt x="72980" y="35280"/>
                </a:lnTo>
                <a:lnTo>
                  <a:pt x="73080" y="35280"/>
                </a:lnTo>
                <a:lnTo>
                  <a:pt x="73190" y="35280"/>
                </a:lnTo>
                <a:lnTo>
                  <a:pt x="73290" y="35280"/>
                </a:lnTo>
                <a:lnTo>
                  <a:pt x="73390" y="35280"/>
                </a:lnTo>
                <a:lnTo>
                  <a:pt x="73490" y="35280"/>
                </a:lnTo>
                <a:lnTo>
                  <a:pt x="73590" y="35290"/>
                </a:lnTo>
                <a:lnTo>
                  <a:pt x="73700" y="35300"/>
                </a:lnTo>
                <a:lnTo>
                  <a:pt x="73800" y="35310"/>
                </a:lnTo>
                <a:lnTo>
                  <a:pt x="73900" y="35320"/>
                </a:lnTo>
                <a:lnTo>
                  <a:pt x="74000" y="35310"/>
                </a:lnTo>
                <a:lnTo>
                  <a:pt x="74130" y="35310"/>
                </a:lnTo>
                <a:lnTo>
                  <a:pt x="74150" y="35280"/>
                </a:lnTo>
                <a:lnTo>
                  <a:pt x="74160" y="35260"/>
                </a:lnTo>
                <a:lnTo>
                  <a:pt x="74170" y="35260"/>
                </a:lnTo>
                <a:lnTo>
                  <a:pt x="74200" y="35220"/>
                </a:lnTo>
                <a:lnTo>
                  <a:pt x="74250" y="35230"/>
                </a:lnTo>
                <a:lnTo>
                  <a:pt x="74270" y="35230"/>
                </a:lnTo>
                <a:lnTo>
                  <a:pt x="74310" y="35230"/>
                </a:lnTo>
                <a:lnTo>
                  <a:pt x="74300" y="35190"/>
                </a:lnTo>
                <a:lnTo>
                  <a:pt x="74290" y="35190"/>
                </a:lnTo>
                <a:lnTo>
                  <a:pt x="74330" y="35180"/>
                </a:lnTo>
                <a:lnTo>
                  <a:pt x="74350" y="35180"/>
                </a:lnTo>
                <a:lnTo>
                  <a:pt x="74380" y="35180"/>
                </a:lnTo>
                <a:lnTo>
                  <a:pt x="74440" y="35160"/>
                </a:lnTo>
                <a:lnTo>
                  <a:pt x="74470" y="35160"/>
                </a:lnTo>
                <a:lnTo>
                  <a:pt x="74500" y="35150"/>
                </a:lnTo>
                <a:lnTo>
                  <a:pt x="74510" y="35150"/>
                </a:lnTo>
                <a:lnTo>
                  <a:pt x="74490" y="35120"/>
                </a:lnTo>
                <a:lnTo>
                  <a:pt x="74490" y="35110"/>
                </a:lnTo>
                <a:lnTo>
                  <a:pt x="74480" y="35090"/>
                </a:lnTo>
                <a:lnTo>
                  <a:pt x="74510" y="35070"/>
                </a:lnTo>
                <a:lnTo>
                  <a:pt x="74520" y="35070"/>
                </a:lnTo>
                <a:lnTo>
                  <a:pt x="74540" y="35060"/>
                </a:lnTo>
                <a:lnTo>
                  <a:pt x="74560" y="35050"/>
                </a:lnTo>
                <a:lnTo>
                  <a:pt x="74570" y="35050"/>
                </a:lnTo>
                <a:lnTo>
                  <a:pt x="74580" y="35040"/>
                </a:lnTo>
                <a:lnTo>
                  <a:pt x="74590" y="35040"/>
                </a:lnTo>
                <a:lnTo>
                  <a:pt x="74600" y="35040"/>
                </a:lnTo>
                <a:lnTo>
                  <a:pt x="74600" y="35030"/>
                </a:lnTo>
                <a:lnTo>
                  <a:pt x="74610" y="35030"/>
                </a:lnTo>
                <a:lnTo>
                  <a:pt x="74620" y="35030"/>
                </a:lnTo>
                <a:lnTo>
                  <a:pt x="74630" y="35030"/>
                </a:lnTo>
                <a:lnTo>
                  <a:pt x="74640" y="35020"/>
                </a:lnTo>
                <a:lnTo>
                  <a:pt x="74650" y="35020"/>
                </a:lnTo>
                <a:lnTo>
                  <a:pt x="74670" y="35010"/>
                </a:lnTo>
                <a:lnTo>
                  <a:pt x="74690" y="35010"/>
                </a:lnTo>
                <a:lnTo>
                  <a:pt x="74710" y="35000"/>
                </a:lnTo>
                <a:lnTo>
                  <a:pt x="74720" y="35000"/>
                </a:lnTo>
                <a:lnTo>
                  <a:pt x="74720" y="34990"/>
                </a:lnTo>
                <a:lnTo>
                  <a:pt x="74730" y="34990"/>
                </a:lnTo>
                <a:lnTo>
                  <a:pt x="74740" y="34980"/>
                </a:lnTo>
                <a:lnTo>
                  <a:pt x="74750" y="34970"/>
                </a:lnTo>
                <a:lnTo>
                  <a:pt x="74760" y="34960"/>
                </a:lnTo>
                <a:lnTo>
                  <a:pt x="74770" y="34950"/>
                </a:lnTo>
                <a:lnTo>
                  <a:pt x="74780" y="34930"/>
                </a:lnTo>
                <a:lnTo>
                  <a:pt x="74800" y="34920"/>
                </a:lnTo>
                <a:lnTo>
                  <a:pt x="74800" y="34910"/>
                </a:lnTo>
                <a:lnTo>
                  <a:pt x="74810" y="34920"/>
                </a:lnTo>
                <a:lnTo>
                  <a:pt x="74820" y="34930"/>
                </a:lnTo>
                <a:lnTo>
                  <a:pt x="74820" y="34920"/>
                </a:lnTo>
                <a:lnTo>
                  <a:pt x="74830" y="34930"/>
                </a:lnTo>
                <a:lnTo>
                  <a:pt x="74850" y="34950"/>
                </a:lnTo>
                <a:lnTo>
                  <a:pt x="74900" y="34980"/>
                </a:lnTo>
                <a:lnTo>
                  <a:pt x="74930" y="35000"/>
                </a:lnTo>
                <a:lnTo>
                  <a:pt x="74950" y="35010"/>
                </a:lnTo>
                <a:lnTo>
                  <a:pt x="74950" y="35020"/>
                </a:lnTo>
                <a:lnTo>
                  <a:pt x="74960" y="35020"/>
                </a:lnTo>
                <a:lnTo>
                  <a:pt x="74970" y="35030"/>
                </a:lnTo>
                <a:lnTo>
                  <a:pt x="74980" y="35030"/>
                </a:lnTo>
                <a:lnTo>
                  <a:pt x="75010" y="35050"/>
                </a:lnTo>
                <a:lnTo>
                  <a:pt x="75050" y="35050"/>
                </a:lnTo>
                <a:lnTo>
                  <a:pt x="75060" y="35050"/>
                </a:lnTo>
                <a:lnTo>
                  <a:pt x="75070" y="35060"/>
                </a:lnTo>
                <a:lnTo>
                  <a:pt x="75080" y="35060"/>
                </a:lnTo>
                <a:lnTo>
                  <a:pt x="75090" y="35050"/>
                </a:lnTo>
                <a:lnTo>
                  <a:pt x="75140" y="35040"/>
                </a:lnTo>
                <a:lnTo>
                  <a:pt x="75140" y="35030"/>
                </a:lnTo>
                <a:lnTo>
                  <a:pt x="75150" y="35030"/>
                </a:lnTo>
                <a:lnTo>
                  <a:pt x="75160" y="35030"/>
                </a:lnTo>
                <a:lnTo>
                  <a:pt x="75180" y="35020"/>
                </a:lnTo>
                <a:lnTo>
                  <a:pt x="75190" y="35020"/>
                </a:lnTo>
                <a:lnTo>
                  <a:pt x="75210" y="35010"/>
                </a:lnTo>
                <a:lnTo>
                  <a:pt x="75260" y="34990"/>
                </a:lnTo>
                <a:lnTo>
                  <a:pt x="75260" y="34980"/>
                </a:lnTo>
                <a:lnTo>
                  <a:pt x="75260" y="34970"/>
                </a:lnTo>
                <a:lnTo>
                  <a:pt x="75250" y="34950"/>
                </a:lnTo>
                <a:lnTo>
                  <a:pt x="75250" y="34920"/>
                </a:lnTo>
                <a:lnTo>
                  <a:pt x="75250" y="34910"/>
                </a:lnTo>
                <a:lnTo>
                  <a:pt x="75260" y="34900"/>
                </a:lnTo>
                <a:lnTo>
                  <a:pt x="75270" y="34870"/>
                </a:lnTo>
                <a:lnTo>
                  <a:pt x="75270" y="34860"/>
                </a:lnTo>
                <a:lnTo>
                  <a:pt x="75270" y="34850"/>
                </a:lnTo>
                <a:lnTo>
                  <a:pt x="75290" y="34760"/>
                </a:lnTo>
                <a:lnTo>
                  <a:pt x="75290" y="34750"/>
                </a:lnTo>
                <a:lnTo>
                  <a:pt x="75310" y="34740"/>
                </a:lnTo>
                <a:lnTo>
                  <a:pt x="75320" y="34740"/>
                </a:lnTo>
                <a:lnTo>
                  <a:pt x="75330" y="34740"/>
                </a:lnTo>
                <a:lnTo>
                  <a:pt x="75340" y="34740"/>
                </a:lnTo>
                <a:lnTo>
                  <a:pt x="75350" y="34730"/>
                </a:lnTo>
                <a:lnTo>
                  <a:pt x="75360" y="34730"/>
                </a:lnTo>
                <a:lnTo>
                  <a:pt x="75370" y="34730"/>
                </a:lnTo>
                <a:lnTo>
                  <a:pt x="75380" y="34730"/>
                </a:lnTo>
                <a:lnTo>
                  <a:pt x="75390" y="34720"/>
                </a:lnTo>
                <a:lnTo>
                  <a:pt x="75400" y="34720"/>
                </a:lnTo>
                <a:lnTo>
                  <a:pt x="75410" y="34710"/>
                </a:lnTo>
                <a:lnTo>
                  <a:pt x="75420" y="34700"/>
                </a:lnTo>
                <a:lnTo>
                  <a:pt x="75430" y="34690"/>
                </a:lnTo>
                <a:lnTo>
                  <a:pt x="75440" y="34690"/>
                </a:lnTo>
                <a:lnTo>
                  <a:pt x="75450" y="34690"/>
                </a:lnTo>
                <a:lnTo>
                  <a:pt x="75460" y="34690"/>
                </a:lnTo>
                <a:lnTo>
                  <a:pt x="75470" y="34680"/>
                </a:lnTo>
                <a:lnTo>
                  <a:pt x="75470" y="34670"/>
                </a:lnTo>
                <a:lnTo>
                  <a:pt x="75460" y="34660"/>
                </a:lnTo>
                <a:lnTo>
                  <a:pt x="75460" y="34650"/>
                </a:lnTo>
                <a:lnTo>
                  <a:pt x="75460" y="34640"/>
                </a:lnTo>
                <a:lnTo>
                  <a:pt x="75480" y="34600"/>
                </a:lnTo>
                <a:lnTo>
                  <a:pt x="75490" y="34580"/>
                </a:lnTo>
                <a:lnTo>
                  <a:pt x="75500" y="34570"/>
                </a:lnTo>
                <a:lnTo>
                  <a:pt x="75510" y="34550"/>
                </a:lnTo>
                <a:lnTo>
                  <a:pt x="75510" y="34540"/>
                </a:lnTo>
                <a:lnTo>
                  <a:pt x="75520" y="34540"/>
                </a:lnTo>
                <a:lnTo>
                  <a:pt x="75520" y="34530"/>
                </a:lnTo>
                <a:lnTo>
                  <a:pt x="75520" y="34520"/>
                </a:lnTo>
                <a:lnTo>
                  <a:pt x="75530" y="34510"/>
                </a:lnTo>
                <a:lnTo>
                  <a:pt x="75530" y="34500"/>
                </a:lnTo>
                <a:lnTo>
                  <a:pt x="75540" y="34500"/>
                </a:lnTo>
                <a:lnTo>
                  <a:pt x="75540" y="34490"/>
                </a:lnTo>
                <a:lnTo>
                  <a:pt x="75550" y="34490"/>
                </a:lnTo>
                <a:lnTo>
                  <a:pt x="75560" y="34490"/>
                </a:lnTo>
                <a:lnTo>
                  <a:pt x="75580" y="34490"/>
                </a:lnTo>
                <a:lnTo>
                  <a:pt x="75580" y="34500"/>
                </a:lnTo>
                <a:lnTo>
                  <a:pt x="75590" y="34500"/>
                </a:lnTo>
                <a:lnTo>
                  <a:pt x="75600" y="34490"/>
                </a:lnTo>
                <a:lnTo>
                  <a:pt x="75600" y="34480"/>
                </a:lnTo>
                <a:lnTo>
                  <a:pt x="75590" y="34470"/>
                </a:lnTo>
                <a:lnTo>
                  <a:pt x="75590" y="34460"/>
                </a:lnTo>
                <a:lnTo>
                  <a:pt x="75590" y="34450"/>
                </a:lnTo>
                <a:lnTo>
                  <a:pt x="75600" y="34450"/>
                </a:lnTo>
                <a:lnTo>
                  <a:pt x="75600" y="34440"/>
                </a:lnTo>
                <a:lnTo>
                  <a:pt x="75600" y="34430"/>
                </a:lnTo>
                <a:lnTo>
                  <a:pt x="75610" y="34420"/>
                </a:lnTo>
                <a:lnTo>
                  <a:pt x="75620" y="34420"/>
                </a:lnTo>
                <a:lnTo>
                  <a:pt x="75630" y="34410"/>
                </a:lnTo>
                <a:lnTo>
                  <a:pt x="75640" y="34410"/>
                </a:lnTo>
                <a:lnTo>
                  <a:pt x="75650" y="34410"/>
                </a:lnTo>
                <a:lnTo>
                  <a:pt x="75660" y="34410"/>
                </a:lnTo>
                <a:lnTo>
                  <a:pt x="75680" y="34410"/>
                </a:lnTo>
                <a:lnTo>
                  <a:pt x="75690" y="34410"/>
                </a:lnTo>
                <a:lnTo>
                  <a:pt x="75710" y="34410"/>
                </a:lnTo>
                <a:lnTo>
                  <a:pt x="75720" y="34410"/>
                </a:lnTo>
                <a:lnTo>
                  <a:pt x="75730" y="34410"/>
                </a:lnTo>
                <a:lnTo>
                  <a:pt x="75750" y="34410"/>
                </a:lnTo>
                <a:lnTo>
                  <a:pt x="75760" y="34410"/>
                </a:lnTo>
                <a:lnTo>
                  <a:pt x="75770" y="34410"/>
                </a:lnTo>
                <a:lnTo>
                  <a:pt x="75780" y="34400"/>
                </a:lnTo>
                <a:lnTo>
                  <a:pt x="75790" y="34390"/>
                </a:lnTo>
                <a:lnTo>
                  <a:pt x="75800" y="34390"/>
                </a:lnTo>
                <a:lnTo>
                  <a:pt x="75810" y="34390"/>
                </a:lnTo>
                <a:lnTo>
                  <a:pt x="75830" y="34380"/>
                </a:lnTo>
                <a:lnTo>
                  <a:pt x="75850" y="34370"/>
                </a:lnTo>
                <a:lnTo>
                  <a:pt x="75850" y="34360"/>
                </a:lnTo>
                <a:lnTo>
                  <a:pt x="75860" y="34360"/>
                </a:lnTo>
                <a:lnTo>
                  <a:pt x="75870" y="34360"/>
                </a:lnTo>
                <a:lnTo>
                  <a:pt x="75890" y="34360"/>
                </a:lnTo>
                <a:lnTo>
                  <a:pt x="75910" y="34360"/>
                </a:lnTo>
                <a:lnTo>
                  <a:pt x="75930" y="34360"/>
                </a:lnTo>
                <a:lnTo>
                  <a:pt x="75940" y="34360"/>
                </a:lnTo>
                <a:lnTo>
                  <a:pt x="75960" y="34350"/>
                </a:lnTo>
                <a:lnTo>
                  <a:pt x="75970" y="34350"/>
                </a:lnTo>
                <a:lnTo>
                  <a:pt x="75980" y="34350"/>
                </a:lnTo>
                <a:lnTo>
                  <a:pt x="75990" y="34360"/>
                </a:lnTo>
                <a:lnTo>
                  <a:pt x="76000" y="34370"/>
                </a:lnTo>
                <a:lnTo>
                  <a:pt x="76000" y="34380"/>
                </a:lnTo>
                <a:lnTo>
                  <a:pt x="76000" y="34390"/>
                </a:lnTo>
                <a:lnTo>
                  <a:pt x="76000" y="34400"/>
                </a:lnTo>
                <a:lnTo>
                  <a:pt x="76010" y="34400"/>
                </a:lnTo>
                <a:lnTo>
                  <a:pt x="76020" y="34400"/>
                </a:lnTo>
                <a:lnTo>
                  <a:pt x="76040" y="34400"/>
                </a:lnTo>
                <a:lnTo>
                  <a:pt x="76060" y="34400"/>
                </a:lnTo>
                <a:lnTo>
                  <a:pt x="76070" y="34410"/>
                </a:lnTo>
                <a:lnTo>
                  <a:pt x="76080" y="34410"/>
                </a:lnTo>
                <a:lnTo>
                  <a:pt x="76090" y="34420"/>
                </a:lnTo>
                <a:lnTo>
                  <a:pt x="76120" y="34440"/>
                </a:lnTo>
                <a:lnTo>
                  <a:pt x="76130" y="34450"/>
                </a:lnTo>
                <a:lnTo>
                  <a:pt x="76140" y="34450"/>
                </a:lnTo>
                <a:lnTo>
                  <a:pt x="76150" y="34450"/>
                </a:lnTo>
                <a:lnTo>
                  <a:pt x="76160" y="34450"/>
                </a:lnTo>
                <a:lnTo>
                  <a:pt x="76170" y="34450"/>
                </a:lnTo>
                <a:lnTo>
                  <a:pt x="76190" y="34450"/>
                </a:lnTo>
                <a:lnTo>
                  <a:pt x="76200" y="34440"/>
                </a:lnTo>
                <a:lnTo>
                  <a:pt x="76210" y="34440"/>
                </a:lnTo>
                <a:lnTo>
                  <a:pt x="76220" y="34440"/>
                </a:lnTo>
                <a:lnTo>
                  <a:pt x="76230" y="34440"/>
                </a:lnTo>
                <a:lnTo>
                  <a:pt x="76230" y="34430"/>
                </a:lnTo>
                <a:lnTo>
                  <a:pt x="76240" y="34420"/>
                </a:lnTo>
                <a:lnTo>
                  <a:pt x="76260" y="34400"/>
                </a:lnTo>
                <a:lnTo>
                  <a:pt x="76270" y="34380"/>
                </a:lnTo>
                <a:lnTo>
                  <a:pt x="76280" y="34380"/>
                </a:lnTo>
                <a:lnTo>
                  <a:pt x="76280" y="34370"/>
                </a:lnTo>
                <a:lnTo>
                  <a:pt x="76290" y="34370"/>
                </a:lnTo>
                <a:lnTo>
                  <a:pt x="76300" y="34370"/>
                </a:lnTo>
                <a:lnTo>
                  <a:pt x="76310" y="34370"/>
                </a:lnTo>
                <a:lnTo>
                  <a:pt x="76330" y="34370"/>
                </a:lnTo>
                <a:lnTo>
                  <a:pt x="76340" y="34370"/>
                </a:lnTo>
                <a:lnTo>
                  <a:pt x="76350" y="34370"/>
                </a:lnTo>
                <a:lnTo>
                  <a:pt x="76360" y="34370"/>
                </a:lnTo>
                <a:lnTo>
                  <a:pt x="76370" y="34360"/>
                </a:lnTo>
                <a:lnTo>
                  <a:pt x="76380" y="34350"/>
                </a:lnTo>
                <a:lnTo>
                  <a:pt x="76390" y="34350"/>
                </a:lnTo>
                <a:lnTo>
                  <a:pt x="76400" y="34340"/>
                </a:lnTo>
                <a:lnTo>
                  <a:pt x="76400" y="34400"/>
                </a:lnTo>
                <a:lnTo>
                  <a:pt x="76390" y="34460"/>
                </a:lnTo>
                <a:lnTo>
                  <a:pt x="76390" y="34510"/>
                </a:lnTo>
                <a:lnTo>
                  <a:pt x="76390" y="34560"/>
                </a:lnTo>
                <a:lnTo>
                  <a:pt x="76390" y="34610"/>
                </a:lnTo>
                <a:lnTo>
                  <a:pt x="76390" y="34650"/>
                </a:lnTo>
                <a:lnTo>
                  <a:pt x="76390" y="34690"/>
                </a:lnTo>
                <a:lnTo>
                  <a:pt x="76390" y="34730"/>
                </a:lnTo>
                <a:lnTo>
                  <a:pt x="76390" y="34740"/>
                </a:lnTo>
                <a:lnTo>
                  <a:pt x="76390" y="34750"/>
                </a:lnTo>
                <a:lnTo>
                  <a:pt x="76400" y="34750"/>
                </a:lnTo>
                <a:lnTo>
                  <a:pt x="76400" y="34760"/>
                </a:lnTo>
                <a:lnTo>
                  <a:pt x="76410" y="34770"/>
                </a:lnTo>
                <a:lnTo>
                  <a:pt x="76420" y="34770"/>
                </a:lnTo>
                <a:lnTo>
                  <a:pt x="76430" y="34780"/>
                </a:lnTo>
                <a:lnTo>
                  <a:pt x="76440" y="34800"/>
                </a:lnTo>
                <a:lnTo>
                  <a:pt x="76460" y="34820"/>
                </a:lnTo>
                <a:lnTo>
                  <a:pt x="76500" y="34850"/>
                </a:lnTo>
                <a:lnTo>
                  <a:pt x="76520" y="34860"/>
                </a:lnTo>
                <a:lnTo>
                  <a:pt x="76550" y="34890"/>
                </a:lnTo>
                <a:lnTo>
                  <a:pt x="76560" y="34890"/>
                </a:lnTo>
                <a:lnTo>
                  <a:pt x="76570" y="34900"/>
                </a:lnTo>
                <a:lnTo>
                  <a:pt x="76590" y="34920"/>
                </a:lnTo>
                <a:lnTo>
                  <a:pt x="76600" y="34920"/>
                </a:lnTo>
                <a:lnTo>
                  <a:pt x="76610" y="34930"/>
                </a:lnTo>
                <a:lnTo>
                  <a:pt x="76620" y="34930"/>
                </a:lnTo>
                <a:lnTo>
                  <a:pt x="76620" y="34940"/>
                </a:lnTo>
                <a:lnTo>
                  <a:pt x="76640" y="34950"/>
                </a:lnTo>
                <a:lnTo>
                  <a:pt x="76650" y="34950"/>
                </a:lnTo>
                <a:lnTo>
                  <a:pt x="76720" y="34980"/>
                </a:lnTo>
                <a:lnTo>
                  <a:pt x="76760" y="34990"/>
                </a:lnTo>
                <a:lnTo>
                  <a:pt x="76790" y="35000"/>
                </a:lnTo>
                <a:lnTo>
                  <a:pt x="76890" y="35050"/>
                </a:lnTo>
                <a:lnTo>
                  <a:pt x="76990" y="35090"/>
                </a:lnTo>
                <a:lnTo>
                  <a:pt x="76990" y="35100"/>
                </a:lnTo>
                <a:lnTo>
                  <a:pt x="77030" y="35110"/>
                </a:lnTo>
                <a:lnTo>
                  <a:pt x="77070" y="35130"/>
                </a:lnTo>
                <a:lnTo>
                  <a:pt x="77100" y="35140"/>
                </a:lnTo>
                <a:lnTo>
                  <a:pt x="77120" y="35150"/>
                </a:lnTo>
                <a:lnTo>
                  <a:pt x="77150" y="35160"/>
                </a:lnTo>
                <a:lnTo>
                  <a:pt x="77170" y="35180"/>
                </a:lnTo>
                <a:lnTo>
                  <a:pt x="77220" y="35200"/>
                </a:lnTo>
                <a:lnTo>
                  <a:pt x="77260" y="35220"/>
                </a:lnTo>
                <a:lnTo>
                  <a:pt x="77270" y="35210"/>
                </a:lnTo>
                <a:lnTo>
                  <a:pt x="77280" y="35210"/>
                </a:lnTo>
                <a:lnTo>
                  <a:pt x="77300" y="35230"/>
                </a:lnTo>
                <a:lnTo>
                  <a:pt x="77320" y="35240"/>
                </a:lnTo>
                <a:lnTo>
                  <a:pt x="77330" y="35240"/>
                </a:lnTo>
                <a:lnTo>
                  <a:pt x="77330" y="35250"/>
                </a:lnTo>
                <a:lnTo>
                  <a:pt x="77340" y="35260"/>
                </a:lnTo>
                <a:lnTo>
                  <a:pt x="77340" y="35270"/>
                </a:lnTo>
                <a:lnTo>
                  <a:pt x="77350" y="35280"/>
                </a:lnTo>
                <a:lnTo>
                  <a:pt x="77360" y="35300"/>
                </a:lnTo>
                <a:lnTo>
                  <a:pt x="77370" y="35310"/>
                </a:lnTo>
                <a:lnTo>
                  <a:pt x="77370" y="35320"/>
                </a:lnTo>
                <a:lnTo>
                  <a:pt x="77370" y="35330"/>
                </a:lnTo>
                <a:lnTo>
                  <a:pt x="77360" y="35330"/>
                </a:lnTo>
                <a:lnTo>
                  <a:pt x="77360" y="35340"/>
                </a:lnTo>
                <a:lnTo>
                  <a:pt x="77350" y="35340"/>
                </a:lnTo>
                <a:lnTo>
                  <a:pt x="77350" y="35350"/>
                </a:lnTo>
                <a:lnTo>
                  <a:pt x="77340" y="35360"/>
                </a:lnTo>
                <a:lnTo>
                  <a:pt x="77340" y="35370"/>
                </a:lnTo>
                <a:lnTo>
                  <a:pt x="77340" y="35380"/>
                </a:lnTo>
                <a:lnTo>
                  <a:pt x="77350" y="35390"/>
                </a:lnTo>
                <a:lnTo>
                  <a:pt x="77350" y="35400"/>
                </a:lnTo>
                <a:lnTo>
                  <a:pt x="77350" y="35410"/>
                </a:lnTo>
                <a:lnTo>
                  <a:pt x="77340" y="35410"/>
                </a:lnTo>
                <a:lnTo>
                  <a:pt x="77340" y="35420"/>
                </a:lnTo>
                <a:lnTo>
                  <a:pt x="77350" y="35420"/>
                </a:lnTo>
                <a:lnTo>
                  <a:pt x="77360" y="35430"/>
                </a:lnTo>
                <a:lnTo>
                  <a:pt x="77370" y="35430"/>
                </a:lnTo>
                <a:lnTo>
                  <a:pt x="77370" y="35440"/>
                </a:lnTo>
                <a:lnTo>
                  <a:pt x="77380" y="35440"/>
                </a:lnTo>
                <a:lnTo>
                  <a:pt x="77390" y="35450"/>
                </a:lnTo>
                <a:lnTo>
                  <a:pt x="77400" y="35450"/>
                </a:lnTo>
                <a:lnTo>
                  <a:pt x="77410" y="35460"/>
                </a:lnTo>
                <a:lnTo>
                  <a:pt x="77420" y="35460"/>
                </a:lnTo>
                <a:lnTo>
                  <a:pt x="77420" y="35470"/>
                </a:lnTo>
                <a:lnTo>
                  <a:pt x="77420" y="35480"/>
                </a:lnTo>
                <a:lnTo>
                  <a:pt x="77430" y="35490"/>
                </a:lnTo>
                <a:lnTo>
                  <a:pt x="77430" y="35500"/>
                </a:lnTo>
                <a:lnTo>
                  <a:pt x="77420" y="35510"/>
                </a:lnTo>
                <a:lnTo>
                  <a:pt x="77420" y="35520"/>
                </a:lnTo>
                <a:lnTo>
                  <a:pt x="77420" y="35530"/>
                </a:lnTo>
                <a:lnTo>
                  <a:pt x="77420" y="35540"/>
                </a:lnTo>
                <a:lnTo>
                  <a:pt x="77420" y="35550"/>
                </a:lnTo>
                <a:lnTo>
                  <a:pt x="77420" y="35560"/>
                </a:lnTo>
                <a:lnTo>
                  <a:pt x="77430" y="35560"/>
                </a:lnTo>
                <a:lnTo>
                  <a:pt x="77420" y="35570"/>
                </a:lnTo>
                <a:lnTo>
                  <a:pt x="77420" y="35580"/>
                </a:lnTo>
                <a:lnTo>
                  <a:pt x="77410" y="35580"/>
                </a:lnTo>
                <a:lnTo>
                  <a:pt x="77400" y="35600"/>
                </a:lnTo>
                <a:lnTo>
                  <a:pt x="77390" y="35610"/>
                </a:lnTo>
                <a:lnTo>
                  <a:pt x="77390" y="35620"/>
                </a:lnTo>
                <a:lnTo>
                  <a:pt x="77380" y="35620"/>
                </a:lnTo>
                <a:lnTo>
                  <a:pt x="77380" y="35630"/>
                </a:lnTo>
                <a:lnTo>
                  <a:pt x="77370" y="35630"/>
                </a:lnTo>
                <a:lnTo>
                  <a:pt x="77370" y="35640"/>
                </a:lnTo>
                <a:lnTo>
                  <a:pt x="77380" y="35660"/>
                </a:lnTo>
                <a:lnTo>
                  <a:pt x="77420" y="35710"/>
                </a:lnTo>
                <a:lnTo>
                  <a:pt x="77420" y="35720"/>
                </a:lnTo>
                <a:lnTo>
                  <a:pt x="77420" y="35730"/>
                </a:lnTo>
                <a:lnTo>
                  <a:pt x="77420" y="35740"/>
                </a:lnTo>
                <a:lnTo>
                  <a:pt x="77430" y="35760"/>
                </a:lnTo>
                <a:lnTo>
                  <a:pt x="77430" y="35770"/>
                </a:lnTo>
                <a:lnTo>
                  <a:pt x="77440" y="35780"/>
                </a:lnTo>
                <a:lnTo>
                  <a:pt x="77440" y="35790"/>
                </a:lnTo>
                <a:lnTo>
                  <a:pt x="77440" y="35800"/>
                </a:lnTo>
                <a:lnTo>
                  <a:pt x="77450" y="35810"/>
                </a:lnTo>
                <a:lnTo>
                  <a:pt x="77460" y="35820"/>
                </a:lnTo>
                <a:lnTo>
                  <a:pt x="77470" y="35830"/>
                </a:lnTo>
                <a:lnTo>
                  <a:pt x="77480" y="35830"/>
                </a:lnTo>
                <a:lnTo>
                  <a:pt x="77480" y="35840"/>
                </a:lnTo>
                <a:lnTo>
                  <a:pt x="77490" y="35840"/>
                </a:lnTo>
                <a:lnTo>
                  <a:pt x="77500" y="35840"/>
                </a:lnTo>
                <a:lnTo>
                  <a:pt x="77510" y="35840"/>
                </a:lnTo>
                <a:lnTo>
                  <a:pt x="77520" y="35840"/>
                </a:lnTo>
                <a:lnTo>
                  <a:pt x="77530" y="35840"/>
                </a:lnTo>
                <a:lnTo>
                  <a:pt x="77540" y="35840"/>
                </a:lnTo>
                <a:lnTo>
                  <a:pt x="77550" y="35840"/>
                </a:lnTo>
                <a:lnTo>
                  <a:pt x="77560" y="35850"/>
                </a:lnTo>
                <a:lnTo>
                  <a:pt x="77560" y="35860"/>
                </a:lnTo>
                <a:lnTo>
                  <a:pt x="77530" y="35900"/>
                </a:lnTo>
                <a:lnTo>
                  <a:pt x="77500" y="35930"/>
                </a:lnTo>
                <a:lnTo>
                  <a:pt x="77470" y="35970"/>
                </a:lnTo>
                <a:lnTo>
                  <a:pt x="77440" y="36010"/>
                </a:lnTo>
                <a:lnTo>
                  <a:pt x="77390" y="36050"/>
                </a:lnTo>
                <a:lnTo>
                  <a:pt x="77370" y="36070"/>
                </a:lnTo>
                <a:lnTo>
                  <a:pt x="77380" y="36080"/>
                </a:lnTo>
                <a:lnTo>
                  <a:pt x="77370" y="36090"/>
                </a:lnTo>
                <a:lnTo>
                  <a:pt x="77360" y="36100"/>
                </a:lnTo>
                <a:lnTo>
                  <a:pt x="77360" y="36110"/>
                </a:lnTo>
                <a:lnTo>
                  <a:pt x="77360" y="36120"/>
                </a:lnTo>
                <a:lnTo>
                  <a:pt x="77350" y="36130"/>
                </a:lnTo>
                <a:lnTo>
                  <a:pt x="77350" y="36140"/>
                </a:lnTo>
                <a:lnTo>
                  <a:pt x="77340" y="36150"/>
                </a:lnTo>
                <a:lnTo>
                  <a:pt x="77340" y="36160"/>
                </a:lnTo>
                <a:lnTo>
                  <a:pt x="77350" y="36200"/>
                </a:lnTo>
                <a:lnTo>
                  <a:pt x="77360" y="36240"/>
                </a:lnTo>
                <a:lnTo>
                  <a:pt x="77380" y="36270"/>
                </a:lnTo>
                <a:lnTo>
                  <a:pt x="77380" y="36290"/>
                </a:lnTo>
                <a:lnTo>
                  <a:pt x="77380" y="36310"/>
                </a:lnTo>
                <a:lnTo>
                  <a:pt x="77390" y="36340"/>
                </a:lnTo>
                <a:lnTo>
                  <a:pt x="77400" y="36340"/>
                </a:lnTo>
                <a:lnTo>
                  <a:pt x="77400" y="36350"/>
                </a:lnTo>
                <a:lnTo>
                  <a:pt x="77410" y="36360"/>
                </a:lnTo>
                <a:lnTo>
                  <a:pt x="77410" y="36380"/>
                </a:lnTo>
                <a:lnTo>
                  <a:pt x="77390" y="36390"/>
                </a:lnTo>
                <a:lnTo>
                  <a:pt x="77380" y="36410"/>
                </a:lnTo>
                <a:lnTo>
                  <a:pt x="77370" y="36460"/>
                </a:lnTo>
                <a:lnTo>
                  <a:pt x="77360" y="36460"/>
                </a:lnTo>
                <a:lnTo>
                  <a:pt x="77370" y="36470"/>
                </a:lnTo>
                <a:lnTo>
                  <a:pt x="77370" y="36480"/>
                </a:lnTo>
                <a:lnTo>
                  <a:pt x="77380" y="36490"/>
                </a:lnTo>
                <a:lnTo>
                  <a:pt x="77390" y="36510"/>
                </a:lnTo>
                <a:lnTo>
                  <a:pt x="77400" y="36530"/>
                </a:lnTo>
                <a:lnTo>
                  <a:pt x="77420" y="36570"/>
                </a:lnTo>
                <a:lnTo>
                  <a:pt x="77430" y="36600"/>
                </a:lnTo>
                <a:lnTo>
                  <a:pt x="77440" y="36600"/>
                </a:lnTo>
                <a:lnTo>
                  <a:pt x="77460" y="36600"/>
                </a:lnTo>
                <a:lnTo>
                  <a:pt x="77470" y="36600"/>
                </a:lnTo>
                <a:lnTo>
                  <a:pt x="77490" y="36600"/>
                </a:lnTo>
                <a:lnTo>
                  <a:pt x="77510" y="36610"/>
                </a:lnTo>
                <a:lnTo>
                  <a:pt x="77530" y="36660"/>
                </a:lnTo>
                <a:lnTo>
                  <a:pt x="77560" y="36690"/>
                </a:lnTo>
                <a:lnTo>
                  <a:pt x="77580" y="36720"/>
                </a:lnTo>
                <a:lnTo>
                  <a:pt x="77590" y="36760"/>
                </a:lnTo>
                <a:lnTo>
                  <a:pt x="77530" y="36790"/>
                </a:lnTo>
                <a:lnTo>
                  <a:pt x="77450" y="36820"/>
                </a:lnTo>
                <a:lnTo>
                  <a:pt x="77440" y="36830"/>
                </a:lnTo>
                <a:lnTo>
                  <a:pt x="77450" y="36830"/>
                </a:lnTo>
                <a:lnTo>
                  <a:pt x="77450" y="36850"/>
                </a:lnTo>
                <a:lnTo>
                  <a:pt x="77460" y="36880"/>
                </a:lnTo>
                <a:lnTo>
                  <a:pt x="77470" y="36880"/>
                </a:lnTo>
                <a:lnTo>
                  <a:pt x="77460" y="36880"/>
                </a:lnTo>
                <a:lnTo>
                  <a:pt x="77450" y="36880"/>
                </a:lnTo>
                <a:lnTo>
                  <a:pt x="77450" y="36890"/>
                </a:lnTo>
                <a:lnTo>
                  <a:pt x="77390" y="36910"/>
                </a:lnTo>
                <a:lnTo>
                  <a:pt x="77380" y="36920"/>
                </a:lnTo>
                <a:lnTo>
                  <a:pt x="77370" y="36920"/>
                </a:lnTo>
                <a:lnTo>
                  <a:pt x="77340" y="36940"/>
                </a:lnTo>
                <a:lnTo>
                  <a:pt x="77340" y="36930"/>
                </a:lnTo>
                <a:lnTo>
                  <a:pt x="77330" y="36930"/>
                </a:lnTo>
                <a:lnTo>
                  <a:pt x="77320" y="36930"/>
                </a:lnTo>
                <a:lnTo>
                  <a:pt x="77300" y="36950"/>
                </a:lnTo>
                <a:lnTo>
                  <a:pt x="77290" y="36960"/>
                </a:lnTo>
                <a:lnTo>
                  <a:pt x="77240" y="37000"/>
                </a:lnTo>
                <a:lnTo>
                  <a:pt x="77230" y="37010"/>
                </a:lnTo>
                <a:lnTo>
                  <a:pt x="77220" y="37010"/>
                </a:lnTo>
                <a:lnTo>
                  <a:pt x="77210" y="37010"/>
                </a:lnTo>
                <a:lnTo>
                  <a:pt x="77200" y="37010"/>
                </a:lnTo>
                <a:lnTo>
                  <a:pt x="77190" y="37010"/>
                </a:lnTo>
                <a:lnTo>
                  <a:pt x="77140" y="37010"/>
                </a:lnTo>
                <a:lnTo>
                  <a:pt x="77120" y="37010"/>
                </a:lnTo>
                <a:lnTo>
                  <a:pt x="77100" y="37020"/>
                </a:lnTo>
                <a:lnTo>
                  <a:pt x="77080" y="37020"/>
                </a:lnTo>
                <a:lnTo>
                  <a:pt x="77070" y="37020"/>
                </a:lnTo>
                <a:lnTo>
                  <a:pt x="77060" y="37020"/>
                </a:lnTo>
                <a:lnTo>
                  <a:pt x="77040" y="37010"/>
                </a:lnTo>
                <a:lnTo>
                  <a:pt x="77030" y="37010"/>
                </a:lnTo>
                <a:lnTo>
                  <a:pt x="77020" y="37010"/>
                </a:lnTo>
                <a:lnTo>
                  <a:pt x="77010" y="37010"/>
                </a:lnTo>
                <a:lnTo>
                  <a:pt x="77000" y="37010"/>
                </a:lnTo>
                <a:lnTo>
                  <a:pt x="76980" y="37020"/>
                </a:lnTo>
                <a:lnTo>
                  <a:pt x="76970" y="37030"/>
                </a:lnTo>
                <a:lnTo>
                  <a:pt x="76960" y="37040"/>
                </a:lnTo>
                <a:lnTo>
                  <a:pt x="76950" y="37040"/>
                </a:lnTo>
                <a:lnTo>
                  <a:pt x="76920" y="37060"/>
                </a:lnTo>
                <a:lnTo>
                  <a:pt x="76880" y="37110"/>
                </a:lnTo>
                <a:lnTo>
                  <a:pt x="76870" y="37130"/>
                </a:lnTo>
                <a:lnTo>
                  <a:pt x="76830" y="37190"/>
                </a:lnTo>
                <a:lnTo>
                  <a:pt x="76830" y="37200"/>
                </a:lnTo>
                <a:lnTo>
                  <a:pt x="76840" y="37210"/>
                </a:lnTo>
                <a:lnTo>
                  <a:pt x="76840" y="37220"/>
                </a:lnTo>
                <a:lnTo>
                  <a:pt x="76850" y="37230"/>
                </a:lnTo>
                <a:lnTo>
                  <a:pt x="76860" y="37240"/>
                </a:lnTo>
                <a:lnTo>
                  <a:pt x="76860" y="37250"/>
                </a:lnTo>
                <a:lnTo>
                  <a:pt x="76870" y="37260"/>
                </a:lnTo>
                <a:lnTo>
                  <a:pt x="76880" y="37260"/>
                </a:lnTo>
                <a:lnTo>
                  <a:pt x="76880" y="37270"/>
                </a:lnTo>
                <a:lnTo>
                  <a:pt x="76880" y="37280"/>
                </a:lnTo>
                <a:lnTo>
                  <a:pt x="76890" y="37280"/>
                </a:lnTo>
                <a:lnTo>
                  <a:pt x="76880" y="37290"/>
                </a:lnTo>
                <a:lnTo>
                  <a:pt x="76870" y="37300"/>
                </a:lnTo>
                <a:lnTo>
                  <a:pt x="76870" y="37320"/>
                </a:lnTo>
                <a:lnTo>
                  <a:pt x="76840" y="37350"/>
                </a:lnTo>
                <a:lnTo>
                  <a:pt x="76840" y="37380"/>
                </a:lnTo>
                <a:lnTo>
                  <a:pt x="76810" y="37430"/>
                </a:lnTo>
                <a:lnTo>
                  <a:pt x="76800" y="37450"/>
                </a:lnTo>
                <a:lnTo>
                  <a:pt x="76740" y="37450"/>
                </a:lnTo>
                <a:lnTo>
                  <a:pt x="76730" y="37460"/>
                </a:lnTo>
                <a:lnTo>
                  <a:pt x="76760" y="37520"/>
                </a:lnTo>
                <a:lnTo>
                  <a:pt x="76800" y="37610"/>
                </a:lnTo>
                <a:lnTo>
                  <a:pt x="76860" y="37650"/>
                </a:lnTo>
                <a:lnTo>
                  <a:pt x="76890" y="37670"/>
                </a:lnTo>
                <a:lnTo>
                  <a:pt x="76900" y="37680"/>
                </a:lnTo>
                <a:lnTo>
                  <a:pt x="76940" y="37710"/>
                </a:lnTo>
                <a:lnTo>
                  <a:pt x="76980" y="37740"/>
                </a:lnTo>
                <a:lnTo>
                  <a:pt x="77000" y="37750"/>
                </a:lnTo>
                <a:lnTo>
                  <a:pt x="77020" y="37760"/>
                </a:lnTo>
                <a:lnTo>
                  <a:pt x="77090" y="37820"/>
                </a:lnTo>
                <a:lnTo>
                  <a:pt x="77090" y="37840"/>
                </a:lnTo>
                <a:lnTo>
                  <a:pt x="77050" y="37840"/>
                </a:lnTo>
                <a:lnTo>
                  <a:pt x="76990" y="37840"/>
                </a:lnTo>
                <a:lnTo>
                  <a:pt x="76980" y="37850"/>
                </a:lnTo>
                <a:lnTo>
                  <a:pt x="76980" y="37870"/>
                </a:lnTo>
                <a:lnTo>
                  <a:pt x="76980" y="37880"/>
                </a:lnTo>
                <a:lnTo>
                  <a:pt x="76980" y="37890"/>
                </a:lnTo>
                <a:lnTo>
                  <a:pt x="76960" y="37950"/>
                </a:lnTo>
                <a:lnTo>
                  <a:pt x="76970" y="37970"/>
                </a:lnTo>
                <a:lnTo>
                  <a:pt x="76970" y="37980"/>
                </a:lnTo>
                <a:lnTo>
                  <a:pt x="76970" y="37990"/>
                </a:lnTo>
                <a:lnTo>
                  <a:pt x="76970" y="38000"/>
                </a:lnTo>
                <a:lnTo>
                  <a:pt x="76990" y="38040"/>
                </a:lnTo>
                <a:lnTo>
                  <a:pt x="76990" y="38060"/>
                </a:lnTo>
                <a:lnTo>
                  <a:pt x="77010" y="38090"/>
                </a:lnTo>
                <a:lnTo>
                  <a:pt x="77010" y="38100"/>
                </a:lnTo>
                <a:lnTo>
                  <a:pt x="77000" y="38110"/>
                </a:lnTo>
                <a:lnTo>
                  <a:pt x="77000" y="38140"/>
                </a:lnTo>
                <a:lnTo>
                  <a:pt x="76990" y="38180"/>
                </a:lnTo>
                <a:lnTo>
                  <a:pt x="76990" y="38190"/>
                </a:lnTo>
                <a:lnTo>
                  <a:pt x="76990" y="38220"/>
                </a:lnTo>
                <a:lnTo>
                  <a:pt x="76990" y="38240"/>
                </a:lnTo>
                <a:lnTo>
                  <a:pt x="76980" y="38250"/>
                </a:lnTo>
                <a:lnTo>
                  <a:pt x="76980" y="38270"/>
                </a:lnTo>
                <a:lnTo>
                  <a:pt x="76960" y="38310"/>
                </a:lnTo>
                <a:lnTo>
                  <a:pt x="76950" y="38340"/>
                </a:lnTo>
                <a:lnTo>
                  <a:pt x="76940" y="38350"/>
                </a:lnTo>
                <a:lnTo>
                  <a:pt x="76930" y="38380"/>
                </a:lnTo>
                <a:lnTo>
                  <a:pt x="76920" y="38390"/>
                </a:lnTo>
                <a:lnTo>
                  <a:pt x="76920" y="38410"/>
                </a:lnTo>
                <a:lnTo>
                  <a:pt x="76910" y="38410"/>
                </a:lnTo>
                <a:lnTo>
                  <a:pt x="76910" y="38420"/>
                </a:lnTo>
                <a:lnTo>
                  <a:pt x="76900" y="38430"/>
                </a:lnTo>
                <a:lnTo>
                  <a:pt x="76890" y="38430"/>
                </a:lnTo>
                <a:lnTo>
                  <a:pt x="76890" y="38440"/>
                </a:lnTo>
                <a:lnTo>
                  <a:pt x="76880" y="38440"/>
                </a:lnTo>
                <a:lnTo>
                  <a:pt x="76870" y="38430"/>
                </a:lnTo>
                <a:lnTo>
                  <a:pt x="76860" y="38430"/>
                </a:lnTo>
                <a:lnTo>
                  <a:pt x="76840" y="38430"/>
                </a:lnTo>
                <a:lnTo>
                  <a:pt x="76830" y="38430"/>
                </a:lnTo>
                <a:lnTo>
                  <a:pt x="76810" y="38430"/>
                </a:lnTo>
                <a:lnTo>
                  <a:pt x="76800" y="38430"/>
                </a:lnTo>
                <a:lnTo>
                  <a:pt x="76790" y="38420"/>
                </a:lnTo>
                <a:lnTo>
                  <a:pt x="76790" y="38430"/>
                </a:lnTo>
                <a:lnTo>
                  <a:pt x="76780" y="38420"/>
                </a:lnTo>
                <a:lnTo>
                  <a:pt x="76770" y="38420"/>
                </a:lnTo>
                <a:lnTo>
                  <a:pt x="76760" y="38420"/>
                </a:lnTo>
                <a:lnTo>
                  <a:pt x="76770" y="38370"/>
                </a:lnTo>
                <a:lnTo>
                  <a:pt x="76780" y="38360"/>
                </a:lnTo>
                <a:lnTo>
                  <a:pt x="76780" y="38350"/>
                </a:lnTo>
                <a:lnTo>
                  <a:pt x="76770" y="38340"/>
                </a:lnTo>
                <a:lnTo>
                  <a:pt x="76770" y="38330"/>
                </a:lnTo>
                <a:lnTo>
                  <a:pt x="76760" y="38330"/>
                </a:lnTo>
                <a:lnTo>
                  <a:pt x="76750" y="38290"/>
                </a:lnTo>
                <a:lnTo>
                  <a:pt x="76740" y="38280"/>
                </a:lnTo>
                <a:lnTo>
                  <a:pt x="76730" y="38270"/>
                </a:lnTo>
                <a:lnTo>
                  <a:pt x="76700" y="38240"/>
                </a:lnTo>
                <a:lnTo>
                  <a:pt x="76680" y="38230"/>
                </a:lnTo>
                <a:lnTo>
                  <a:pt x="76660" y="38210"/>
                </a:lnTo>
                <a:lnTo>
                  <a:pt x="76630" y="38200"/>
                </a:lnTo>
                <a:lnTo>
                  <a:pt x="76620" y="38190"/>
                </a:lnTo>
                <a:lnTo>
                  <a:pt x="76550" y="38180"/>
                </a:lnTo>
                <a:lnTo>
                  <a:pt x="76510" y="38190"/>
                </a:lnTo>
                <a:lnTo>
                  <a:pt x="76490" y="38190"/>
                </a:lnTo>
                <a:lnTo>
                  <a:pt x="76450" y="38190"/>
                </a:lnTo>
                <a:lnTo>
                  <a:pt x="76430" y="38190"/>
                </a:lnTo>
                <a:lnTo>
                  <a:pt x="76390" y="38190"/>
                </a:lnTo>
                <a:lnTo>
                  <a:pt x="76360" y="38190"/>
                </a:lnTo>
                <a:lnTo>
                  <a:pt x="76340" y="38200"/>
                </a:lnTo>
                <a:lnTo>
                  <a:pt x="76320" y="38200"/>
                </a:lnTo>
                <a:lnTo>
                  <a:pt x="76310" y="38200"/>
                </a:lnTo>
                <a:lnTo>
                  <a:pt x="76300" y="38200"/>
                </a:lnTo>
                <a:lnTo>
                  <a:pt x="76270" y="38210"/>
                </a:lnTo>
                <a:lnTo>
                  <a:pt x="76260" y="38220"/>
                </a:lnTo>
                <a:lnTo>
                  <a:pt x="76240" y="38220"/>
                </a:lnTo>
                <a:lnTo>
                  <a:pt x="76230" y="38220"/>
                </a:lnTo>
                <a:lnTo>
                  <a:pt x="76200" y="38230"/>
                </a:lnTo>
                <a:lnTo>
                  <a:pt x="76190" y="38230"/>
                </a:lnTo>
                <a:lnTo>
                  <a:pt x="76170" y="38240"/>
                </a:lnTo>
                <a:lnTo>
                  <a:pt x="76130" y="38250"/>
                </a:lnTo>
                <a:lnTo>
                  <a:pt x="76120" y="38250"/>
                </a:lnTo>
                <a:lnTo>
                  <a:pt x="76100" y="38260"/>
                </a:lnTo>
                <a:lnTo>
                  <a:pt x="76080" y="38260"/>
                </a:lnTo>
                <a:lnTo>
                  <a:pt x="76060" y="38270"/>
                </a:lnTo>
                <a:lnTo>
                  <a:pt x="75980" y="38290"/>
                </a:lnTo>
                <a:lnTo>
                  <a:pt x="75970" y="38290"/>
                </a:lnTo>
                <a:lnTo>
                  <a:pt x="75950" y="38290"/>
                </a:lnTo>
                <a:lnTo>
                  <a:pt x="75920" y="38290"/>
                </a:lnTo>
                <a:lnTo>
                  <a:pt x="75900" y="38290"/>
                </a:lnTo>
                <a:lnTo>
                  <a:pt x="75850" y="38300"/>
                </a:lnTo>
                <a:lnTo>
                  <a:pt x="75770" y="38310"/>
                </a:lnTo>
                <a:lnTo>
                  <a:pt x="75750" y="38310"/>
                </a:lnTo>
                <a:lnTo>
                  <a:pt x="75730" y="38310"/>
                </a:lnTo>
                <a:lnTo>
                  <a:pt x="75710" y="38310"/>
                </a:lnTo>
                <a:lnTo>
                  <a:pt x="75700" y="38310"/>
                </a:lnTo>
                <a:lnTo>
                  <a:pt x="75680" y="38310"/>
                </a:lnTo>
                <a:lnTo>
                  <a:pt x="75670" y="38310"/>
                </a:lnTo>
                <a:lnTo>
                  <a:pt x="75660" y="38310"/>
                </a:lnTo>
                <a:lnTo>
                  <a:pt x="75650" y="38310"/>
                </a:lnTo>
                <a:lnTo>
                  <a:pt x="75640" y="38310"/>
                </a:lnTo>
                <a:lnTo>
                  <a:pt x="75630" y="38310"/>
                </a:lnTo>
                <a:lnTo>
                  <a:pt x="75610" y="38310"/>
                </a:lnTo>
                <a:lnTo>
                  <a:pt x="75610" y="38320"/>
                </a:lnTo>
                <a:lnTo>
                  <a:pt x="75580" y="38310"/>
                </a:lnTo>
                <a:lnTo>
                  <a:pt x="75530" y="38310"/>
                </a:lnTo>
                <a:lnTo>
                  <a:pt x="75500" y="38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