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Valkas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Valk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70" y="14360"/>
                </a:moveTo>
                <a:lnTo>
                  <a:pt x="71870" y="14380"/>
                </a:lnTo>
                <a:lnTo>
                  <a:pt x="71860" y="14410"/>
                </a:lnTo>
                <a:lnTo>
                  <a:pt x="71850" y="14420"/>
                </a:lnTo>
                <a:lnTo>
                  <a:pt x="71840" y="14420"/>
                </a:lnTo>
                <a:lnTo>
                  <a:pt x="71830" y="14430"/>
                </a:lnTo>
                <a:lnTo>
                  <a:pt x="71840" y="14430"/>
                </a:lnTo>
                <a:lnTo>
                  <a:pt x="71860" y="14440"/>
                </a:lnTo>
                <a:lnTo>
                  <a:pt x="71910" y="14460"/>
                </a:lnTo>
                <a:lnTo>
                  <a:pt x="71920" y="14450"/>
                </a:lnTo>
                <a:lnTo>
                  <a:pt x="71940" y="14440"/>
                </a:lnTo>
                <a:lnTo>
                  <a:pt x="71950" y="14430"/>
                </a:lnTo>
                <a:lnTo>
                  <a:pt x="71960" y="14420"/>
                </a:lnTo>
                <a:lnTo>
                  <a:pt x="71970" y="14420"/>
                </a:lnTo>
                <a:lnTo>
                  <a:pt x="71990" y="14420"/>
                </a:lnTo>
                <a:lnTo>
                  <a:pt x="71990" y="14430"/>
                </a:lnTo>
                <a:lnTo>
                  <a:pt x="72010" y="14460"/>
                </a:lnTo>
                <a:lnTo>
                  <a:pt x="72030" y="14480"/>
                </a:lnTo>
                <a:lnTo>
                  <a:pt x="72030" y="14490"/>
                </a:lnTo>
                <a:lnTo>
                  <a:pt x="72050" y="14480"/>
                </a:lnTo>
                <a:lnTo>
                  <a:pt x="72060" y="14490"/>
                </a:lnTo>
                <a:lnTo>
                  <a:pt x="72070" y="14500"/>
                </a:lnTo>
                <a:lnTo>
                  <a:pt x="72080" y="14490"/>
                </a:lnTo>
                <a:lnTo>
                  <a:pt x="72100" y="14470"/>
                </a:lnTo>
                <a:lnTo>
                  <a:pt x="72110" y="14470"/>
                </a:lnTo>
                <a:lnTo>
                  <a:pt x="72120" y="14480"/>
                </a:lnTo>
                <a:lnTo>
                  <a:pt x="72120" y="14500"/>
                </a:lnTo>
                <a:lnTo>
                  <a:pt x="72120" y="14510"/>
                </a:lnTo>
                <a:lnTo>
                  <a:pt x="72130" y="14530"/>
                </a:lnTo>
                <a:lnTo>
                  <a:pt x="72140" y="14530"/>
                </a:lnTo>
                <a:lnTo>
                  <a:pt x="72150" y="14540"/>
                </a:lnTo>
                <a:lnTo>
                  <a:pt x="72160" y="14540"/>
                </a:lnTo>
                <a:lnTo>
                  <a:pt x="72170" y="14530"/>
                </a:lnTo>
                <a:lnTo>
                  <a:pt x="72170" y="14520"/>
                </a:lnTo>
                <a:lnTo>
                  <a:pt x="72180" y="14510"/>
                </a:lnTo>
                <a:lnTo>
                  <a:pt x="72180" y="14500"/>
                </a:lnTo>
                <a:lnTo>
                  <a:pt x="72190" y="14490"/>
                </a:lnTo>
                <a:lnTo>
                  <a:pt x="72200" y="14490"/>
                </a:lnTo>
                <a:lnTo>
                  <a:pt x="72210" y="14490"/>
                </a:lnTo>
                <a:lnTo>
                  <a:pt x="72220" y="14500"/>
                </a:lnTo>
                <a:lnTo>
                  <a:pt x="72230" y="14500"/>
                </a:lnTo>
                <a:lnTo>
                  <a:pt x="72230" y="14510"/>
                </a:lnTo>
                <a:lnTo>
                  <a:pt x="72230" y="14520"/>
                </a:lnTo>
                <a:lnTo>
                  <a:pt x="72240" y="14530"/>
                </a:lnTo>
                <a:lnTo>
                  <a:pt x="72240" y="14540"/>
                </a:lnTo>
                <a:lnTo>
                  <a:pt x="72250" y="14550"/>
                </a:lnTo>
                <a:lnTo>
                  <a:pt x="72170" y="14650"/>
                </a:lnTo>
                <a:lnTo>
                  <a:pt x="72170" y="14660"/>
                </a:lnTo>
                <a:lnTo>
                  <a:pt x="72100" y="14730"/>
                </a:lnTo>
                <a:lnTo>
                  <a:pt x="72080" y="14750"/>
                </a:lnTo>
                <a:lnTo>
                  <a:pt x="72070" y="14760"/>
                </a:lnTo>
                <a:lnTo>
                  <a:pt x="72060" y="14780"/>
                </a:lnTo>
                <a:lnTo>
                  <a:pt x="72040" y="14800"/>
                </a:lnTo>
                <a:lnTo>
                  <a:pt x="72010" y="14830"/>
                </a:lnTo>
                <a:lnTo>
                  <a:pt x="71990" y="14860"/>
                </a:lnTo>
                <a:lnTo>
                  <a:pt x="71980" y="14860"/>
                </a:lnTo>
                <a:lnTo>
                  <a:pt x="71980" y="14870"/>
                </a:lnTo>
                <a:lnTo>
                  <a:pt x="71970" y="14870"/>
                </a:lnTo>
                <a:lnTo>
                  <a:pt x="71970" y="14880"/>
                </a:lnTo>
                <a:lnTo>
                  <a:pt x="71940" y="14910"/>
                </a:lnTo>
                <a:lnTo>
                  <a:pt x="71910" y="14940"/>
                </a:lnTo>
                <a:lnTo>
                  <a:pt x="71910" y="14950"/>
                </a:lnTo>
                <a:lnTo>
                  <a:pt x="71880" y="14970"/>
                </a:lnTo>
                <a:lnTo>
                  <a:pt x="71880" y="15000"/>
                </a:lnTo>
                <a:lnTo>
                  <a:pt x="71880" y="15030"/>
                </a:lnTo>
                <a:lnTo>
                  <a:pt x="71860" y="15120"/>
                </a:lnTo>
                <a:lnTo>
                  <a:pt x="71860" y="15130"/>
                </a:lnTo>
                <a:lnTo>
                  <a:pt x="71860" y="15150"/>
                </a:lnTo>
                <a:lnTo>
                  <a:pt x="71860" y="15170"/>
                </a:lnTo>
                <a:lnTo>
                  <a:pt x="71880" y="15180"/>
                </a:lnTo>
                <a:lnTo>
                  <a:pt x="71920" y="15200"/>
                </a:lnTo>
                <a:lnTo>
                  <a:pt x="71960" y="15220"/>
                </a:lnTo>
                <a:lnTo>
                  <a:pt x="71960" y="15230"/>
                </a:lnTo>
                <a:lnTo>
                  <a:pt x="71960" y="15250"/>
                </a:lnTo>
                <a:lnTo>
                  <a:pt x="71950" y="15260"/>
                </a:lnTo>
                <a:lnTo>
                  <a:pt x="71960" y="15280"/>
                </a:lnTo>
                <a:lnTo>
                  <a:pt x="71970" y="15280"/>
                </a:lnTo>
                <a:lnTo>
                  <a:pt x="71980" y="15290"/>
                </a:lnTo>
                <a:lnTo>
                  <a:pt x="71970" y="15300"/>
                </a:lnTo>
                <a:lnTo>
                  <a:pt x="71940" y="15340"/>
                </a:lnTo>
                <a:lnTo>
                  <a:pt x="71920" y="15380"/>
                </a:lnTo>
                <a:lnTo>
                  <a:pt x="71910" y="15380"/>
                </a:lnTo>
                <a:lnTo>
                  <a:pt x="71880" y="15360"/>
                </a:lnTo>
                <a:lnTo>
                  <a:pt x="71850" y="15350"/>
                </a:lnTo>
                <a:lnTo>
                  <a:pt x="71840" y="15360"/>
                </a:lnTo>
                <a:lnTo>
                  <a:pt x="71810" y="15380"/>
                </a:lnTo>
                <a:lnTo>
                  <a:pt x="71790" y="15400"/>
                </a:lnTo>
                <a:lnTo>
                  <a:pt x="71780" y="15410"/>
                </a:lnTo>
                <a:lnTo>
                  <a:pt x="71780" y="15420"/>
                </a:lnTo>
                <a:lnTo>
                  <a:pt x="71790" y="15430"/>
                </a:lnTo>
                <a:lnTo>
                  <a:pt x="71800" y="15430"/>
                </a:lnTo>
                <a:lnTo>
                  <a:pt x="71810" y="15430"/>
                </a:lnTo>
                <a:lnTo>
                  <a:pt x="71810" y="15440"/>
                </a:lnTo>
                <a:lnTo>
                  <a:pt x="71820" y="15440"/>
                </a:lnTo>
                <a:lnTo>
                  <a:pt x="71830" y="15430"/>
                </a:lnTo>
                <a:lnTo>
                  <a:pt x="71830" y="15420"/>
                </a:lnTo>
                <a:lnTo>
                  <a:pt x="71850" y="15430"/>
                </a:lnTo>
                <a:lnTo>
                  <a:pt x="71860" y="15430"/>
                </a:lnTo>
                <a:lnTo>
                  <a:pt x="71870" y="15430"/>
                </a:lnTo>
                <a:lnTo>
                  <a:pt x="71890" y="15430"/>
                </a:lnTo>
                <a:lnTo>
                  <a:pt x="71910" y="15420"/>
                </a:lnTo>
                <a:lnTo>
                  <a:pt x="71920" y="15430"/>
                </a:lnTo>
                <a:lnTo>
                  <a:pt x="71930" y="15420"/>
                </a:lnTo>
                <a:lnTo>
                  <a:pt x="71940" y="15430"/>
                </a:lnTo>
                <a:lnTo>
                  <a:pt x="71950" y="15450"/>
                </a:lnTo>
                <a:lnTo>
                  <a:pt x="71960" y="15460"/>
                </a:lnTo>
                <a:lnTo>
                  <a:pt x="71970" y="15470"/>
                </a:lnTo>
                <a:lnTo>
                  <a:pt x="71980" y="15480"/>
                </a:lnTo>
                <a:lnTo>
                  <a:pt x="71980" y="15490"/>
                </a:lnTo>
                <a:lnTo>
                  <a:pt x="71980" y="15500"/>
                </a:lnTo>
                <a:lnTo>
                  <a:pt x="71990" y="15500"/>
                </a:lnTo>
                <a:lnTo>
                  <a:pt x="72000" y="15510"/>
                </a:lnTo>
                <a:lnTo>
                  <a:pt x="72010" y="15500"/>
                </a:lnTo>
                <a:lnTo>
                  <a:pt x="72030" y="15500"/>
                </a:lnTo>
                <a:lnTo>
                  <a:pt x="72040" y="15510"/>
                </a:lnTo>
                <a:lnTo>
                  <a:pt x="72050" y="15520"/>
                </a:lnTo>
                <a:lnTo>
                  <a:pt x="72040" y="15530"/>
                </a:lnTo>
                <a:lnTo>
                  <a:pt x="72030" y="15540"/>
                </a:lnTo>
                <a:lnTo>
                  <a:pt x="72030" y="15550"/>
                </a:lnTo>
                <a:lnTo>
                  <a:pt x="72040" y="15560"/>
                </a:lnTo>
                <a:lnTo>
                  <a:pt x="72040" y="15570"/>
                </a:lnTo>
                <a:lnTo>
                  <a:pt x="72050" y="15570"/>
                </a:lnTo>
                <a:lnTo>
                  <a:pt x="72050" y="15580"/>
                </a:lnTo>
                <a:lnTo>
                  <a:pt x="72040" y="15580"/>
                </a:lnTo>
                <a:lnTo>
                  <a:pt x="72030" y="15590"/>
                </a:lnTo>
                <a:lnTo>
                  <a:pt x="72020" y="15590"/>
                </a:lnTo>
                <a:lnTo>
                  <a:pt x="72020" y="15600"/>
                </a:lnTo>
                <a:lnTo>
                  <a:pt x="72010" y="15600"/>
                </a:lnTo>
                <a:lnTo>
                  <a:pt x="72010" y="15610"/>
                </a:lnTo>
                <a:lnTo>
                  <a:pt x="72000" y="15620"/>
                </a:lnTo>
                <a:lnTo>
                  <a:pt x="71990" y="15650"/>
                </a:lnTo>
                <a:lnTo>
                  <a:pt x="71970" y="15670"/>
                </a:lnTo>
                <a:lnTo>
                  <a:pt x="72000" y="15680"/>
                </a:lnTo>
                <a:lnTo>
                  <a:pt x="72020" y="15690"/>
                </a:lnTo>
                <a:lnTo>
                  <a:pt x="72020" y="15700"/>
                </a:lnTo>
                <a:lnTo>
                  <a:pt x="72010" y="15710"/>
                </a:lnTo>
                <a:lnTo>
                  <a:pt x="72010" y="15720"/>
                </a:lnTo>
                <a:lnTo>
                  <a:pt x="72020" y="15730"/>
                </a:lnTo>
                <a:lnTo>
                  <a:pt x="72040" y="15740"/>
                </a:lnTo>
                <a:lnTo>
                  <a:pt x="72050" y="15770"/>
                </a:lnTo>
                <a:lnTo>
                  <a:pt x="72060" y="15800"/>
                </a:lnTo>
                <a:lnTo>
                  <a:pt x="72060" y="15810"/>
                </a:lnTo>
                <a:lnTo>
                  <a:pt x="72050" y="15810"/>
                </a:lnTo>
                <a:lnTo>
                  <a:pt x="72050" y="15820"/>
                </a:lnTo>
                <a:lnTo>
                  <a:pt x="72040" y="15820"/>
                </a:lnTo>
                <a:lnTo>
                  <a:pt x="72040" y="15810"/>
                </a:lnTo>
                <a:lnTo>
                  <a:pt x="72040" y="15820"/>
                </a:lnTo>
                <a:lnTo>
                  <a:pt x="72030" y="15820"/>
                </a:lnTo>
                <a:lnTo>
                  <a:pt x="72030" y="15830"/>
                </a:lnTo>
                <a:lnTo>
                  <a:pt x="72020" y="15830"/>
                </a:lnTo>
                <a:lnTo>
                  <a:pt x="72020" y="15840"/>
                </a:lnTo>
                <a:lnTo>
                  <a:pt x="72020" y="15850"/>
                </a:lnTo>
                <a:lnTo>
                  <a:pt x="72030" y="15860"/>
                </a:lnTo>
                <a:lnTo>
                  <a:pt x="72030" y="15870"/>
                </a:lnTo>
                <a:lnTo>
                  <a:pt x="72040" y="15870"/>
                </a:lnTo>
                <a:lnTo>
                  <a:pt x="72040" y="15880"/>
                </a:lnTo>
                <a:lnTo>
                  <a:pt x="72050" y="15880"/>
                </a:lnTo>
                <a:lnTo>
                  <a:pt x="72050" y="15890"/>
                </a:lnTo>
                <a:lnTo>
                  <a:pt x="72060" y="15880"/>
                </a:lnTo>
                <a:lnTo>
                  <a:pt x="72070" y="15880"/>
                </a:lnTo>
                <a:lnTo>
                  <a:pt x="72080" y="15880"/>
                </a:lnTo>
                <a:lnTo>
                  <a:pt x="72090" y="15880"/>
                </a:lnTo>
                <a:lnTo>
                  <a:pt x="72090" y="15870"/>
                </a:lnTo>
                <a:lnTo>
                  <a:pt x="72100" y="15860"/>
                </a:lnTo>
                <a:lnTo>
                  <a:pt x="72110" y="15850"/>
                </a:lnTo>
                <a:lnTo>
                  <a:pt x="72110" y="15840"/>
                </a:lnTo>
                <a:lnTo>
                  <a:pt x="72120" y="15830"/>
                </a:lnTo>
                <a:lnTo>
                  <a:pt x="72120" y="15820"/>
                </a:lnTo>
                <a:lnTo>
                  <a:pt x="72140" y="15820"/>
                </a:lnTo>
                <a:lnTo>
                  <a:pt x="72150" y="15830"/>
                </a:lnTo>
                <a:lnTo>
                  <a:pt x="72180" y="15830"/>
                </a:lnTo>
                <a:lnTo>
                  <a:pt x="72200" y="15840"/>
                </a:lnTo>
                <a:lnTo>
                  <a:pt x="72210" y="15850"/>
                </a:lnTo>
                <a:lnTo>
                  <a:pt x="72220" y="15860"/>
                </a:lnTo>
                <a:lnTo>
                  <a:pt x="72220" y="15870"/>
                </a:lnTo>
                <a:lnTo>
                  <a:pt x="72230" y="15870"/>
                </a:lnTo>
                <a:lnTo>
                  <a:pt x="72260" y="15850"/>
                </a:lnTo>
                <a:lnTo>
                  <a:pt x="72280" y="15830"/>
                </a:lnTo>
                <a:lnTo>
                  <a:pt x="72290" y="15840"/>
                </a:lnTo>
                <a:lnTo>
                  <a:pt x="72300" y="15850"/>
                </a:lnTo>
                <a:lnTo>
                  <a:pt x="72310" y="15850"/>
                </a:lnTo>
                <a:lnTo>
                  <a:pt x="72320" y="15860"/>
                </a:lnTo>
                <a:lnTo>
                  <a:pt x="72320" y="15870"/>
                </a:lnTo>
                <a:lnTo>
                  <a:pt x="72330" y="15870"/>
                </a:lnTo>
                <a:lnTo>
                  <a:pt x="72330" y="15880"/>
                </a:lnTo>
                <a:lnTo>
                  <a:pt x="72330" y="15890"/>
                </a:lnTo>
                <a:lnTo>
                  <a:pt x="72320" y="15920"/>
                </a:lnTo>
                <a:lnTo>
                  <a:pt x="72310" y="15940"/>
                </a:lnTo>
                <a:lnTo>
                  <a:pt x="72310" y="15960"/>
                </a:lnTo>
                <a:lnTo>
                  <a:pt x="72300" y="15980"/>
                </a:lnTo>
                <a:lnTo>
                  <a:pt x="72300" y="15990"/>
                </a:lnTo>
                <a:lnTo>
                  <a:pt x="72290" y="16010"/>
                </a:lnTo>
                <a:lnTo>
                  <a:pt x="72240" y="16020"/>
                </a:lnTo>
                <a:lnTo>
                  <a:pt x="72210" y="16060"/>
                </a:lnTo>
                <a:lnTo>
                  <a:pt x="72220" y="16080"/>
                </a:lnTo>
                <a:lnTo>
                  <a:pt x="72170" y="16090"/>
                </a:lnTo>
                <a:lnTo>
                  <a:pt x="72130" y="16100"/>
                </a:lnTo>
                <a:lnTo>
                  <a:pt x="72120" y="16100"/>
                </a:lnTo>
                <a:lnTo>
                  <a:pt x="72060" y="16120"/>
                </a:lnTo>
                <a:lnTo>
                  <a:pt x="72050" y="16120"/>
                </a:lnTo>
                <a:lnTo>
                  <a:pt x="72000" y="16130"/>
                </a:lnTo>
                <a:lnTo>
                  <a:pt x="71940" y="16150"/>
                </a:lnTo>
                <a:lnTo>
                  <a:pt x="71880" y="16160"/>
                </a:lnTo>
                <a:lnTo>
                  <a:pt x="71850" y="16170"/>
                </a:lnTo>
                <a:lnTo>
                  <a:pt x="71790" y="16190"/>
                </a:lnTo>
                <a:lnTo>
                  <a:pt x="71740" y="16200"/>
                </a:lnTo>
                <a:lnTo>
                  <a:pt x="71660" y="16220"/>
                </a:lnTo>
                <a:lnTo>
                  <a:pt x="71610" y="16230"/>
                </a:lnTo>
                <a:lnTo>
                  <a:pt x="71550" y="16240"/>
                </a:lnTo>
                <a:lnTo>
                  <a:pt x="71550" y="16230"/>
                </a:lnTo>
                <a:lnTo>
                  <a:pt x="71550" y="16220"/>
                </a:lnTo>
                <a:lnTo>
                  <a:pt x="71550" y="16210"/>
                </a:lnTo>
                <a:lnTo>
                  <a:pt x="71550" y="16200"/>
                </a:lnTo>
                <a:lnTo>
                  <a:pt x="71540" y="16200"/>
                </a:lnTo>
                <a:lnTo>
                  <a:pt x="71550" y="16190"/>
                </a:lnTo>
                <a:lnTo>
                  <a:pt x="71550" y="16180"/>
                </a:lnTo>
                <a:lnTo>
                  <a:pt x="71550" y="16170"/>
                </a:lnTo>
                <a:lnTo>
                  <a:pt x="71550" y="16160"/>
                </a:lnTo>
                <a:lnTo>
                  <a:pt x="71550" y="16150"/>
                </a:lnTo>
                <a:lnTo>
                  <a:pt x="71550" y="16140"/>
                </a:lnTo>
                <a:lnTo>
                  <a:pt x="71550" y="16130"/>
                </a:lnTo>
                <a:lnTo>
                  <a:pt x="71550" y="16120"/>
                </a:lnTo>
                <a:lnTo>
                  <a:pt x="71540" y="16110"/>
                </a:lnTo>
                <a:lnTo>
                  <a:pt x="71540" y="16100"/>
                </a:lnTo>
                <a:lnTo>
                  <a:pt x="71530" y="16090"/>
                </a:lnTo>
                <a:lnTo>
                  <a:pt x="71520" y="16090"/>
                </a:lnTo>
                <a:lnTo>
                  <a:pt x="71500" y="16080"/>
                </a:lnTo>
                <a:lnTo>
                  <a:pt x="71500" y="16070"/>
                </a:lnTo>
                <a:lnTo>
                  <a:pt x="71490" y="16070"/>
                </a:lnTo>
                <a:lnTo>
                  <a:pt x="71490" y="16060"/>
                </a:lnTo>
                <a:lnTo>
                  <a:pt x="71490" y="16050"/>
                </a:lnTo>
                <a:lnTo>
                  <a:pt x="71490" y="16040"/>
                </a:lnTo>
                <a:lnTo>
                  <a:pt x="71490" y="16030"/>
                </a:lnTo>
                <a:lnTo>
                  <a:pt x="71500" y="16030"/>
                </a:lnTo>
                <a:lnTo>
                  <a:pt x="71500" y="16020"/>
                </a:lnTo>
                <a:lnTo>
                  <a:pt x="71500" y="16010"/>
                </a:lnTo>
                <a:lnTo>
                  <a:pt x="71510" y="16000"/>
                </a:lnTo>
                <a:lnTo>
                  <a:pt x="71500" y="15990"/>
                </a:lnTo>
                <a:lnTo>
                  <a:pt x="71510" y="15990"/>
                </a:lnTo>
                <a:lnTo>
                  <a:pt x="71520" y="15980"/>
                </a:lnTo>
                <a:lnTo>
                  <a:pt x="71530" y="15980"/>
                </a:lnTo>
                <a:lnTo>
                  <a:pt x="71540" y="15980"/>
                </a:lnTo>
                <a:lnTo>
                  <a:pt x="71550" y="15970"/>
                </a:lnTo>
                <a:lnTo>
                  <a:pt x="71560" y="15950"/>
                </a:lnTo>
                <a:lnTo>
                  <a:pt x="71570" y="15950"/>
                </a:lnTo>
                <a:lnTo>
                  <a:pt x="71560" y="15940"/>
                </a:lnTo>
                <a:lnTo>
                  <a:pt x="71570" y="15930"/>
                </a:lnTo>
                <a:lnTo>
                  <a:pt x="71580" y="15920"/>
                </a:lnTo>
                <a:lnTo>
                  <a:pt x="71590" y="15920"/>
                </a:lnTo>
                <a:lnTo>
                  <a:pt x="71600" y="15920"/>
                </a:lnTo>
                <a:lnTo>
                  <a:pt x="71610" y="15920"/>
                </a:lnTo>
                <a:lnTo>
                  <a:pt x="7163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40" y="15910"/>
                </a:lnTo>
                <a:lnTo>
                  <a:pt x="71650" y="15910"/>
                </a:lnTo>
                <a:lnTo>
                  <a:pt x="71650" y="15900"/>
                </a:lnTo>
                <a:lnTo>
                  <a:pt x="71660" y="15900"/>
                </a:lnTo>
                <a:lnTo>
                  <a:pt x="71650" y="15870"/>
                </a:lnTo>
                <a:lnTo>
                  <a:pt x="71660" y="15860"/>
                </a:lnTo>
                <a:lnTo>
                  <a:pt x="71660" y="15850"/>
                </a:lnTo>
                <a:lnTo>
                  <a:pt x="71650" y="15840"/>
                </a:lnTo>
                <a:lnTo>
                  <a:pt x="71640" y="15840"/>
                </a:lnTo>
                <a:lnTo>
                  <a:pt x="71640" y="15820"/>
                </a:lnTo>
                <a:lnTo>
                  <a:pt x="71630" y="15820"/>
                </a:lnTo>
                <a:lnTo>
                  <a:pt x="71630" y="15800"/>
                </a:lnTo>
                <a:lnTo>
                  <a:pt x="71630" y="15790"/>
                </a:lnTo>
                <a:lnTo>
                  <a:pt x="71630" y="15770"/>
                </a:lnTo>
                <a:lnTo>
                  <a:pt x="71620" y="15760"/>
                </a:lnTo>
                <a:lnTo>
                  <a:pt x="71630" y="15750"/>
                </a:lnTo>
                <a:lnTo>
                  <a:pt x="71640" y="15750"/>
                </a:lnTo>
                <a:lnTo>
                  <a:pt x="71650" y="15750"/>
                </a:lnTo>
                <a:lnTo>
                  <a:pt x="71660" y="15760"/>
                </a:lnTo>
                <a:lnTo>
                  <a:pt x="71670" y="15760"/>
                </a:lnTo>
                <a:lnTo>
                  <a:pt x="71680" y="15760"/>
                </a:lnTo>
                <a:lnTo>
                  <a:pt x="71690" y="15770"/>
                </a:lnTo>
                <a:lnTo>
                  <a:pt x="71700" y="15760"/>
                </a:lnTo>
                <a:lnTo>
                  <a:pt x="71680" y="15750"/>
                </a:lnTo>
                <a:lnTo>
                  <a:pt x="71670" y="15750"/>
                </a:lnTo>
                <a:lnTo>
                  <a:pt x="71660" y="15740"/>
                </a:lnTo>
                <a:lnTo>
                  <a:pt x="71660" y="15720"/>
                </a:lnTo>
                <a:lnTo>
                  <a:pt x="71650" y="15720"/>
                </a:lnTo>
                <a:lnTo>
                  <a:pt x="71650" y="15710"/>
                </a:lnTo>
                <a:lnTo>
                  <a:pt x="71620" y="15710"/>
                </a:lnTo>
                <a:lnTo>
                  <a:pt x="71620" y="15720"/>
                </a:lnTo>
                <a:lnTo>
                  <a:pt x="71620" y="15740"/>
                </a:lnTo>
                <a:lnTo>
                  <a:pt x="71600" y="15720"/>
                </a:lnTo>
                <a:lnTo>
                  <a:pt x="71600" y="15710"/>
                </a:lnTo>
                <a:lnTo>
                  <a:pt x="71600" y="15700"/>
                </a:lnTo>
                <a:lnTo>
                  <a:pt x="71580" y="15700"/>
                </a:lnTo>
                <a:lnTo>
                  <a:pt x="71580" y="15690"/>
                </a:lnTo>
                <a:lnTo>
                  <a:pt x="71570" y="15690"/>
                </a:lnTo>
                <a:lnTo>
                  <a:pt x="71540" y="15690"/>
                </a:lnTo>
                <a:lnTo>
                  <a:pt x="71510" y="15680"/>
                </a:lnTo>
                <a:lnTo>
                  <a:pt x="71500" y="15690"/>
                </a:lnTo>
                <a:lnTo>
                  <a:pt x="71500" y="15700"/>
                </a:lnTo>
                <a:lnTo>
                  <a:pt x="71490" y="15700"/>
                </a:lnTo>
                <a:lnTo>
                  <a:pt x="71490" y="15710"/>
                </a:lnTo>
                <a:lnTo>
                  <a:pt x="71480" y="15710"/>
                </a:lnTo>
                <a:lnTo>
                  <a:pt x="71470" y="15720"/>
                </a:lnTo>
                <a:lnTo>
                  <a:pt x="71460" y="15720"/>
                </a:lnTo>
                <a:lnTo>
                  <a:pt x="71460" y="15730"/>
                </a:lnTo>
                <a:lnTo>
                  <a:pt x="71450" y="15730"/>
                </a:lnTo>
                <a:lnTo>
                  <a:pt x="71440" y="15730"/>
                </a:lnTo>
                <a:lnTo>
                  <a:pt x="71430" y="15730"/>
                </a:lnTo>
                <a:lnTo>
                  <a:pt x="71420" y="15730"/>
                </a:lnTo>
                <a:lnTo>
                  <a:pt x="71420" y="15740"/>
                </a:lnTo>
                <a:lnTo>
                  <a:pt x="71410" y="15740"/>
                </a:lnTo>
                <a:lnTo>
                  <a:pt x="71410" y="15750"/>
                </a:lnTo>
                <a:lnTo>
                  <a:pt x="71400" y="15750"/>
                </a:lnTo>
                <a:lnTo>
                  <a:pt x="71400" y="15760"/>
                </a:lnTo>
                <a:lnTo>
                  <a:pt x="71390" y="15760"/>
                </a:lnTo>
                <a:lnTo>
                  <a:pt x="71380" y="15760"/>
                </a:lnTo>
                <a:lnTo>
                  <a:pt x="71380" y="15770"/>
                </a:lnTo>
                <a:lnTo>
                  <a:pt x="71380" y="15780"/>
                </a:lnTo>
                <a:lnTo>
                  <a:pt x="71370" y="15780"/>
                </a:lnTo>
                <a:lnTo>
                  <a:pt x="71370" y="15790"/>
                </a:lnTo>
                <a:lnTo>
                  <a:pt x="71360" y="15800"/>
                </a:lnTo>
                <a:lnTo>
                  <a:pt x="71320" y="15830"/>
                </a:lnTo>
                <a:lnTo>
                  <a:pt x="71270" y="15790"/>
                </a:lnTo>
                <a:lnTo>
                  <a:pt x="71360" y="15750"/>
                </a:lnTo>
                <a:lnTo>
                  <a:pt x="71310" y="15710"/>
                </a:lnTo>
                <a:lnTo>
                  <a:pt x="71250" y="15680"/>
                </a:lnTo>
                <a:lnTo>
                  <a:pt x="71240" y="15680"/>
                </a:lnTo>
                <a:lnTo>
                  <a:pt x="71210" y="15670"/>
                </a:lnTo>
                <a:lnTo>
                  <a:pt x="71160" y="15750"/>
                </a:lnTo>
                <a:lnTo>
                  <a:pt x="71120" y="15760"/>
                </a:lnTo>
                <a:lnTo>
                  <a:pt x="71050" y="15790"/>
                </a:lnTo>
                <a:lnTo>
                  <a:pt x="71030" y="15880"/>
                </a:lnTo>
                <a:lnTo>
                  <a:pt x="71030" y="15870"/>
                </a:lnTo>
                <a:lnTo>
                  <a:pt x="71020" y="15870"/>
                </a:lnTo>
                <a:lnTo>
                  <a:pt x="71020" y="15860"/>
                </a:lnTo>
                <a:lnTo>
                  <a:pt x="70950" y="15950"/>
                </a:lnTo>
                <a:lnTo>
                  <a:pt x="70940" y="15950"/>
                </a:lnTo>
                <a:lnTo>
                  <a:pt x="70940" y="15940"/>
                </a:lnTo>
                <a:lnTo>
                  <a:pt x="70930" y="15940"/>
                </a:lnTo>
                <a:lnTo>
                  <a:pt x="70930" y="15930"/>
                </a:lnTo>
                <a:lnTo>
                  <a:pt x="70920" y="15930"/>
                </a:lnTo>
                <a:lnTo>
                  <a:pt x="70910" y="15920"/>
                </a:lnTo>
                <a:lnTo>
                  <a:pt x="70900" y="15910"/>
                </a:lnTo>
                <a:lnTo>
                  <a:pt x="70890" y="15900"/>
                </a:lnTo>
                <a:lnTo>
                  <a:pt x="70880" y="15900"/>
                </a:lnTo>
                <a:lnTo>
                  <a:pt x="70870" y="15900"/>
                </a:lnTo>
                <a:lnTo>
                  <a:pt x="70860" y="15890"/>
                </a:lnTo>
                <a:lnTo>
                  <a:pt x="70860" y="15880"/>
                </a:lnTo>
                <a:lnTo>
                  <a:pt x="70850" y="15880"/>
                </a:lnTo>
                <a:lnTo>
                  <a:pt x="70850" y="15870"/>
                </a:lnTo>
                <a:lnTo>
                  <a:pt x="70830" y="15860"/>
                </a:lnTo>
                <a:lnTo>
                  <a:pt x="70810" y="15850"/>
                </a:lnTo>
                <a:lnTo>
                  <a:pt x="70800" y="15840"/>
                </a:lnTo>
                <a:lnTo>
                  <a:pt x="70780" y="15830"/>
                </a:lnTo>
                <a:lnTo>
                  <a:pt x="70770" y="15820"/>
                </a:lnTo>
                <a:lnTo>
                  <a:pt x="70770" y="15810"/>
                </a:lnTo>
                <a:lnTo>
                  <a:pt x="70760" y="15810"/>
                </a:lnTo>
                <a:lnTo>
                  <a:pt x="70750" y="15800"/>
                </a:lnTo>
                <a:lnTo>
                  <a:pt x="70740" y="15790"/>
                </a:lnTo>
                <a:lnTo>
                  <a:pt x="70730" y="15790"/>
                </a:lnTo>
                <a:lnTo>
                  <a:pt x="70720" y="15790"/>
                </a:lnTo>
                <a:lnTo>
                  <a:pt x="70720" y="15800"/>
                </a:lnTo>
                <a:lnTo>
                  <a:pt x="70710" y="15810"/>
                </a:lnTo>
                <a:lnTo>
                  <a:pt x="70700" y="15830"/>
                </a:lnTo>
                <a:lnTo>
                  <a:pt x="70700" y="15840"/>
                </a:lnTo>
                <a:lnTo>
                  <a:pt x="70680" y="15870"/>
                </a:lnTo>
                <a:lnTo>
                  <a:pt x="70680" y="15880"/>
                </a:lnTo>
                <a:lnTo>
                  <a:pt x="70670" y="15870"/>
                </a:lnTo>
                <a:lnTo>
                  <a:pt x="70650" y="15870"/>
                </a:lnTo>
                <a:lnTo>
                  <a:pt x="70640" y="15860"/>
                </a:lnTo>
                <a:lnTo>
                  <a:pt x="70630" y="15860"/>
                </a:lnTo>
                <a:lnTo>
                  <a:pt x="70630" y="15850"/>
                </a:lnTo>
                <a:lnTo>
                  <a:pt x="70620" y="15850"/>
                </a:lnTo>
                <a:lnTo>
                  <a:pt x="70610" y="15820"/>
                </a:lnTo>
                <a:lnTo>
                  <a:pt x="70600" y="15790"/>
                </a:lnTo>
                <a:lnTo>
                  <a:pt x="70580" y="15760"/>
                </a:lnTo>
                <a:lnTo>
                  <a:pt x="70570" y="15740"/>
                </a:lnTo>
                <a:lnTo>
                  <a:pt x="70570" y="15730"/>
                </a:lnTo>
                <a:lnTo>
                  <a:pt x="70560" y="15720"/>
                </a:lnTo>
                <a:lnTo>
                  <a:pt x="70560" y="15710"/>
                </a:lnTo>
                <a:lnTo>
                  <a:pt x="70560" y="15680"/>
                </a:lnTo>
                <a:lnTo>
                  <a:pt x="70580" y="15610"/>
                </a:lnTo>
                <a:lnTo>
                  <a:pt x="70580" y="15600"/>
                </a:lnTo>
                <a:lnTo>
                  <a:pt x="70590" y="15540"/>
                </a:lnTo>
                <a:lnTo>
                  <a:pt x="70600" y="15510"/>
                </a:lnTo>
                <a:lnTo>
                  <a:pt x="70600" y="15500"/>
                </a:lnTo>
                <a:lnTo>
                  <a:pt x="70600" y="15470"/>
                </a:lnTo>
                <a:lnTo>
                  <a:pt x="70610" y="15470"/>
                </a:lnTo>
                <a:lnTo>
                  <a:pt x="70610" y="15460"/>
                </a:lnTo>
                <a:lnTo>
                  <a:pt x="70640" y="15460"/>
                </a:lnTo>
                <a:lnTo>
                  <a:pt x="70650" y="15460"/>
                </a:lnTo>
                <a:lnTo>
                  <a:pt x="70660" y="15460"/>
                </a:lnTo>
                <a:lnTo>
                  <a:pt x="70670" y="15460"/>
                </a:lnTo>
                <a:lnTo>
                  <a:pt x="70690" y="15450"/>
                </a:lnTo>
                <a:lnTo>
                  <a:pt x="70720" y="15450"/>
                </a:lnTo>
                <a:lnTo>
                  <a:pt x="70730" y="15450"/>
                </a:lnTo>
                <a:lnTo>
                  <a:pt x="70740" y="15450"/>
                </a:lnTo>
                <a:lnTo>
                  <a:pt x="70740" y="15440"/>
                </a:lnTo>
                <a:lnTo>
                  <a:pt x="70750" y="15440"/>
                </a:lnTo>
                <a:lnTo>
                  <a:pt x="70750" y="15430"/>
                </a:lnTo>
                <a:lnTo>
                  <a:pt x="70760" y="15400"/>
                </a:lnTo>
                <a:lnTo>
                  <a:pt x="70770" y="15390"/>
                </a:lnTo>
                <a:lnTo>
                  <a:pt x="70780" y="15380"/>
                </a:lnTo>
                <a:lnTo>
                  <a:pt x="70810" y="15380"/>
                </a:lnTo>
                <a:lnTo>
                  <a:pt x="70820" y="15370"/>
                </a:lnTo>
                <a:lnTo>
                  <a:pt x="70830" y="15370"/>
                </a:lnTo>
                <a:lnTo>
                  <a:pt x="70840" y="15360"/>
                </a:lnTo>
                <a:lnTo>
                  <a:pt x="70840" y="15350"/>
                </a:lnTo>
                <a:lnTo>
                  <a:pt x="70850" y="15340"/>
                </a:lnTo>
                <a:lnTo>
                  <a:pt x="70850" y="15330"/>
                </a:lnTo>
                <a:lnTo>
                  <a:pt x="70860" y="15320"/>
                </a:lnTo>
                <a:lnTo>
                  <a:pt x="70870" y="15310"/>
                </a:lnTo>
                <a:lnTo>
                  <a:pt x="70860" y="15300"/>
                </a:lnTo>
                <a:lnTo>
                  <a:pt x="70810" y="15310"/>
                </a:lnTo>
                <a:lnTo>
                  <a:pt x="70790" y="15310"/>
                </a:lnTo>
                <a:lnTo>
                  <a:pt x="70770" y="15310"/>
                </a:lnTo>
                <a:lnTo>
                  <a:pt x="70720" y="15320"/>
                </a:lnTo>
                <a:lnTo>
                  <a:pt x="70710" y="15320"/>
                </a:lnTo>
                <a:lnTo>
                  <a:pt x="70690" y="15330"/>
                </a:lnTo>
                <a:lnTo>
                  <a:pt x="70670" y="15330"/>
                </a:lnTo>
                <a:lnTo>
                  <a:pt x="70660" y="15330"/>
                </a:lnTo>
                <a:lnTo>
                  <a:pt x="70640" y="15340"/>
                </a:lnTo>
                <a:lnTo>
                  <a:pt x="70610" y="15340"/>
                </a:lnTo>
                <a:lnTo>
                  <a:pt x="70600" y="15350"/>
                </a:lnTo>
                <a:lnTo>
                  <a:pt x="70580" y="15360"/>
                </a:lnTo>
                <a:lnTo>
                  <a:pt x="70550" y="15370"/>
                </a:lnTo>
                <a:lnTo>
                  <a:pt x="70520" y="15390"/>
                </a:lnTo>
                <a:lnTo>
                  <a:pt x="70510" y="15390"/>
                </a:lnTo>
                <a:lnTo>
                  <a:pt x="70490" y="15400"/>
                </a:lnTo>
                <a:lnTo>
                  <a:pt x="70490" y="15410"/>
                </a:lnTo>
                <a:lnTo>
                  <a:pt x="70480" y="15410"/>
                </a:lnTo>
                <a:lnTo>
                  <a:pt x="70470" y="15410"/>
                </a:lnTo>
                <a:lnTo>
                  <a:pt x="70450" y="15400"/>
                </a:lnTo>
                <a:lnTo>
                  <a:pt x="70440" y="15390"/>
                </a:lnTo>
                <a:lnTo>
                  <a:pt x="70400" y="15380"/>
                </a:lnTo>
                <a:lnTo>
                  <a:pt x="70350" y="15370"/>
                </a:lnTo>
                <a:lnTo>
                  <a:pt x="70340" y="15360"/>
                </a:lnTo>
                <a:lnTo>
                  <a:pt x="70330" y="15360"/>
                </a:lnTo>
                <a:lnTo>
                  <a:pt x="70310" y="15350"/>
                </a:lnTo>
                <a:lnTo>
                  <a:pt x="70300" y="15340"/>
                </a:lnTo>
                <a:lnTo>
                  <a:pt x="70290" y="15340"/>
                </a:lnTo>
                <a:lnTo>
                  <a:pt x="70280" y="15320"/>
                </a:lnTo>
                <a:lnTo>
                  <a:pt x="70280" y="15310"/>
                </a:lnTo>
                <a:lnTo>
                  <a:pt x="70280" y="15300"/>
                </a:lnTo>
                <a:lnTo>
                  <a:pt x="70270" y="15270"/>
                </a:lnTo>
                <a:lnTo>
                  <a:pt x="70270" y="15250"/>
                </a:lnTo>
                <a:lnTo>
                  <a:pt x="70220" y="15240"/>
                </a:lnTo>
                <a:lnTo>
                  <a:pt x="70190" y="15230"/>
                </a:lnTo>
                <a:lnTo>
                  <a:pt x="70160" y="15220"/>
                </a:lnTo>
                <a:lnTo>
                  <a:pt x="70120" y="15210"/>
                </a:lnTo>
                <a:lnTo>
                  <a:pt x="70110" y="15210"/>
                </a:lnTo>
                <a:lnTo>
                  <a:pt x="70100" y="15200"/>
                </a:lnTo>
                <a:lnTo>
                  <a:pt x="70090" y="15200"/>
                </a:lnTo>
                <a:lnTo>
                  <a:pt x="70080" y="15200"/>
                </a:lnTo>
                <a:lnTo>
                  <a:pt x="70070" y="15200"/>
                </a:lnTo>
                <a:lnTo>
                  <a:pt x="70050" y="15190"/>
                </a:lnTo>
                <a:lnTo>
                  <a:pt x="70030" y="15190"/>
                </a:lnTo>
                <a:lnTo>
                  <a:pt x="70010" y="15180"/>
                </a:lnTo>
                <a:lnTo>
                  <a:pt x="69990" y="15180"/>
                </a:lnTo>
                <a:lnTo>
                  <a:pt x="69980" y="15170"/>
                </a:lnTo>
                <a:lnTo>
                  <a:pt x="69960" y="15170"/>
                </a:lnTo>
                <a:lnTo>
                  <a:pt x="69960" y="15180"/>
                </a:lnTo>
                <a:lnTo>
                  <a:pt x="69950" y="15190"/>
                </a:lnTo>
                <a:lnTo>
                  <a:pt x="69940" y="15200"/>
                </a:lnTo>
                <a:lnTo>
                  <a:pt x="69930" y="15210"/>
                </a:lnTo>
                <a:lnTo>
                  <a:pt x="69920" y="15220"/>
                </a:lnTo>
                <a:lnTo>
                  <a:pt x="69900" y="15230"/>
                </a:lnTo>
                <a:lnTo>
                  <a:pt x="69890" y="15240"/>
                </a:lnTo>
                <a:lnTo>
                  <a:pt x="69880" y="15240"/>
                </a:lnTo>
                <a:lnTo>
                  <a:pt x="69880" y="15250"/>
                </a:lnTo>
                <a:lnTo>
                  <a:pt x="69870" y="15250"/>
                </a:lnTo>
                <a:lnTo>
                  <a:pt x="69860" y="15250"/>
                </a:lnTo>
                <a:lnTo>
                  <a:pt x="69860" y="15260"/>
                </a:lnTo>
                <a:lnTo>
                  <a:pt x="69850" y="15260"/>
                </a:lnTo>
                <a:lnTo>
                  <a:pt x="69840" y="15310"/>
                </a:lnTo>
                <a:lnTo>
                  <a:pt x="69840" y="15320"/>
                </a:lnTo>
                <a:lnTo>
                  <a:pt x="69830" y="15340"/>
                </a:lnTo>
                <a:lnTo>
                  <a:pt x="69830" y="15350"/>
                </a:lnTo>
                <a:lnTo>
                  <a:pt x="69740" y="15330"/>
                </a:lnTo>
                <a:lnTo>
                  <a:pt x="69730" y="15320"/>
                </a:lnTo>
                <a:lnTo>
                  <a:pt x="69720" y="15320"/>
                </a:lnTo>
                <a:lnTo>
                  <a:pt x="69720" y="15330"/>
                </a:lnTo>
                <a:lnTo>
                  <a:pt x="69690" y="15320"/>
                </a:lnTo>
                <a:lnTo>
                  <a:pt x="69630" y="15310"/>
                </a:lnTo>
                <a:lnTo>
                  <a:pt x="69550" y="15290"/>
                </a:lnTo>
                <a:lnTo>
                  <a:pt x="69530" y="15280"/>
                </a:lnTo>
                <a:lnTo>
                  <a:pt x="69510" y="15260"/>
                </a:lnTo>
                <a:lnTo>
                  <a:pt x="69500" y="15230"/>
                </a:lnTo>
                <a:lnTo>
                  <a:pt x="69480" y="15130"/>
                </a:lnTo>
                <a:lnTo>
                  <a:pt x="69460" y="15140"/>
                </a:lnTo>
                <a:lnTo>
                  <a:pt x="69460" y="15150"/>
                </a:lnTo>
                <a:lnTo>
                  <a:pt x="69430" y="15120"/>
                </a:lnTo>
                <a:lnTo>
                  <a:pt x="69430" y="15080"/>
                </a:lnTo>
                <a:lnTo>
                  <a:pt x="69430" y="15070"/>
                </a:lnTo>
                <a:lnTo>
                  <a:pt x="69430" y="15050"/>
                </a:lnTo>
                <a:lnTo>
                  <a:pt x="69430" y="15020"/>
                </a:lnTo>
                <a:lnTo>
                  <a:pt x="69420" y="14980"/>
                </a:lnTo>
                <a:lnTo>
                  <a:pt x="69330" y="14990"/>
                </a:lnTo>
                <a:lnTo>
                  <a:pt x="69310" y="14950"/>
                </a:lnTo>
                <a:lnTo>
                  <a:pt x="69280" y="14870"/>
                </a:lnTo>
                <a:lnTo>
                  <a:pt x="69270" y="14790"/>
                </a:lnTo>
                <a:lnTo>
                  <a:pt x="69220" y="14800"/>
                </a:lnTo>
                <a:lnTo>
                  <a:pt x="69170" y="14790"/>
                </a:lnTo>
                <a:lnTo>
                  <a:pt x="69170" y="14810"/>
                </a:lnTo>
                <a:lnTo>
                  <a:pt x="69120" y="14830"/>
                </a:lnTo>
                <a:lnTo>
                  <a:pt x="69080" y="14830"/>
                </a:lnTo>
                <a:lnTo>
                  <a:pt x="69080" y="14840"/>
                </a:lnTo>
                <a:lnTo>
                  <a:pt x="69080" y="14850"/>
                </a:lnTo>
                <a:lnTo>
                  <a:pt x="69080" y="14860"/>
                </a:lnTo>
                <a:lnTo>
                  <a:pt x="69080" y="14870"/>
                </a:lnTo>
                <a:lnTo>
                  <a:pt x="69080" y="14880"/>
                </a:lnTo>
                <a:lnTo>
                  <a:pt x="69080" y="14890"/>
                </a:lnTo>
                <a:lnTo>
                  <a:pt x="69080" y="14900"/>
                </a:lnTo>
                <a:lnTo>
                  <a:pt x="69080" y="14910"/>
                </a:lnTo>
                <a:lnTo>
                  <a:pt x="69080" y="14920"/>
                </a:lnTo>
                <a:lnTo>
                  <a:pt x="69080" y="14930"/>
                </a:lnTo>
                <a:lnTo>
                  <a:pt x="69070" y="14930"/>
                </a:lnTo>
                <a:lnTo>
                  <a:pt x="69050" y="14940"/>
                </a:lnTo>
                <a:lnTo>
                  <a:pt x="69040" y="14940"/>
                </a:lnTo>
                <a:lnTo>
                  <a:pt x="69030" y="14940"/>
                </a:lnTo>
                <a:lnTo>
                  <a:pt x="69020" y="14940"/>
                </a:lnTo>
                <a:lnTo>
                  <a:pt x="68990" y="14960"/>
                </a:lnTo>
                <a:lnTo>
                  <a:pt x="68960" y="14970"/>
                </a:lnTo>
                <a:lnTo>
                  <a:pt x="68950" y="14980"/>
                </a:lnTo>
                <a:lnTo>
                  <a:pt x="68940" y="14990"/>
                </a:lnTo>
                <a:lnTo>
                  <a:pt x="68930" y="15000"/>
                </a:lnTo>
                <a:lnTo>
                  <a:pt x="68930" y="15010"/>
                </a:lnTo>
                <a:lnTo>
                  <a:pt x="68920" y="15020"/>
                </a:lnTo>
                <a:lnTo>
                  <a:pt x="68920" y="15030"/>
                </a:lnTo>
                <a:lnTo>
                  <a:pt x="68910" y="15030"/>
                </a:lnTo>
                <a:lnTo>
                  <a:pt x="68890" y="15030"/>
                </a:lnTo>
                <a:lnTo>
                  <a:pt x="68870" y="15040"/>
                </a:lnTo>
                <a:lnTo>
                  <a:pt x="68860" y="15040"/>
                </a:lnTo>
                <a:lnTo>
                  <a:pt x="68860" y="15050"/>
                </a:lnTo>
                <a:lnTo>
                  <a:pt x="68850" y="15050"/>
                </a:lnTo>
                <a:lnTo>
                  <a:pt x="68850" y="15060"/>
                </a:lnTo>
                <a:lnTo>
                  <a:pt x="68840" y="15060"/>
                </a:lnTo>
                <a:lnTo>
                  <a:pt x="68830" y="15050"/>
                </a:lnTo>
                <a:lnTo>
                  <a:pt x="68820" y="15040"/>
                </a:lnTo>
                <a:lnTo>
                  <a:pt x="68810" y="15040"/>
                </a:lnTo>
                <a:lnTo>
                  <a:pt x="68810" y="15030"/>
                </a:lnTo>
                <a:lnTo>
                  <a:pt x="68800" y="15030"/>
                </a:lnTo>
                <a:lnTo>
                  <a:pt x="68790" y="15030"/>
                </a:lnTo>
                <a:lnTo>
                  <a:pt x="68780" y="15030"/>
                </a:lnTo>
                <a:lnTo>
                  <a:pt x="68770" y="15030"/>
                </a:lnTo>
                <a:lnTo>
                  <a:pt x="68760" y="15020"/>
                </a:lnTo>
                <a:lnTo>
                  <a:pt x="68710" y="15010"/>
                </a:lnTo>
                <a:lnTo>
                  <a:pt x="68690" y="15010"/>
                </a:lnTo>
                <a:lnTo>
                  <a:pt x="68680" y="15010"/>
                </a:lnTo>
                <a:lnTo>
                  <a:pt x="68670" y="15010"/>
                </a:lnTo>
                <a:lnTo>
                  <a:pt x="68650" y="14990"/>
                </a:lnTo>
                <a:lnTo>
                  <a:pt x="68630" y="14960"/>
                </a:lnTo>
                <a:lnTo>
                  <a:pt x="68610" y="14950"/>
                </a:lnTo>
                <a:lnTo>
                  <a:pt x="68600" y="14940"/>
                </a:lnTo>
                <a:lnTo>
                  <a:pt x="68590" y="14930"/>
                </a:lnTo>
                <a:lnTo>
                  <a:pt x="68560" y="14930"/>
                </a:lnTo>
                <a:lnTo>
                  <a:pt x="68530" y="14920"/>
                </a:lnTo>
                <a:lnTo>
                  <a:pt x="68520" y="14930"/>
                </a:lnTo>
                <a:lnTo>
                  <a:pt x="68520" y="14940"/>
                </a:lnTo>
                <a:lnTo>
                  <a:pt x="68510" y="14950"/>
                </a:lnTo>
                <a:lnTo>
                  <a:pt x="68500" y="14950"/>
                </a:lnTo>
                <a:lnTo>
                  <a:pt x="68490" y="14960"/>
                </a:lnTo>
                <a:lnTo>
                  <a:pt x="68470" y="14970"/>
                </a:lnTo>
                <a:lnTo>
                  <a:pt x="68450" y="14970"/>
                </a:lnTo>
                <a:lnTo>
                  <a:pt x="68420" y="14960"/>
                </a:lnTo>
                <a:lnTo>
                  <a:pt x="68400" y="14960"/>
                </a:lnTo>
                <a:lnTo>
                  <a:pt x="68390" y="14960"/>
                </a:lnTo>
                <a:lnTo>
                  <a:pt x="68390" y="14950"/>
                </a:lnTo>
                <a:lnTo>
                  <a:pt x="68380" y="14950"/>
                </a:lnTo>
                <a:lnTo>
                  <a:pt x="68370" y="14940"/>
                </a:lnTo>
                <a:lnTo>
                  <a:pt x="68360" y="14940"/>
                </a:lnTo>
                <a:lnTo>
                  <a:pt x="68350" y="14940"/>
                </a:lnTo>
                <a:lnTo>
                  <a:pt x="68350" y="14950"/>
                </a:lnTo>
                <a:lnTo>
                  <a:pt x="68340" y="14950"/>
                </a:lnTo>
                <a:lnTo>
                  <a:pt x="68330" y="14960"/>
                </a:lnTo>
                <a:lnTo>
                  <a:pt x="68320" y="14950"/>
                </a:lnTo>
                <a:lnTo>
                  <a:pt x="68300" y="14950"/>
                </a:lnTo>
                <a:lnTo>
                  <a:pt x="68290" y="14950"/>
                </a:lnTo>
                <a:lnTo>
                  <a:pt x="68280" y="14950"/>
                </a:lnTo>
                <a:lnTo>
                  <a:pt x="68270" y="14960"/>
                </a:lnTo>
                <a:lnTo>
                  <a:pt x="68260" y="14960"/>
                </a:lnTo>
                <a:lnTo>
                  <a:pt x="68250" y="14960"/>
                </a:lnTo>
                <a:lnTo>
                  <a:pt x="68250" y="14970"/>
                </a:lnTo>
                <a:lnTo>
                  <a:pt x="68230" y="14970"/>
                </a:lnTo>
                <a:lnTo>
                  <a:pt x="68230" y="14980"/>
                </a:lnTo>
                <a:lnTo>
                  <a:pt x="68220" y="14980"/>
                </a:lnTo>
                <a:lnTo>
                  <a:pt x="68210" y="14990"/>
                </a:lnTo>
                <a:lnTo>
                  <a:pt x="68200" y="14990"/>
                </a:lnTo>
                <a:lnTo>
                  <a:pt x="68190" y="15000"/>
                </a:lnTo>
                <a:lnTo>
                  <a:pt x="68180" y="15000"/>
                </a:lnTo>
                <a:lnTo>
                  <a:pt x="68170" y="15010"/>
                </a:lnTo>
                <a:lnTo>
                  <a:pt x="68160" y="15010"/>
                </a:lnTo>
                <a:lnTo>
                  <a:pt x="68150" y="15010"/>
                </a:lnTo>
                <a:lnTo>
                  <a:pt x="68140" y="15010"/>
                </a:lnTo>
                <a:lnTo>
                  <a:pt x="68130" y="15010"/>
                </a:lnTo>
                <a:lnTo>
                  <a:pt x="68120" y="15010"/>
                </a:lnTo>
                <a:lnTo>
                  <a:pt x="68110" y="15010"/>
                </a:lnTo>
                <a:lnTo>
                  <a:pt x="68100" y="15010"/>
                </a:lnTo>
                <a:lnTo>
                  <a:pt x="68090" y="15000"/>
                </a:lnTo>
                <a:lnTo>
                  <a:pt x="68080" y="15000"/>
                </a:lnTo>
                <a:lnTo>
                  <a:pt x="68040" y="15000"/>
                </a:lnTo>
                <a:lnTo>
                  <a:pt x="68010" y="15000"/>
                </a:lnTo>
                <a:lnTo>
                  <a:pt x="68000" y="15000"/>
                </a:lnTo>
                <a:lnTo>
                  <a:pt x="67990" y="15000"/>
                </a:lnTo>
                <a:lnTo>
                  <a:pt x="67980" y="15000"/>
                </a:lnTo>
                <a:lnTo>
                  <a:pt x="67980" y="15010"/>
                </a:lnTo>
                <a:lnTo>
                  <a:pt x="67970" y="15010"/>
                </a:lnTo>
                <a:lnTo>
                  <a:pt x="67960" y="15010"/>
                </a:lnTo>
                <a:lnTo>
                  <a:pt x="67950" y="15010"/>
                </a:lnTo>
                <a:lnTo>
                  <a:pt x="67940" y="15010"/>
                </a:lnTo>
                <a:lnTo>
                  <a:pt x="67930" y="15010"/>
                </a:lnTo>
                <a:lnTo>
                  <a:pt x="67920" y="15010"/>
                </a:lnTo>
                <a:lnTo>
                  <a:pt x="67910" y="15010"/>
                </a:lnTo>
                <a:lnTo>
                  <a:pt x="67900" y="15000"/>
                </a:lnTo>
                <a:lnTo>
                  <a:pt x="67890" y="14990"/>
                </a:lnTo>
                <a:lnTo>
                  <a:pt x="67880" y="14990"/>
                </a:lnTo>
                <a:lnTo>
                  <a:pt x="67870" y="14990"/>
                </a:lnTo>
                <a:lnTo>
                  <a:pt x="67860" y="14990"/>
                </a:lnTo>
                <a:lnTo>
                  <a:pt x="67850" y="14990"/>
                </a:lnTo>
                <a:lnTo>
                  <a:pt x="67840" y="14990"/>
                </a:lnTo>
                <a:lnTo>
                  <a:pt x="67830" y="14990"/>
                </a:lnTo>
                <a:lnTo>
                  <a:pt x="67830" y="15000"/>
                </a:lnTo>
                <a:lnTo>
                  <a:pt x="67820" y="15010"/>
                </a:lnTo>
                <a:lnTo>
                  <a:pt x="67810" y="15020"/>
                </a:lnTo>
                <a:lnTo>
                  <a:pt x="67800" y="15020"/>
                </a:lnTo>
                <a:lnTo>
                  <a:pt x="67800" y="15030"/>
                </a:lnTo>
                <a:lnTo>
                  <a:pt x="67790" y="15030"/>
                </a:lnTo>
                <a:lnTo>
                  <a:pt x="67790" y="15020"/>
                </a:lnTo>
                <a:lnTo>
                  <a:pt x="67780" y="15020"/>
                </a:lnTo>
                <a:lnTo>
                  <a:pt x="67770" y="15020"/>
                </a:lnTo>
                <a:lnTo>
                  <a:pt x="67760" y="15020"/>
                </a:lnTo>
                <a:lnTo>
                  <a:pt x="67750" y="15020"/>
                </a:lnTo>
                <a:lnTo>
                  <a:pt x="67740" y="15020"/>
                </a:lnTo>
                <a:lnTo>
                  <a:pt x="67730" y="15020"/>
                </a:lnTo>
                <a:lnTo>
                  <a:pt x="67720" y="15020"/>
                </a:lnTo>
                <a:lnTo>
                  <a:pt x="67720" y="15030"/>
                </a:lnTo>
                <a:lnTo>
                  <a:pt x="67710" y="15030"/>
                </a:lnTo>
                <a:lnTo>
                  <a:pt x="67700" y="15030"/>
                </a:lnTo>
                <a:lnTo>
                  <a:pt x="67690" y="15030"/>
                </a:lnTo>
                <a:lnTo>
                  <a:pt x="67680" y="15040"/>
                </a:lnTo>
                <a:lnTo>
                  <a:pt x="67670" y="15040"/>
                </a:lnTo>
                <a:lnTo>
                  <a:pt x="67660" y="15040"/>
                </a:lnTo>
                <a:lnTo>
                  <a:pt x="67630" y="15040"/>
                </a:lnTo>
                <a:lnTo>
                  <a:pt x="67620" y="15040"/>
                </a:lnTo>
                <a:lnTo>
                  <a:pt x="67610" y="15040"/>
                </a:lnTo>
                <a:lnTo>
                  <a:pt x="67610" y="15050"/>
                </a:lnTo>
                <a:lnTo>
                  <a:pt x="67600" y="15050"/>
                </a:lnTo>
                <a:lnTo>
                  <a:pt x="67590" y="15050"/>
                </a:lnTo>
                <a:lnTo>
                  <a:pt x="67580" y="15050"/>
                </a:lnTo>
                <a:lnTo>
                  <a:pt x="67570" y="15050"/>
                </a:lnTo>
                <a:lnTo>
                  <a:pt x="67560" y="15050"/>
                </a:lnTo>
                <a:lnTo>
                  <a:pt x="67560" y="15060"/>
                </a:lnTo>
                <a:lnTo>
                  <a:pt x="67540" y="15060"/>
                </a:lnTo>
                <a:lnTo>
                  <a:pt x="67530" y="15070"/>
                </a:lnTo>
                <a:lnTo>
                  <a:pt x="67500" y="15070"/>
                </a:lnTo>
                <a:lnTo>
                  <a:pt x="67470" y="15080"/>
                </a:lnTo>
                <a:lnTo>
                  <a:pt x="67460" y="15090"/>
                </a:lnTo>
                <a:lnTo>
                  <a:pt x="67450" y="15090"/>
                </a:lnTo>
                <a:lnTo>
                  <a:pt x="67450" y="15100"/>
                </a:lnTo>
                <a:lnTo>
                  <a:pt x="67450" y="15110"/>
                </a:lnTo>
                <a:lnTo>
                  <a:pt x="67450" y="15120"/>
                </a:lnTo>
                <a:lnTo>
                  <a:pt x="67450" y="15130"/>
                </a:lnTo>
                <a:lnTo>
                  <a:pt x="67450" y="15140"/>
                </a:lnTo>
                <a:lnTo>
                  <a:pt x="67450" y="15150"/>
                </a:lnTo>
                <a:lnTo>
                  <a:pt x="67450" y="15160"/>
                </a:lnTo>
                <a:lnTo>
                  <a:pt x="67450" y="15170"/>
                </a:lnTo>
                <a:lnTo>
                  <a:pt x="67440" y="15170"/>
                </a:lnTo>
                <a:lnTo>
                  <a:pt x="67440" y="15180"/>
                </a:lnTo>
                <a:lnTo>
                  <a:pt x="67430" y="15180"/>
                </a:lnTo>
                <a:lnTo>
                  <a:pt x="67420" y="15180"/>
                </a:lnTo>
                <a:lnTo>
                  <a:pt x="67410" y="15190"/>
                </a:lnTo>
                <a:lnTo>
                  <a:pt x="67400" y="15190"/>
                </a:lnTo>
                <a:lnTo>
                  <a:pt x="67400" y="15200"/>
                </a:lnTo>
                <a:lnTo>
                  <a:pt x="67390" y="15200"/>
                </a:lnTo>
                <a:lnTo>
                  <a:pt x="67390" y="15210"/>
                </a:lnTo>
                <a:lnTo>
                  <a:pt x="67390" y="15220"/>
                </a:lnTo>
                <a:lnTo>
                  <a:pt x="67380" y="15220"/>
                </a:lnTo>
                <a:lnTo>
                  <a:pt x="67380" y="15230"/>
                </a:lnTo>
                <a:lnTo>
                  <a:pt x="67370" y="15230"/>
                </a:lnTo>
                <a:lnTo>
                  <a:pt x="67370" y="15240"/>
                </a:lnTo>
                <a:lnTo>
                  <a:pt x="67360" y="15240"/>
                </a:lnTo>
                <a:lnTo>
                  <a:pt x="67360" y="15230"/>
                </a:lnTo>
                <a:lnTo>
                  <a:pt x="67350" y="15230"/>
                </a:lnTo>
                <a:lnTo>
                  <a:pt x="67350" y="15220"/>
                </a:lnTo>
                <a:lnTo>
                  <a:pt x="67340" y="15210"/>
                </a:lnTo>
                <a:lnTo>
                  <a:pt x="67340" y="15200"/>
                </a:lnTo>
                <a:lnTo>
                  <a:pt x="67330" y="15200"/>
                </a:lnTo>
                <a:lnTo>
                  <a:pt x="67310" y="15190"/>
                </a:lnTo>
                <a:lnTo>
                  <a:pt x="67300" y="15190"/>
                </a:lnTo>
                <a:lnTo>
                  <a:pt x="67290" y="15180"/>
                </a:lnTo>
                <a:lnTo>
                  <a:pt x="67270" y="15170"/>
                </a:lnTo>
                <a:lnTo>
                  <a:pt x="67260" y="15160"/>
                </a:lnTo>
                <a:lnTo>
                  <a:pt x="67250" y="15160"/>
                </a:lnTo>
                <a:lnTo>
                  <a:pt x="67240" y="15160"/>
                </a:lnTo>
                <a:lnTo>
                  <a:pt x="67240" y="15170"/>
                </a:lnTo>
                <a:lnTo>
                  <a:pt x="67230" y="15170"/>
                </a:lnTo>
                <a:lnTo>
                  <a:pt x="67230" y="15180"/>
                </a:lnTo>
                <a:lnTo>
                  <a:pt x="67230" y="15190"/>
                </a:lnTo>
                <a:lnTo>
                  <a:pt x="67230" y="15200"/>
                </a:lnTo>
                <a:lnTo>
                  <a:pt x="67230" y="15210"/>
                </a:lnTo>
                <a:lnTo>
                  <a:pt x="67230" y="15220"/>
                </a:lnTo>
                <a:lnTo>
                  <a:pt x="67230" y="15230"/>
                </a:lnTo>
                <a:lnTo>
                  <a:pt x="67230" y="15250"/>
                </a:lnTo>
                <a:lnTo>
                  <a:pt x="67230" y="15260"/>
                </a:lnTo>
                <a:lnTo>
                  <a:pt x="67230" y="15270"/>
                </a:lnTo>
                <a:lnTo>
                  <a:pt x="67230" y="15280"/>
                </a:lnTo>
                <a:lnTo>
                  <a:pt x="67220" y="15280"/>
                </a:lnTo>
                <a:lnTo>
                  <a:pt x="67220" y="15300"/>
                </a:lnTo>
                <a:lnTo>
                  <a:pt x="67220" y="15310"/>
                </a:lnTo>
                <a:lnTo>
                  <a:pt x="67220" y="15320"/>
                </a:lnTo>
                <a:lnTo>
                  <a:pt x="67200" y="15350"/>
                </a:lnTo>
                <a:lnTo>
                  <a:pt x="67190" y="15380"/>
                </a:lnTo>
                <a:lnTo>
                  <a:pt x="67190" y="15390"/>
                </a:lnTo>
                <a:lnTo>
                  <a:pt x="67180" y="15390"/>
                </a:lnTo>
                <a:lnTo>
                  <a:pt x="67170" y="15390"/>
                </a:lnTo>
                <a:lnTo>
                  <a:pt x="67160" y="15390"/>
                </a:lnTo>
                <a:lnTo>
                  <a:pt x="67150" y="15390"/>
                </a:lnTo>
                <a:lnTo>
                  <a:pt x="67150" y="15380"/>
                </a:lnTo>
                <a:lnTo>
                  <a:pt x="67140" y="15370"/>
                </a:lnTo>
                <a:lnTo>
                  <a:pt x="67130" y="15360"/>
                </a:lnTo>
                <a:lnTo>
                  <a:pt x="67130" y="15350"/>
                </a:lnTo>
                <a:lnTo>
                  <a:pt x="67120" y="15350"/>
                </a:lnTo>
                <a:lnTo>
                  <a:pt x="67110" y="15350"/>
                </a:lnTo>
                <a:lnTo>
                  <a:pt x="67110" y="15360"/>
                </a:lnTo>
                <a:lnTo>
                  <a:pt x="67110" y="15370"/>
                </a:lnTo>
                <a:lnTo>
                  <a:pt x="67100" y="15370"/>
                </a:lnTo>
                <a:lnTo>
                  <a:pt x="67100" y="15380"/>
                </a:lnTo>
                <a:lnTo>
                  <a:pt x="67090" y="15390"/>
                </a:lnTo>
                <a:lnTo>
                  <a:pt x="67090" y="15400"/>
                </a:lnTo>
                <a:lnTo>
                  <a:pt x="67080" y="15400"/>
                </a:lnTo>
                <a:lnTo>
                  <a:pt x="67060" y="15410"/>
                </a:lnTo>
                <a:lnTo>
                  <a:pt x="67050" y="15410"/>
                </a:lnTo>
                <a:lnTo>
                  <a:pt x="67040" y="15420"/>
                </a:lnTo>
                <a:lnTo>
                  <a:pt x="67030" y="15420"/>
                </a:lnTo>
                <a:lnTo>
                  <a:pt x="67020" y="15420"/>
                </a:lnTo>
                <a:lnTo>
                  <a:pt x="67020" y="15410"/>
                </a:lnTo>
                <a:lnTo>
                  <a:pt x="67010" y="15400"/>
                </a:lnTo>
                <a:lnTo>
                  <a:pt x="67000" y="15390"/>
                </a:lnTo>
                <a:lnTo>
                  <a:pt x="66990" y="15390"/>
                </a:lnTo>
                <a:lnTo>
                  <a:pt x="66990" y="15400"/>
                </a:lnTo>
                <a:lnTo>
                  <a:pt x="66980" y="15410"/>
                </a:lnTo>
                <a:lnTo>
                  <a:pt x="66970" y="15410"/>
                </a:lnTo>
                <a:lnTo>
                  <a:pt x="66960" y="15420"/>
                </a:lnTo>
                <a:lnTo>
                  <a:pt x="66950" y="15430"/>
                </a:lnTo>
                <a:lnTo>
                  <a:pt x="66940" y="15440"/>
                </a:lnTo>
                <a:lnTo>
                  <a:pt x="66930" y="15440"/>
                </a:lnTo>
                <a:lnTo>
                  <a:pt x="66910" y="15440"/>
                </a:lnTo>
                <a:lnTo>
                  <a:pt x="66890" y="15430"/>
                </a:lnTo>
                <a:lnTo>
                  <a:pt x="66880" y="15430"/>
                </a:lnTo>
                <a:lnTo>
                  <a:pt x="66870" y="15430"/>
                </a:lnTo>
                <a:lnTo>
                  <a:pt x="66860" y="15430"/>
                </a:lnTo>
                <a:lnTo>
                  <a:pt x="66830" y="15430"/>
                </a:lnTo>
                <a:lnTo>
                  <a:pt x="66820" y="15430"/>
                </a:lnTo>
                <a:lnTo>
                  <a:pt x="66810" y="15440"/>
                </a:lnTo>
                <a:lnTo>
                  <a:pt x="66800" y="15450"/>
                </a:lnTo>
                <a:lnTo>
                  <a:pt x="66790" y="15450"/>
                </a:lnTo>
                <a:lnTo>
                  <a:pt x="66780" y="15450"/>
                </a:lnTo>
                <a:lnTo>
                  <a:pt x="66770" y="15450"/>
                </a:lnTo>
                <a:lnTo>
                  <a:pt x="66760" y="15450"/>
                </a:lnTo>
                <a:lnTo>
                  <a:pt x="66750" y="15460"/>
                </a:lnTo>
                <a:lnTo>
                  <a:pt x="66730" y="15470"/>
                </a:lnTo>
                <a:lnTo>
                  <a:pt x="66720" y="15470"/>
                </a:lnTo>
                <a:lnTo>
                  <a:pt x="66700" y="15480"/>
                </a:lnTo>
                <a:lnTo>
                  <a:pt x="66690" y="15480"/>
                </a:lnTo>
                <a:lnTo>
                  <a:pt x="66690" y="15490"/>
                </a:lnTo>
                <a:lnTo>
                  <a:pt x="66670" y="15500"/>
                </a:lnTo>
                <a:lnTo>
                  <a:pt x="66670" y="15510"/>
                </a:lnTo>
                <a:lnTo>
                  <a:pt x="66660" y="15530"/>
                </a:lnTo>
                <a:lnTo>
                  <a:pt x="66650" y="15540"/>
                </a:lnTo>
                <a:lnTo>
                  <a:pt x="66640" y="15540"/>
                </a:lnTo>
                <a:lnTo>
                  <a:pt x="66640" y="15550"/>
                </a:lnTo>
                <a:lnTo>
                  <a:pt x="66630" y="15560"/>
                </a:lnTo>
                <a:lnTo>
                  <a:pt x="66620" y="15560"/>
                </a:lnTo>
                <a:lnTo>
                  <a:pt x="66610" y="15560"/>
                </a:lnTo>
                <a:lnTo>
                  <a:pt x="66610" y="15550"/>
                </a:lnTo>
                <a:lnTo>
                  <a:pt x="66600" y="15560"/>
                </a:lnTo>
                <a:lnTo>
                  <a:pt x="66590" y="15560"/>
                </a:lnTo>
                <a:lnTo>
                  <a:pt x="66580" y="15560"/>
                </a:lnTo>
                <a:lnTo>
                  <a:pt x="66570" y="15560"/>
                </a:lnTo>
                <a:lnTo>
                  <a:pt x="66570" y="15570"/>
                </a:lnTo>
                <a:lnTo>
                  <a:pt x="66560" y="15570"/>
                </a:lnTo>
                <a:lnTo>
                  <a:pt x="66550" y="15570"/>
                </a:lnTo>
                <a:lnTo>
                  <a:pt x="66550" y="15580"/>
                </a:lnTo>
                <a:lnTo>
                  <a:pt x="66540" y="15580"/>
                </a:lnTo>
                <a:lnTo>
                  <a:pt x="66540" y="15570"/>
                </a:lnTo>
                <a:lnTo>
                  <a:pt x="66530" y="15570"/>
                </a:lnTo>
                <a:lnTo>
                  <a:pt x="66520" y="15560"/>
                </a:lnTo>
                <a:lnTo>
                  <a:pt x="66510" y="15560"/>
                </a:lnTo>
                <a:lnTo>
                  <a:pt x="66510" y="15550"/>
                </a:lnTo>
                <a:lnTo>
                  <a:pt x="66500" y="15550"/>
                </a:lnTo>
                <a:lnTo>
                  <a:pt x="66500" y="15540"/>
                </a:lnTo>
                <a:lnTo>
                  <a:pt x="66490" y="15540"/>
                </a:lnTo>
                <a:lnTo>
                  <a:pt x="66480" y="15540"/>
                </a:lnTo>
                <a:lnTo>
                  <a:pt x="66470" y="15540"/>
                </a:lnTo>
                <a:lnTo>
                  <a:pt x="66460" y="15540"/>
                </a:lnTo>
                <a:lnTo>
                  <a:pt x="66460" y="15530"/>
                </a:lnTo>
                <a:lnTo>
                  <a:pt x="66450" y="15530"/>
                </a:lnTo>
                <a:lnTo>
                  <a:pt x="66450" y="15520"/>
                </a:lnTo>
                <a:lnTo>
                  <a:pt x="66440" y="15520"/>
                </a:lnTo>
                <a:lnTo>
                  <a:pt x="66440" y="15530"/>
                </a:lnTo>
                <a:lnTo>
                  <a:pt x="66430" y="15530"/>
                </a:lnTo>
                <a:lnTo>
                  <a:pt x="66430" y="15540"/>
                </a:lnTo>
                <a:lnTo>
                  <a:pt x="66430" y="15550"/>
                </a:lnTo>
                <a:lnTo>
                  <a:pt x="66420" y="15550"/>
                </a:lnTo>
                <a:lnTo>
                  <a:pt x="66410" y="15560"/>
                </a:lnTo>
                <a:lnTo>
                  <a:pt x="66410" y="15570"/>
                </a:lnTo>
                <a:lnTo>
                  <a:pt x="66400" y="15580"/>
                </a:lnTo>
                <a:lnTo>
                  <a:pt x="66390" y="15580"/>
                </a:lnTo>
                <a:lnTo>
                  <a:pt x="66380" y="15570"/>
                </a:lnTo>
                <a:lnTo>
                  <a:pt x="66370" y="15570"/>
                </a:lnTo>
                <a:lnTo>
                  <a:pt x="66360" y="15570"/>
                </a:lnTo>
                <a:lnTo>
                  <a:pt x="66350" y="15570"/>
                </a:lnTo>
                <a:lnTo>
                  <a:pt x="66340" y="15570"/>
                </a:lnTo>
                <a:lnTo>
                  <a:pt x="66330" y="15560"/>
                </a:lnTo>
                <a:lnTo>
                  <a:pt x="66320" y="15560"/>
                </a:lnTo>
                <a:lnTo>
                  <a:pt x="66320" y="15550"/>
                </a:lnTo>
                <a:lnTo>
                  <a:pt x="66310" y="15550"/>
                </a:lnTo>
                <a:lnTo>
                  <a:pt x="66310" y="15540"/>
                </a:lnTo>
                <a:lnTo>
                  <a:pt x="66300" y="15540"/>
                </a:lnTo>
                <a:lnTo>
                  <a:pt x="66290" y="15540"/>
                </a:lnTo>
                <a:lnTo>
                  <a:pt x="66280" y="15530"/>
                </a:lnTo>
                <a:lnTo>
                  <a:pt x="66270" y="15530"/>
                </a:lnTo>
                <a:lnTo>
                  <a:pt x="66260" y="15520"/>
                </a:lnTo>
                <a:lnTo>
                  <a:pt x="66240" y="15510"/>
                </a:lnTo>
                <a:lnTo>
                  <a:pt x="66230" y="15510"/>
                </a:lnTo>
                <a:lnTo>
                  <a:pt x="66220" y="15500"/>
                </a:lnTo>
                <a:lnTo>
                  <a:pt x="66220" y="15490"/>
                </a:lnTo>
                <a:lnTo>
                  <a:pt x="66210" y="15490"/>
                </a:lnTo>
                <a:lnTo>
                  <a:pt x="66210" y="15480"/>
                </a:lnTo>
                <a:lnTo>
                  <a:pt x="66210" y="15470"/>
                </a:lnTo>
                <a:lnTo>
                  <a:pt x="66200" y="15460"/>
                </a:lnTo>
                <a:lnTo>
                  <a:pt x="66200" y="15450"/>
                </a:lnTo>
                <a:lnTo>
                  <a:pt x="66190" y="15440"/>
                </a:lnTo>
                <a:lnTo>
                  <a:pt x="66190" y="15430"/>
                </a:lnTo>
                <a:lnTo>
                  <a:pt x="66180" y="15430"/>
                </a:lnTo>
                <a:lnTo>
                  <a:pt x="66170" y="15420"/>
                </a:lnTo>
                <a:lnTo>
                  <a:pt x="66160" y="15420"/>
                </a:lnTo>
                <a:lnTo>
                  <a:pt x="66160" y="15410"/>
                </a:lnTo>
                <a:lnTo>
                  <a:pt x="66170" y="15400"/>
                </a:lnTo>
                <a:lnTo>
                  <a:pt x="66160" y="15400"/>
                </a:lnTo>
                <a:lnTo>
                  <a:pt x="66160" y="15390"/>
                </a:lnTo>
                <a:lnTo>
                  <a:pt x="66160" y="15380"/>
                </a:lnTo>
                <a:lnTo>
                  <a:pt x="66160" y="15370"/>
                </a:lnTo>
                <a:lnTo>
                  <a:pt x="66160" y="15360"/>
                </a:lnTo>
                <a:lnTo>
                  <a:pt x="66160" y="15350"/>
                </a:lnTo>
                <a:lnTo>
                  <a:pt x="66150" y="15340"/>
                </a:lnTo>
                <a:lnTo>
                  <a:pt x="66140" y="15340"/>
                </a:lnTo>
                <a:lnTo>
                  <a:pt x="66130" y="15340"/>
                </a:lnTo>
                <a:lnTo>
                  <a:pt x="66120" y="15340"/>
                </a:lnTo>
                <a:lnTo>
                  <a:pt x="66110" y="15340"/>
                </a:lnTo>
                <a:lnTo>
                  <a:pt x="66100" y="15340"/>
                </a:lnTo>
                <a:lnTo>
                  <a:pt x="66090" y="15340"/>
                </a:lnTo>
                <a:lnTo>
                  <a:pt x="66080" y="15340"/>
                </a:lnTo>
                <a:lnTo>
                  <a:pt x="66080" y="15330"/>
                </a:lnTo>
                <a:lnTo>
                  <a:pt x="66080" y="15320"/>
                </a:lnTo>
                <a:lnTo>
                  <a:pt x="66080" y="15310"/>
                </a:lnTo>
                <a:lnTo>
                  <a:pt x="66090" y="15300"/>
                </a:lnTo>
                <a:lnTo>
                  <a:pt x="66090" y="15290"/>
                </a:lnTo>
                <a:lnTo>
                  <a:pt x="66090" y="15280"/>
                </a:lnTo>
                <a:lnTo>
                  <a:pt x="66100" y="15270"/>
                </a:lnTo>
                <a:lnTo>
                  <a:pt x="66100" y="15260"/>
                </a:lnTo>
                <a:lnTo>
                  <a:pt x="66110" y="15250"/>
                </a:lnTo>
                <a:lnTo>
                  <a:pt x="66120" y="15250"/>
                </a:lnTo>
                <a:lnTo>
                  <a:pt x="66120" y="15240"/>
                </a:lnTo>
                <a:lnTo>
                  <a:pt x="66110" y="15230"/>
                </a:lnTo>
                <a:lnTo>
                  <a:pt x="66110" y="15220"/>
                </a:lnTo>
                <a:lnTo>
                  <a:pt x="66120" y="15220"/>
                </a:lnTo>
                <a:lnTo>
                  <a:pt x="66120" y="15210"/>
                </a:lnTo>
                <a:lnTo>
                  <a:pt x="66130" y="15210"/>
                </a:lnTo>
                <a:lnTo>
                  <a:pt x="66130" y="15200"/>
                </a:lnTo>
                <a:lnTo>
                  <a:pt x="66140" y="15200"/>
                </a:lnTo>
                <a:lnTo>
                  <a:pt x="66150" y="15200"/>
                </a:lnTo>
                <a:lnTo>
                  <a:pt x="66160" y="15200"/>
                </a:lnTo>
                <a:lnTo>
                  <a:pt x="66170" y="15200"/>
                </a:lnTo>
                <a:lnTo>
                  <a:pt x="66170" y="15190"/>
                </a:lnTo>
                <a:lnTo>
                  <a:pt x="66180" y="15180"/>
                </a:lnTo>
                <a:lnTo>
                  <a:pt x="66190" y="15180"/>
                </a:lnTo>
                <a:lnTo>
                  <a:pt x="66190" y="15190"/>
                </a:lnTo>
                <a:lnTo>
                  <a:pt x="66200" y="15190"/>
                </a:lnTo>
                <a:lnTo>
                  <a:pt x="66210" y="15200"/>
                </a:lnTo>
                <a:lnTo>
                  <a:pt x="66220" y="15200"/>
                </a:lnTo>
                <a:lnTo>
                  <a:pt x="66230" y="15200"/>
                </a:lnTo>
                <a:lnTo>
                  <a:pt x="66230" y="15190"/>
                </a:lnTo>
                <a:lnTo>
                  <a:pt x="66240" y="15190"/>
                </a:lnTo>
                <a:lnTo>
                  <a:pt x="66240" y="15180"/>
                </a:lnTo>
                <a:lnTo>
                  <a:pt x="66250" y="15180"/>
                </a:lnTo>
                <a:lnTo>
                  <a:pt x="66260" y="15180"/>
                </a:lnTo>
                <a:lnTo>
                  <a:pt x="66260" y="15170"/>
                </a:lnTo>
                <a:lnTo>
                  <a:pt x="66260" y="15160"/>
                </a:lnTo>
                <a:lnTo>
                  <a:pt x="66270" y="15160"/>
                </a:lnTo>
                <a:lnTo>
                  <a:pt x="66270" y="15150"/>
                </a:lnTo>
                <a:lnTo>
                  <a:pt x="66280" y="15150"/>
                </a:lnTo>
                <a:lnTo>
                  <a:pt x="66290" y="15150"/>
                </a:lnTo>
                <a:lnTo>
                  <a:pt x="66290" y="15140"/>
                </a:lnTo>
                <a:lnTo>
                  <a:pt x="66290" y="15130"/>
                </a:lnTo>
                <a:lnTo>
                  <a:pt x="66290" y="15120"/>
                </a:lnTo>
                <a:lnTo>
                  <a:pt x="66300" y="15120"/>
                </a:lnTo>
                <a:lnTo>
                  <a:pt x="66300" y="15110"/>
                </a:lnTo>
                <a:lnTo>
                  <a:pt x="66310" y="15110"/>
                </a:lnTo>
                <a:lnTo>
                  <a:pt x="66310" y="15100"/>
                </a:lnTo>
                <a:lnTo>
                  <a:pt x="66310" y="15090"/>
                </a:lnTo>
                <a:lnTo>
                  <a:pt x="66310" y="15080"/>
                </a:lnTo>
                <a:lnTo>
                  <a:pt x="66320" y="15070"/>
                </a:lnTo>
                <a:lnTo>
                  <a:pt x="66330" y="15070"/>
                </a:lnTo>
                <a:lnTo>
                  <a:pt x="66330" y="15060"/>
                </a:lnTo>
                <a:lnTo>
                  <a:pt x="66330" y="15050"/>
                </a:lnTo>
                <a:lnTo>
                  <a:pt x="66330" y="15040"/>
                </a:lnTo>
                <a:lnTo>
                  <a:pt x="66330" y="15030"/>
                </a:lnTo>
                <a:lnTo>
                  <a:pt x="66340" y="15020"/>
                </a:lnTo>
                <a:lnTo>
                  <a:pt x="66340" y="15010"/>
                </a:lnTo>
                <a:lnTo>
                  <a:pt x="66340" y="15000"/>
                </a:lnTo>
                <a:lnTo>
                  <a:pt x="66350" y="14990"/>
                </a:lnTo>
                <a:lnTo>
                  <a:pt x="66360" y="14980"/>
                </a:lnTo>
                <a:lnTo>
                  <a:pt x="66370" y="14980"/>
                </a:lnTo>
                <a:lnTo>
                  <a:pt x="66380" y="14990"/>
                </a:lnTo>
                <a:lnTo>
                  <a:pt x="66380" y="14980"/>
                </a:lnTo>
                <a:lnTo>
                  <a:pt x="66390" y="14980"/>
                </a:lnTo>
                <a:lnTo>
                  <a:pt x="66380" y="14970"/>
                </a:lnTo>
                <a:lnTo>
                  <a:pt x="66380" y="14960"/>
                </a:lnTo>
                <a:lnTo>
                  <a:pt x="66370" y="14960"/>
                </a:lnTo>
                <a:lnTo>
                  <a:pt x="66360" y="14950"/>
                </a:lnTo>
                <a:lnTo>
                  <a:pt x="66370" y="14950"/>
                </a:lnTo>
                <a:lnTo>
                  <a:pt x="66370" y="14940"/>
                </a:lnTo>
                <a:lnTo>
                  <a:pt x="66380" y="14930"/>
                </a:lnTo>
                <a:lnTo>
                  <a:pt x="66380" y="14920"/>
                </a:lnTo>
                <a:lnTo>
                  <a:pt x="66390" y="14920"/>
                </a:lnTo>
                <a:lnTo>
                  <a:pt x="66400" y="14920"/>
                </a:lnTo>
                <a:lnTo>
                  <a:pt x="66410" y="14920"/>
                </a:lnTo>
                <a:lnTo>
                  <a:pt x="66420" y="14910"/>
                </a:lnTo>
                <a:lnTo>
                  <a:pt x="66430" y="14910"/>
                </a:lnTo>
                <a:lnTo>
                  <a:pt x="66440" y="14920"/>
                </a:lnTo>
                <a:lnTo>
                  <a:pt x="66440" y="14910"/>
                </a:lnTo>
                <a:lnTo>
                  <a:pt x="66440" y="14900"/>
                </a:lnTo>
                <a:lnTo>
                  <a:pt x="66450" y="14900"/>
                </a:lnTo>
                <a:lnTo>
                  <a:pt x="66450" y="14890"/>
                </a:lnTo>
                <a:lnTo>
                  <a:pt x="66460" y="14880"/>
                </a:lnTo>
                <a:lnTo>
                  <a:pt x="66460" y="14870"/>
                </a:lnTo>
                <a:lnTo>
                  <a:pt x="66460" y="14860"/>
                </a:lnTo>
                <a:lnTo>
                  <a:pt x="66450" y="14860"/>
                </a:lnTo>
                <a:lnTo>
                  <a:pt x="66450" y="14850"/>
                </a:lnTo>
                <a:lnTo>
                  <a:pt x="66450" y="14840"/>
                </a:lnTo>
                <a:lnTo>
                  <a:pt x="66460" y="14840"/>
                </a:lnTo>
                <a:lnTo>
                  <a:pt x="66470" y="14840"/>
                </a:lnTo>
                <a:lnTo>
                  <a:pt x="66470" y="14830"/>
                </a:lnTo>
                <a:lnTo>
                  <a:pt x="66480" y="14830"/>
                </a:lnTo>
                <a:lnTo>
                  <a:pt x="66490" y="14830"/>
                </a:lnTo>
                <a:lnTo>
                  <a:pt x="66500" y="14830"/>
                </a:lnTo>
                <a:lnTo>
                  <a:pt x="66510" y="14830"/>
                </a:lnTo>
                <a:lnTo>
                  <a:pt x="66520" y="14830"/>
                </a:lnTo>
                <a:lnTo>
                  <a:pt x="66520" y="14820"/>
                </a:lnTo>
                <a:lnTo>
                  <a:pt x="66520" y="14830"/>
                </a:lnTo>
                <a:lnTo>
                  <a:pt x="66530" y="14830"/>
                </a:lnTo>
                <a:lnTo>
                  <a:pt x="66530" y="14840"/>
                </a:lnTo>
                <a:lnTo>
                  <a:pt x="66530" y="14850"/>
                </a:lnTo>
                <a:lnTo>
                  <a:pt x="66540" y="14850"/>
                </a:lnTo>
                <a:lnTo>
                  <a:pt x="66540" y="14860"/>
                </a:lnTo>
                <a:lnTo>
                  <a:pt x="66540" y="14870"/>
                </a:lnTo>
                <a:lnTo>
                  <a:pt x="66550" y="14870"/>
                </a:lnTo>
                <a:lnTo>
                  <a:pt x="66560" y="14870"/>
                </a:lnTo>
                <a:lnTo>
                  <a:pt x="66570" y="14880"/>
                </a:lnTo>
                <a:lnTo>
                  <a:pt x="66580" y="14880"/>
                </a:lnTo>
                <a:lnTo>
                  <a:pt x="66580" y="14870"/>
                </a:lnTo>
                <a:lnTo>
                  <a:pt x="66580" y="14860"/>
                </a:lnTo>
                <a:lnTo>
                  <a:pt x="66570" y="14860"/>
                </a:lnTo>
                <a:lnTo>
                  <a:pt x="66570" y="14850"/>
                </a:lnTo>
                <a:lnTo>
                  <a:pt x="66580" y="14850"/>
                </a:lnTo>
                <a:lnTo>
                  <a:pt x="66590" y="14850"/>
                </a:lnTo>
                <a:lnTo>
                  <a:pt x="66600" y="14850"/>
                </a:lnTo>
                <a:lnTo>
                  <a:pt x="66600" y="14840"/>
                </a:lnTo>
                <a:lnTo>
                  <a:pt x="66610" y="14840"/>
                </a:lnTo>
                <a:lnTo>
                  <a:pt x="66620" y="14840"/>
                </a:lnTo>
                <a:lnTo>
                  <a:pt x="66620" y="14830"/>
                </a:lnTo>
                <a:lnTo>
                  <a:pt x="66610" y="14830"/>
                </a:lnTo>
                <a:lnTo>
                  <a:pt x="66610" y="14820"/>
                </a:lnTo>
                <a:lnTo>
                  <a:pt x="66600" y="14810"/>
                </a:lnTo>
                <a:lnTo>
                  <a:pt x="66590" y="14800"/>
                </a:lnTo>
                <a:lnTo>
                  <a:pt x="66590" y="14790"/>
                </a:lnTo>
                <a:lnTo>
                  <a:pt x="66590" y="14780"/>
                </a:lnTo>
                <a:lnTo>
                  <a:pt x="66580" y="14780"/>
                </a:lnTo>
                <a:lnTo>
                  <a:pt x="66580" y="14770"/>
                </a:lnTo>
                <a:lnTo>
                  <a:pt x="66580" y="14760"/>
                </a:lnTo>
                <a:lnTo>
                  <a:pt x="66580" y="14750"/>
                </a:lnTo>
                <a:lnTo>
                  <a:pt x="66580" y="14740"/>
                </a:lnTo>
                <a:lnTo>
                  <a:pt x="66580" y="14730"/>
                </a:lnTo>
                <a:lnTo>
                  <a:pt x="66580" y="14720"/>
                </a:lnTo>
                <a:lnTo>
                  <a:pt x="66570" y="14720"/>
                </a:lnTo>
                <a:lnTo>
                  <a:pt x="66580" y="14720"/>
                </a:lnTo>
                <a:lnTo>
                  <a:pt x="66580" y="14710"/>
                </a:lnTo>
                <a:lnTo>
                  <a:pt x="66590" y="14710"/>
                </a:lnTo>
                <a:lnTo>
                  <a:pt x="66590" y="14690"/>
                </a:lnTo>
                <a:lnTo>
                  <a:pt x="66590" y="14680"/>
                </a:lnTo>
                <a:lnTo>
                  <a:pt x="66580" y="14670"/>
                </a:lnTo>
                <a:lnTo>
                  <a:pt x="66570" y="14660"/>
                </a:lnTo>
                <a:lnTo>
                  <a:pt x="66570" y="14650"/>
                </a:lnTo>
                <a:lnTo>
                  <a:pt x="66590" y="14640"/>
                </a:lnTo>
                <a:lnTo>
                  <a:pt x="66610" y="14620"/>
                </a:lnTo>
                <a:lnTo>
                  <a:pt x="66620" y="14560"/>
                </a:lnTo>
                <a:lnTo>
                  <a:pt x="66620" y="14550"/>
                </a:lnTo>
                <a:lnTo>
                  <a:pt x="66620" y="14470"/>
                </a:lnTo>
                <a:lnTo>
                  <a:pt x="66620" y="14440"/>
                </a:lnTo>
                <a:lnTo>
                  <a:pt x="66620" y="14390"/>
                </a:lnTo>
                <a:lnTo>
                  <a:pt x="66620" y="14370"/>
                </a:lnTo>
                <a:lnTo>
                  <a:pt x="66620" y="14350"/>
                </a:lnTo>
                <a:lnTo>
                  <a:pt x="66620" y="14320"/>
                </a:lnTo>
                <a:lnTo>
                  <a:pt x="66620" y="14270"/>
                </a:lnTo>
                <a:lnTo>
                  <a:pt x="66620" y="14260"/>
                </a:lnTo>
                <a:lnTo>
                  <a:pt x="66620" y="14200"/>
                </a:lnTo>
                <a:lnTo>
                  <a:pt x="66600" y="14190"/>
                </a:lnTo>
                <a:lnTo>
                  <a:pt x="66580" y="14190"/>
                </a:lnTo>
                <a:lnTo>
                  <a:pt x="66560" y="14190"/>
                </a:lnTo>
                <a:lnTo>
                  <a:pt x="66550" y="14170"/>
                </a:lnTo>
                <a:lnTo>
                  <a:pt x="66540" y="14160"/>
                </a:lnTo>
                <a:lnTo>
                  <a:pt x="66530" y="14150"/>
                </a:lnTo>
                <a:lnTo>
                  <a:pt x="66520" y="14140"/>
                </a:lnTo>
                <a:lnTo>
                  <a:pt x="66490" y="14140"/>
                </a:lnTo>
                <a:lnTo>
                  <a:pt x="66460" y="14140"/>
                </a:lnTo>
                <a:lnTo>
                  <a:pt x="66450" y="14120"/>
                </a:lnTo>
                <a:lnTo>
                  <a:pt x="66440" y="14100"/>
                </a:lnTo>
                <a:lnTo>
                  <a:pt x="66430" y="14090"/>
                </a:lnTo>
                <a:lnTo>
                  <a:pt x="66430" y="14070"/>
                </a:lnTo>
                <a:lnTo>
                  <a:pt x="66420" y="14050"/>
                </a:lnTo>
                <a:lnTo>
                  <a:pt x="66410" y="14050"/>
                </a:lnTo>
                <a:lnTo>
                  <a:pt x="66400" y="14050"/>
                </a:lnTo>
                <a:lnTo>
                  <a:pt x="66390" y="14050"/>
                </a:lnTo>
                <a:lnTo>
                  <a:pt x="66380" y="14050"/>
                </a:lnTo>
                <a:lnTo>
                  <a:pt x="66380" y="14040"/>
                </a:lnTo>
                <a:lnTo>
                  <a:pt x="66370" y="14040"/>
                </a:lnTo>
                <a:lnTo>
                  <a:pt x="66350" y="14040"/>
                </a:lnTo>
                <a:lnTo>
                  <a:pt x="66320" y="14040"/>
                </a:lnTo>
                <a:lnTo>
                  <a:pt x="66290" y="14040"/>
                </a:lnTo>
                <a:lnTo>
                  <a:pt x="66260" y="14040"/>
                </a:lnTo>
                <a:lnTo>
                  <a:pt x="66260" y="14030"/>
                </a:lnTo>
                <a:lnTo>
                  <a:pt x="66220" y="14020"/>
                </a:lnTo>
                <a:lnTo>
                  <a:pt x="66210" y="14020"/>
                </a:lnTo>
                <a:lnTo>
                  <a:pt x="66190" y="14030"/>
                </a:lnTo>
                <a:lnTo>
                  <a:pt x="66150" y="14020"/>
                </a:lnTo>
                <a:lnTo>
                  <a:pt x="66140" y="14010"/>
                </a:lnTo>
                <a:lnTo>
                  <a:pt x="66130" y="14000"/>
                </a:lnTo>
                <a:lnTo>
                  <a:pt x="66120" y="13980"/>
                </a:lnTo>
                <a:lnTo>
                  <a:pt x="66110" y="13980"/>
                </a:lnTo>
                <a:lnTo>
                  <a:pt x="66090" y="13970"/>
                </a:lnTo>
                <a:lnTo>
                  <a:pt x="66080" y="13970"/>
                </a:lnTo>
                <a:lnTo>
                  <a:pt x="66070" y="13960"/>
                </a:lnTo>
                <a:lnTo>
                  <a:pt x="66050" y="13970"/>
                </a:lnTo>
                <a:lnTo>
                  <a:pt x="66000" y="13960"/>
                </a:lnTo>
                <a:lnTo>
                  <a:pt x="65980" y="13960"/>
                </a:lnTo>
                <a:lnTo>
                  <a:pt x="65970" y="13950"/>
                </a:lnTo>
                <a:lnTo>
                  <a:pt x="65950" y="13950"/>
                </a:lnTo>
                <a:lnTo>
                  <a:pt x="65900" y="13950"/>
                </a:lnTo>
                <a:lnTo>
                  <a:pt x="65870" y="13980"/>
                </a:lnTo>
                <a:lnTo>
                  <a:pt x="65860" y="13950"/>
                </a:lnTo>
                <a:lnTo>
                  <a:pt x="65840" y="13910"/>
                </a:lnTo>
                <a:lnTo>
                  <a:pt x="65830" y="13890"/>
                </a:lnTo>
                <a:lnTo>
                  <a:pt x="65820" y="13870"/>
                </a:lnTo>
                <a:lnTo>
                  <a:pt x="65820" y="13860"/>
                </a:lnTo>
                <a:lnTo>
                  <a:pt x="65840" y="13830"/>
                </a:lnTo>
                <a:lnTo>
                  <a:pt x="65870" y="13840"/>
                </a:lnTo>
                <a:lnTo>
                  <a:pt x="65890" y="13840"/>
                </a:lnTo>
                <a:lnTo>
                  <a:pt x="65910" y="13850"/>
                </a:lnTo>
                <a:lnTo>
                  <a:pt x="65910" y="13860"/>
                </a:lnTo>
                <a:lnTo>
                  <a:pt x="65920" y="13870"/>
                </a:lnTo>
                <a:lnTo>
                  <a:pt x="65970" y="13840"/>
                </a:lnTo>
                <a:lnTo>
                  <a:pt x="65980" y="13840"/>
                </a:lnTo>
                <a:lnTo>
                  <a:pt x="66000" y="13830"/>
                </a:lnTo>
                <a:lnTo>
                  <a:pt x="66000" y="13820"/>
                </a:lnTo>
                <a:lnTo>
                  <a:pt x="66010" y="13820"/>
                </a:lnTo>
                <a:lnTo>
                  <a:pt x="66020" y="13810"/>
                </a:lnTo>
                <a:lnTo>
                  <a:pt x="66050" y="13810"/>
                </a:lnTo>
                <a:lnTo>
                  <a:pt x="66050" y="13820"/>
                </a:lnTo>
                <a:lnTo>
                  <a:pt x="66050" y="13850"/>
                </a:lnTo>
                <a:lnTo>
                  <a:pt x="66070" y="13870"/>
                </a:lnTo>
                <a:lnTo>
                  <a:pt x="66080" y="13880"/>
                </a:lnTo>
                <a:lnTo>
                  <a:pt x="66120" y="13880"/>
                </a:lnTo>
                <a:lnTo>
                  <a:pt x="66160" y="13890"/>
                </a:lnTo>
                <a:lnTo>
                  <a:pt x="66210" y="13880"/>
                </a:lnTo>
                <a:lnTo>
                  <a:pt x="66220" y="13890"/>
                </a:lnTo>
                <a:lnTo>
                  <a:pt x="66250" y="13900"/>
                </a:lnTo>
                <a:lnTo>
                  <a:pt x="66260" y="13910"/>
                </a:lnTo>
                <a:lnTo>
                  <a:pt x="66290" y="13920"/>
                </a:lnTo>
                <a:lnTo>
                  <a:pt x="66300" y="13920"/>
                </a:lnTo>
                <a:lnTo>
                  <a:pt x="66340" y="13880"/>
                </a:lnTo>
                <a:lnTo>
                  <a:pt x="66340" y="13870"/>
                </a:lnTo>
                <a:lnTo>
                  <a:pt x="66350" y="13860"/>
                </a:lnTo>
                <a:lnTo>
                  <a:pt x="66360" y="13850"/>
                </a:lnTo>
                <a:lnTo>
                  <a:pt x="66370" y="13850"/>
                </a:lnTo>
                <a:lnTo>
                  <a:pt x="66370" y="13840"/>
                </a:lnTo>
                <a:lnTo>
                  <a:pt x="66380" y="13830"/>
                </a:lnTo>
                <a:lnTo>
                  <a:pt x="66390" y="13820"/>
                </a:lnTo>
                <a:lnTo>
                  <a:pt x="66430" y="13840"/>
                </a:lnTo>
                <a:lnTo>
                  <a:pt x="66430" y="13870"/>
                </a:lnTo>
                <a:lnTo>
                  <a:pt x="66500" y="13890"/>
                </a:lnTo>
                <a:lnTo>
                  <a:pt x="66500" y="13900"/>
                </a:lnTo>
                <a:lnTo>
                  <a:pt x="66530" y="13860"/>
                </a:lnTo>
                <a:lnTo>
                  <a:pt x="66550" y="13840"/>
                </a:lnTo>
                <a:lnTo>
                  <a:pt x="66550" y="13830"/>
                </a:lnTo>
                <a:lnTo>
                  <a:pt x="66560" y="13780"/>
                </a:lnTo>
                <a:lnTo>
                  <a:pt x="66570" y="13780"/>
                </a:lnTo>
                <a:lnTo>
                  <a:pt x="66580" y="13780"/>
                </a:lnTo>
                <a:lnTo>
                  <a:pt x="66590" y="13770"/>
                </a:lnTo>
                <a:lnTo>
                  <a:pt x="66600" y="13760"/>
                </a:lnTo>
                <a:lnTo>
                  <a:pt x="66600" y="13750"/>
                </a:lnTo>
                <a:lnTo>
                  <a:pt x="66600" y="13740"/>
                </a:lnTo>
                <a:lnTo>
                  <a:pt x="66590" y="13730"/>
                </a:lnTo>
                <a:lnTo>
                  <a:pt x="66590" y="13720"/>
                </a:lnTo>
                <a:lnTo>
                  <a:pt x="66590" y="13710"/>
                </a:lnTo>
                <a:lnTo>
                  <a:pt x="66590" y="13680"/>
                </a:lnTo>
                <a:lnTo>
                  <a:pt x="66590" y="13670"/>
                </a:lnTo>
                <a:lnTo>
                  <a:pt x="66610" y="13670"/>
                </a:lnTo>
                <a:lnTo>
                  <a:pt x="66620" y="13670"/>
                </a:lnTo>
                <a:lnTo>
                  <a:pt x="66640" y="13670"/>
                </a:lnTo>
                <a:lnTo>
                  <a:pt x="66650" y="13670"/>
                </a:lnTo>
                <a:lnTo>
                  <a:pt x="66670" y="13680"/>
                </a:lnTo>
                <a:lnTo>
                  <a:pt x="66680" y="13680"/>
                </a:lnTo>
                <a:lnTo>
                  <a:pt x="66690" y="13680"/>
                </a:lnTo>
                <a:lnTo>
                  <a:pt x="66700" y="13680"/>
                </a:lnTo>
                <a:lnTo>
                  <a:pt x="66710" y="13670"/>
                </a:lnTo>
                <a:lnTo>
                  <a:pt x="66730" y="13660"/>
                </a:lnTo>
                <a:lnTo>
                  <a:pt x="66740" y="13660"/>
                </a:lnTo>
                <a:lnTo>
                  <a:pt x="66760" y="13660"/>
                </a:lnTo>
                <a:lnTo>
                  <a:pt x="66770" y="13660"/>
                </a:lnTo>
                <a:lnTo>
                  <a:pt x="66790" y="13650"/>
                </a:lnTo>
                <a:lnTo>
                  <a:pt x="66790" y="13660"/>
                </a:lnTo>
                <a:lnTo>
                  <a:pt x="66800" y="13660"/>
                </a:lnTo>
                <a:lnTo>
                  <a:pt x="66800" y="13650"/>
                </a:lnTo>
                <a:lnTo>
                  <a:pt x="66800" y="13640"/>
                </a:lnTo>
                <a:lnTo>
                  <a:pt x="66800" y="13630"/>
                </a:lnTo>
                <a:lnTo>
                  <a:pt x="66790" y="13620"/>
                </a:lnTo>
                <a:lnTo>
                  <a:pt x="66780" y="13610"/>
                </a:lnTo>
                <a:lnTo>
                  <a:pt x="66760" y="13600"/>
                </a:lnTo>
                <a:lnTo>
                  <a:pt x="66750" y="13590"/>
                </a:lnTo>
                <a:lnTo>
                  <a:pt x="66740" y="13580"/>
                </a:lnTo>
                <a:lnTo>
                  <a:pt x="66740" y="13570"/>
                </a:lnTo>
                <a:lnTo>
                  <a:pt x="66740" y="13550"/>
                </a:lnTo>
                <a:lnTo>
                  <a:pt x="66750" y="13550"/>
                </a:lnTo>
                <a:lnTo>
                  <a:pt x="66760" y="13540"/>
                </a:lnTo>
                <a:lnTo>
                  <a:pt x="66770" y="13550"/>
                </a:lnTo>
                <a:lnTo>
                  <a:pt x="66780" y="13550"/>
                </a:lnTo>
                <a:lnTo>
                  <a:pt x="66790" y="13560"/>
                </a:lnTo>
                <a:lnTo>
                  <a:pt x="66790" y="13570"/>
                </a:lnTo>
                <a:lnTo>
                  <a:pt x="66800" y="13570"/>
                </a:lnTo>
                <a:lnTo>
                  <a:pt x="66800" y="13580"/>
                </a:lnTo>
                <a:lnTo>
                  <a:pt x="66810" y="13590"/>
                </a:lnTo>
                <a:lnTo>
                  <a:pt x="66820" y="13600"/>
                </a:lnTo>
                <a:lnTo>
                  <a:pt x="66820" y="13610"/>
                </a:lnTo>
                <a:lnTo>
                  <a:pt x="66830" y="13610"/>
                </a:lnTo>
                <a:lnTo>
                  <a:pt x="66840" y="13620"/>
                </a:lnTo>
                <a:lnTo>
                  <a:pt x="66850" y="13620"/>
                </a:lnTo>
                <a:lnTo>
                  <a:pt x="66870" y="13610"/>
                </a:lnTo>
                <a:lnTo>
                  <a:pt x="66880" y="13600"/>
                </a:lnTo>
                <a:lnTo>
                  <a:pt x="66880" y="13580"/>
                </a:lnTo>
                <a:lnTo>
                  <a:pt x="66880" y="13540"/>
                </a:lnTo>
                <a:lnTo>
                  <a:pt x="66880" y="13530"/>
                </a:lnTo>
                <a:lnTo>
                  <a:pt x="66880" y="13500"/>
                </a:lnTo>
                <a:lnTo>
                  <a:pt x="66890" y="13480"/>
                </a:lnTo>
                <a:lnTo>
                  <a:pt x="66900" y="13460"/>
                </a:lnTo>
                <a:lnTo>
                  <a:pt x="66910" y="13450"/>
                </a:lnTo>
                <a:lnTo>
                  <a:pt x="66920" y="13450"/>
                </a:lnTo>
                <a:lnTo>
                  <a:pt x="66920" y="13440"/>
                </a:lnTo>
                <a:lnTo>
                  <a:pt x="66930" y="13430"/>
                </a:lnTo>
                <a:lnTo>
                  <a:pt x="66940" y="13430"/>
                </a:lnTo>
                <a:lnTo>
                  <a:pt x="66940" y="13420"/>
                </a:lnTo>
                <a:lnTo>
                  <a:pt x="66950" y="13410"/>
                </a:lnTo>
                <a:lnTo>
                  <a:pt x="66960" y="13410"/>
                </a:lnTo>
                <a:lnTo>
                  <a:pt x="66960" y="13400"/>
                </a:lnTo>
                <a:lnTo>
                  <a:pt x="66970" y="13400"/>
                </a:lnTo>
                <a:lnTo>
                  <a:pt x="66980" y="13400"/>
                </a:lnTo>
                <a:lnTo>
                  <a:pt x="66990" y="13410"/>
                </a:lnTo>
                <a:lnTo>
                  <a:pt x="66990" y="13420"/>
                </a:lnTo>
                <a:lnTo>
                  <a:pt x="66990" y="13430"/>
                </a:lnTo>
                <a:lnTo>
                  <a:pt x="66990" y="13440"/>
                </a:lnTo>
                <a:lnTo>
                  <a:pt x="66990" y="13450"/>
                </a:lnTo>
                <a:lnTo>
                  <a:pt x="67000" y="13450"/>
                </a:lnTo>
                <a:lnTo>
                  <a:pt x="67000" y="13460"/>
                </a:lnTo>
                <a:lnTo>
                  <a:pt x="67010" y="13460"/>
                </a:lnTo>
                <a:lnTo>
                  <a:pt x="67020" y="13460"/>
                </a:lnTo>
                <a:lnTo>
                  <a:pt x="67020" y="13470"/>
                </a:lnTo>
                <a:lnTo>
                  <a:pt x="67030" y="13470"/>
                </a:lnTo>
                <a:lnTo>
                  <a:pt x="67040" y="13480"/>
                </a:lnTo>
                <a:lnTo>
                  <a:pt x="67050" y="13480"/>
                </a:lnTo>
                <a:lnTo>
                  <a:pt x="67060" y="13480"/>
                </a:lnTo>
                <a:lnTo>
                  <a:pt x="67060" y="13470"/>
                </a:lnTo>
                <a:lnTo>
                  <a:pt x="67070" y="13470"/>
                </a:lnTo>
                <a:lnTo>
                  <a:pt x="67070" y="13460"/>
                </a:lnTo>
                <a:lnTo>
                  <a:pt x="67060" y="13450"/>
                </a:lnTo>
                <a:lnTo>
                  <a:pt x="67060" y="13440"/>
                </a:lnTo>
                <a:lnTo>
                  <a:pt x="67050" y="13420"/>
                </a:lnTo>
                <a:lnTo>
                  <a:pt x="67040" y="13410"/>
                </a:lnTo>
                <a:lnTo>
                  <a:pt x="67040" y="13390"/>
                </a:lnTo>
                <a:lnTo>
                  <a:pt x="67040" y="13380"/>
                </a:lnTo>
                <a:lnTo>
                  <a:pt x="67040" y="13370"/>
                </a:lnTo>
                <a:lnTo>
                  <a:pt x="67040" y="13360"/>
                </a:lnTo>
                <a:lnTo>
                  <a:pt x="67050" y="13350"/>
                </a:lnTo>
                <a:lnTo>
                  <a:pt x="67050" y="13340"/>
                </a:lnTo>
                <a:lnTo>
                  <a:pt x="67060" y="13330"/>
                </a:lnTo>
                <a:lnTo>
                  <a:pt x="67070" y="13320"/>
                </a:lnTo>
                <a:lnTo>
                  <a:pt x="67080" y="13310"/>
                </a:lnTo>
                <a:lnTo>
                  <a:pt x="67080" y="13300"/>
                </a:lnTo>
                <a:lnTo>
                  <a:pt x="67090" y="13300"/>
                </a:lnTo>
                <a:lnTo>
                  <a:pt x="67090" y="13290"/>
                </a:lnTo>
                <a:lnTo>
                  <a:pt x="67100" y="13290"/>
                </a:lnTo>
                <a:lnTo>
                  <a:pt x="67110" y="13300"/>
                </a:lnTo>
                <a:lnTo>
                  <a:pt x="67120" y="13310"/>
                </a:lnTo>
                <a:lnTo>
                  <a:pt x="67120" y="13320"/>
                </a:lnTo>
                <a:lnTo>
                  <a:pt x="67120" y="13330"/>
                </a:lnTo>
                <a:lnTo>
                  <a:pt x="67130" y="13340"/>
                </a:lnTo>
                <a:lnTo>
                  <a:pt x="67140" y="13350"/>
                </a:lnTo>
                <a:lnTo>
                  <a:pt x="67150" y="13350"/>
                </a:lnTo>
                <a:lnTo>
                  <a:pt x="67150" y="13360"/>
                </a:lnTo>
                <a:lnTo>
                  <a:pt x="67160" y="13360"/>
                </a:lnTo>
                <a:lnTo>
                  <a:pt x="67170" y="13360"/>
                </a:lnTo>
                <a:lnTo>
                  <a:pt x="67180" y="13360"/>
                </a:lnTo>
                <a:lnTo>
                  <a:pt x="67190" y="13360"/>
                </a:lnTo>
                <a:lnTo>
                  <a:pt x="67200" y="13360"/>
                </a:lnTo>
                <a:lnTo>
                  <a:pt x="67210" y="13360"/>
                </a:lnTo>
                <a:lnTo>
                  <a:pt x="67220" y="13350"/>
                </a:lnTo>
                <a:lnTo>
                  <a:pt x="67230" y="13340"/>
                </a:lnTo>
                <a:lnTo>
                  <a:pt x="67230" y="13330"/>
                </a:lnTo>
                <a:lnTo>
                  <a:pt x="67230" y="13320"/>
                </a:lnTo>
                <a:lnTo>
                  <a:pt x="67230" y="13300"/>
                </a:lnTo>
                <a:lnTo>
                  <a:pt x="67230" y="13290"/>
                </a:lnTo>
                <a:lnTo>
                  <a:pt x="67230" y="13280"/>
                </a:lnTo>
                <a:lnTo>
                  <a:pt x="67220" y="13270"/>
                </a:lnTo>
                <a:lnTo>
                  <a:pt x="67210" y="13250"/>
                </a:lnTo>
                <a:lnTo>
                  <a:pt x="67200" y="13230"/>
                </a:lnTo>
                <a:lnTo>
                  <a:pt x="67190" y="13220"/>
                </a:lnTo>
                <a:lnTo>
                  <a:pt x="67180" y="13220"/>
                </a:lnTo>
                <a:lnTo>
                  <a:pt x="67180" y="13210"/>
                </a:lnTo>
                <a:lnTo>
                  <a:pt x="67180" y="13200"/>
                </a:lnTo>
                <a:lnTo>
                  <a:pt x="67190" y="13190"/>
                </a:lnTo>
                <a:lnTo>
                  <a:pt x="67190" y="13180"/>
                </a:lnTo>
                <a:lnTo>
                  <a:pt x="67200" y="13170"/>
                </a:lnTo>
                <a:lnTo>
                  <a:pt x="67210" y="13160"/>
                </a:lnTo>
                <a:lnTo>
                  <a:pt x="67220" y="13150"/>
                </a:lnTo>
                <a:lnTo>
                  <a:pt x="67230" y="13140"/>
                </a:lnTo>
                <a:lnTo>
                  <a:pt x="67240" y="13130"/>
                </a:lnTo>
                <a:lnTo>
                  <a:pt x="67250" y="13110"/>
                </a:lnTo>
                <a:lnTo>
                  <a:pt x="67250" y="13100"/>
                </a:lnTo>
                <a:lnTo>
                  <a:pt x="67250" y="13080"/>
                </a:lnTo>
                <a:lnTo>
                  <a:pt x="67260" y="13070"/>
                </a:lnTo>
                <a:lnTo>
                  <a:pt x="67270" y="13070"/>
                </a:lnTo>
                <a:lnTo>
                  <a:pt x="67280" y="13070"/>
                </a:lnTo>
                <a:lnTo>
                  <a:pt x="67290" y="13070"/>
                </a:lnTo>
                <a:lnTo>
                  <a:pt x="67290" y="13080"/>
                </a:lnTo>
                <a:lnTo>
                  <a:pt x="67290" y="13090"/>
                </a:lnTo>
                <a:lnTo>
                  <a:pt x="67300" y="13090"/>
                </a:lnTo>
                <a:lnTo>
                  <a:pt x="67300" y="13100"/>
                </a:lnTo>
                <a:lnTo>
                  <a:pt x="67300" y="13110"/>
                </a:lnTo>
                <a:lnTo>
                  <a:pt x="67310" y="13110"/>
                </a:lnTo>
                <a:lnTo>
                  <a:pt x="67320" y="13110"/>
                </a:lnTo>
                <a:lnTo>
                  <a:pt x="67330" y="13100"/>
                </a:lnTo>
                <a:lnTo>
                  <a:pt x="67330" y="13090"/>
                </a:lnTo>
                <a:lnTo>
                  <a:pt x="67330" y="13080"/>
                </a:lnTo>
                <a:lnTo>
                  <a:pt x="67330" y="13070"/>
                </a:lnTo>
                <a:lnTo>
                  <a:pt x="67330" y="13060"/>
                </a:lnTo>
                <a:lnTo>
                  <a:pt x="67330" y="13050"/>
                </a:lnTo>
                <a:lnTo>
                  <a:pt x="67340" y="13040"/>
                </a:lnTo>
                <a:lnTo>
                  <a:pt x="67350" y="13030"/>
                </a:lnTo>
                <a:lnTo>
                  <a:pt x="67360" y="13020"/>
                </a:lnTo>
                <a:lnTo>
                  <a:pt x="67370" y="13010"/>
                </a:lnTo>
                <a:lnTo>
                  <a:pt x="67380" y="13010"/>
                </a:lnTo>
                <a:lnTo>
                  <a:pt x="67380" y="13000"/>
                </a:lnTo>
                <a:lnTo>
                  <a:pt x="67390" y="12990"/>
                </a:lnTo>
                <a:lnTo>
                  <a:pt x="67390" y="12980"/>
                </a:lnTo>
                <a:lnTo>
                  <a:pt x="67390" y="12970"/>
                </a:lnTo>
                <a:lnTo>
                  <a:pt x="67400" y="12960"/>
                </a:lnTo>
                <a:lnTo>
                  <a:pt x="67390" y="12940"/>
                </a:lnTo>
                <a:lnTo>
                  <a:pt x="67390" y="12920"/>
                </a:lnTo>
                <a:lnTo>
                  <a:pt x="67390" y="12910"/>
                </a:lnTo>
                <a:lnTo>
                  <a:pt x="67390" y="12900"/>
                </a:lnTo>
                <a:lnTo>
                  <a:pt x="67380" y="12880"/>
                </a:lnTo>
                <a:lnTo>
                  <a:pt x="67380" y="12860"/>
                </a:lnTo>
                <a:lnTo>
                  <a:pt x="67370" y="12830"/>
                </a:lnTo>
                <a:lnTo>
                  <a:pt x="67370" y="12800"/>
                </a:lnTo>
                <a:lnTo>
                  <a:pt x="67370" y="12780"/>
                </a:lnTo>
                <a:lnTo>
                  <a:pt x="67370" y="12770"/>
                </a:lnTo>
                <a:lnTo>
                  <a:pt x="67370" y="12750"/>
                </a:lnTo>
                <a:lnTo>
                  <a:pt x="67370" y="12740"/>
                </a:lnTo>
                <a:lnTo>
                  <a:pt x="67380" y="12740"/>
                </a:lnTo>
                <a:lnTo>
                  <a:pt x="67390" y="12730"/>
                </a:lnTo>
                <a:lnTo>
                  <a:pt x="67400" y="12720"/>
                </a:lnTo>
                <a:lnTo>
                  <a:pt x="67410" y="12720"/>
                </a:lnTo>
                <a:lnTo>
                  <a:pt x="67410" y="12710"/>
                </a:lnTo>
                <a:lnTo>
                  <a:pt x="67420" y="12700"/>
                </a:lnTo>
                <a:lnTo>
                  <a:pt x="67420" y="12690"/>
                </a:lnTo>
                <a:lnTo>
                  <a:pt x="67420" y="12670"/>
                </a:lnTo>
                <a:lnTo>
                  <a:pt x="67410" y="12660"/>
                </a:lnTo>
                <a:lnTo>
                  <a:pt x="67400" y="12640"/>
                </a:lnTo>
                <a:lnTo>
                  <a:pt x="67390" y="12620"/>
                </a:lnTo>
                <a:lnTo>
                  <a:pt x="67370" y="12600"/>
                </a:lnTo>
                <a:lnTo>
                  <a:pt x="67360" y="12570"/>
                </a:lnTo>
                <a:lnTo>
                  <a:pt x="67360" y="12560"/>
                </a:lnTo>
                <a:lnTo>
                  <a:pt x="67360" y="12550"/>
                </a:lnTo>
                <a:lnTo>
                  <a:pt x="67360" y="12530"/>
                </a:lnTo>
                <a:lnTo>
                  <a:pt x="67360" y="12520"/>
                </a:lnTo>
                <a:lnTo>
                  <a:pt x="67360" y="12510"/>
                </a:lnTo>
                <a:lnTo>
                  <a:pt x="67360" y="12500"/>
                </a:lnTo>
                <a:lnTo>
                  <a:pt x="67360" y="12480"/>
                </a:lnTo>
                <a:lnTo>
                  <a:pt x="67360" y="12460"/>
                </a:lnTo>
                <a:lnTo>
                  <a:pt x="67360" y="12450"/>
                </a:lnTo>
                <a:lnTo>
                  <a:pt x="67360" y="12440"/>
                </a:lnTo>
                <a:lnTo>
                  <a:pt x="67370" y="12430"/>
                </a:lnTo>
                <a:lnTo>
                  <a:pt x="67380" y="12430"/>
                </a:lnTo>
                <a:lnTo>
                  <a:pt x="67390" y="12430"/>
                </a:lnTo>
                <a:lnTo>
                  <a:pt x="67400" y="12440"/>
                </a:lnTo>
                <a:lnTo>
                  <a:pt x="67410" y="12450"/>
                </a:lnTo>
                <a:lnTo>
                  <a:pt x="67420" y="12450"/>
                </a:lnTo>
                <a:lnTo>
                  <a:pt x="67430" y="12460"/>
                </a:lnTo>
                <a:lnTo>
                  <a:pt x="67440" y="12460"/>
                </a:lnTo>
                <a:lnTo>
                  <a:pt x="67460" y="12460"/>
                </a:lnTo>
                <a:lnTo>
                  <a:pt x="67470" y="12460"/>
                </a:lnTo>
                <a:lnTo>
                  <a:pt x="67490" y="12470"/>
                </a:lnTo>
                <a:lnTo>
                  <a:pt x="67500" y="12480"/>
                </a:lnTo>
                <a:lnTo>
                  <a:pt x="67520" y="12510"/>
                </a:lnTo>
                <a:lnTo>
                  <a:pt x="67520" y="12520"/>
                </a:lnTo>
                <a:lnTo>
                  <a:pt x="67530" y="12520"/>
                </a:lnTo>
                <a:lnTo>
                  <a:pt x="67540" y="12510"/>
                </a:lnTo>
                <a:lnTo>
                  <a:pt x="67550" y="12500"/>
                </a:lnTo>
                <a:lnTo>
                  <a:pt x="67550" y="12490"/>
                </a:lnTo>
                <a:lnTo>
                  <a:pt x="67560" y="12480"/>
                </a:lnTo>
                <a:lnTo>
                  <a:pt x="67570" y="12470"/>
                </a:lnTo>
                <a:lnTo>
                  <a:pt x="67580" y="12460"/>
                </a:lnTo>
                <a:lnTo>
                  <a:pt x="67590" y="12460"/>
                </a:lnTo>
                <a:lnTo>
                  <a:pt x="67590" y="12450"/>
                </a:lnTo>
                <a:lnTo>
                  <a:pt x="67590" y="12440"/>
                </a:lnTo>
                <a:lnTo>
                  <a:pt x="67580" y="12430"/>
                </a:lnTo>
                <a:lnTo>
                  <a:pt x="67570" y="12420"/>
                </a:lnTo>
                <a:lnTo>
                  <a:pt x="67560" y="12410"/>
                </a:lnTo>
                <a:lnTo>
                  <a:pt x="67560" y="12400"/>
                </a:lnTo>
                <a:lnTo>
                  <a:pt x="67560" y="12390"/>
                </a:lnTo>
                <a:lnTo>
                  <a:pt x="67570" y="12380"/>
                </a:lnTo>
                <a:lnTo>
                  <a:pt x="67580" y="12370"/>
                </a:lnTo>
                <a:lnTo>
                  <a:pt x="67590" y="12360"/>
                </a:lnTo>
                <a:lnTo>
                  <a:pt x="67600" y="12350"/>
                </a:lnTo>
                <a:lnTo>
                  <a:pt x="67600" y="12340"/>
                </a:lnTo>
                <a:lnTo>
                  <a:pt x="67600" y="12330"/>
                </a:lnTo>
                <a:lnTo>
                  <a:pt x="67600" y="12320"/>
                </a:lnTo>
                <a:lnTo>
                  <a:pt x="67580" y="12310"/>
                </a:lnTo>
                <a:lnTo>
                  <a:pt x="67570" y="12310"/>
                </a:lnTo>
                <a:lnTo>
                  <a:pt x="67550" y="12300"/>
                </a:lnTo>
                <a:lnTo>
                  <a:pt x="67540" y="12300"/>
                </a:lnTo>
                <a:lnTo>
                  <a:pt x="67530" y="12290"/>
                </a:lnTo>
                <a:lnTo>
                  <a:pt x="67520" y="12290"/>
                </a:lnTo>
                <a:lnTo>
                  <a:pt x="67510" y="12290"/>
                </a:lnTo>
                <a:lnTo>
                  <a:pt x="67490" y="12290"/>
                </a:lnTo>
                <a:lnTo>
                  <a:pt x="67480" y="12290"/>
                </a:lnTo>
                <a:lnTo>
                  <a:pt x="67470" y="12300"/>
                </a:lnTo>
                <a:lnTo>
                  <a:pt x="67440" y="12310"/>
                </a:lnTo>
                <a:lnTo>
                  <a:pt x="67430" y="12320"/>
                </a:lnTo>
                <a:lnTo>
                  <a:pt x="67420" y="12320"/>
                </a:lnTo>
                <a:lnTo>
                  <a:pt x="67410" y="12320"/>
                </a:lnTo>
                <a:lnTo>
                  <a:pt x="67400" y="12310"/>
                </a:lnTo>
                <a:lnTo>
                  <a:pt x="67400" y="12300"/>
                </a:lnTo>
                <a:lnTo>
                  <a:pt x="67400" y="12290"/>
                </a:lnTo>
                <a:lnTo>
                  <a:pt x="67400" y="12270"/>
                </a:lnTo>
                <a:lnTo>
                  <a:pt x="67410" y="12250"/>
                </a:lnTo>
                <a:lnTo>
                  <a:pt x="67410" y="12240"/>
                </a:lnTo>
                <a:lnTo>
                  <a:pt x="67400" y="12240"/>
                </a:lnTo>
                <a:lnTo>
                  <a:pt x="67350" y="12230"/>
                </a:lnTo>
                <a:lnTo>
                  <a:pt x="67320" y="12220"/>
                </a:lnTo>
                <a:lnTo>
                  <a:pt x="67290" y="12220"/>
                </a:lnTo>
                <a:lnTo>
                  <a:pt x="67250" y="12210"/>
                </a:lnTo>
                <a:lnTo>
                  <a:pt x="67200" y="12200"/>
                </a:lnTo>
                <a:lnTo>
                  <a:pt x="67160" y="12190"/>
                </a:lnTo>
                <a:lnTo>
                  <a:pt x="67150" y="12190"/>
                </a:lnTo>
                <a:lnTo>
                  <a:pt x="67140" y="12190"/>
                </a:lnTo>
                <a:lnTo>
                  <a:pt x="67110" y="12180"/>
                </a:lnTo>
                <a:lnTo>
                  <a:pt x="67090" y="12180"/>
                </a:lnTo>
                <a:lnTo>
                  <a:pt x="67060" y="12170"/>
                </a:lnTo>
                <a:lnTo>
                  <a:pt x="67030" y="12160"/>
                </a:lnTo>
                <a:lnTo>
                  <a:pt x="67020" y="12160"/>
                </a:lnTo>
                <a:lnTo>
                  <a:pt x="67010" y="12160"/>
                </a:lnTo>
                <a:lnTo>
                  <a:pt x="67000" y="12150"/>
                </a:lnTo>
                <a:lnTo>
                  <a:pt x="66980" y="12150"/>
                </a:lnTo>
                <a:lnTo>
                  <a:pt x="66940" y="12140"/>
                </a:lnTo>
                <a:lnTo>
                  <a:pt x="66900" y="12130"/>
                </a:lnTo>
                <a:lnTo>
                  <a:pt x="66890" y="12160"/>
                </a:lnTo>
                <a:lnTo>
                  <a:pt x="66880" y="12190"/>
                </a:lnTo>
                <a:lnTo>
                  <a:pt x="66880" y="12200"/>
                </a:lnTo>
                <a:lnTo>
                  <a:pt x="66840" y="12190"/>
                </a:lnTo>
                <a:lnTo>
                  <a:pt x="66810" y="12190"/>
                </a:lnTo>
                <a:lnTo>
                  <a:pt x="66780" y="12180"/>
                </a:lnTo>
                <a:lnTo>
                  <a:pt x="66750" y="12170"/>
                </a:lnTo>
                <a:lnTo>
                  <a:pt x="66760" y="12140"/>
                </a:lnTo>
                <a:lnTo>
                  <a:pt x="66770" y="12110"/>
                </a:lnTo>
                <a:lnTo>
                  <a:pt x="66770" y="12080"/>
                </a:lnTo>
                <a:lnTo>
                  <a:pt x="66780" y="12060"/>
                </a:lnTo>
                <a:lnTo>
                  <a:pt x="66760" y="12060"/>
                </a:lnTo>
                <a:lnTo>
                  <a:pt x="66750" y="12060"/>
                </a:lnTo>
                <a:lnTo>
                  <a:pt x="66740" y="12060"/>
                </a:lnTo>
                <a:lnTo>
                  <a:pt x="66730" y="12050"/>
                </a:lnTo>
                <a:lnTo>
                  <a:pt x="66650" y="12040"/>
                </a:lnTo>
                <a:lnTo>
                  <a:pt x="66590" y="12020"/>
                </a:lnTo>
                <a:lnTo>
                  <a:pt x="66520" y="12010"/>
                </a:lnTo>
                <a:lnTo>
                  <a:pt x="66510" y="12010"/>
                </a:lnTo>
                <a:lnTo>
                  <a:pt x="66500" y="12000"/>
                </a:lnTo>
                <a:lnTo>
                  <a:pt x="66490" y="12000"/>
                </a:lnTo>
                <a:lnTo>
                  <a:pt x="66480" y="12000"/>
                </a:lnTo>
                <a:lnTo>
                  <a:pt x="66470" y="12000"/>
                </a:lnTo>
                <a:lnTo>
                  <a:pt x="66460" y="12000"/>
                </a:lnTo>
                <a:lnTo>
                  <a:pt x="66440" y="11990"/>
                </a:lnTo>
                <a:lnTo>
                  <a:pt x="66430" y="11990"/>
                </a:lnTo>
                <a:lnTo>
                  <a:pt x="66420" y="11990"/>
                </a:lnTo>
                <a:lnTo>
                  <a:pt x="66410" y="11990"/>
                </a:lnTo>
                <a:lnTo>
                  <a:pt x="66410" y="11980"/>
                </a:lnTo>
                <a:lnTo>
                  <a:pt x="66400" y="11980"/>
                </a:lnTo>
                <a:lnTo>
                  <a:pt x="66370" y="11970"/>
                </a:lnTo>
                <a:lnTo>
                  <a:pt x="66330" y="11970"/>
                </a:lnTo>
                <a:lnTo>
                  <a:pt x="66120" y="11920"/>
                </a:lnTo>
                <a:lnTo>
                  <a:pt x="66100" y="11920"/>
                </a:lnTo>
                <a:lnTo>
                  <a:pt x="66030" y="11900"/>
                </a:lnTo>
                <a:lnTo>
                  <a:pt x="65940" y="11880"/>
                </a:lnTo>
                <a:lnTo>
                  <a:pt x="65860" y="11860"/>
                </a:lnTo>
                <a:lnTo>
                  <a:pt x="65880" y="11770"/>
                </a:lnTo>
                <a:lnTo>
                  <a:pt x="65880" y="11740"/>
                </a:lnTo>
                <a:lnTo>
                  <a:pt x="65870" y="11680"/>
                </a:lnTo>
                <a:lnTo>
                  <a:pt x="65870" y="11670"/>
                </a:lnTo>
                <a:lnTo>
                  <a:pt x="65880" y="11620"/>
                </a:lnTo>
                <a:lnTo>
                  <a:pt x="65890" y="11580"/>
                </a:lnTo>
                <a:lnTo>
                  <a:pt x="65900" y="11550"/>
                </a:lnTo>
                <a:lnTo>
                  <a:pt x="65910" y="11470"/>
                </a:lnTo>
                <a:lnTo>
                  <a:pt x="65900" y="11470"/>
                </a:lnTo>
                <a:lnTo>
                  <a:pt x="65890" y="11470"/>
                </a:lnTo>
                <a:lnTo>
                  <a:pt x="65880" y="11480"/>
                </a:lnTo>
                <a:lnTo>
                  <a:pt x="65870" y="11480"/>
                </a:lnTo>
                <a:lnTo>
                  <a:pt x="65860" y="11480"/>
                </a:lnTo>
                <a:lnTo>
                  <a:pt x="65850" y="11480"/>
                </a:lnTo>
                <a:lnTo>
                  <a:pt x="65840" y="11480"/>
                </a:lnTo>
                <a:lnTo>
                  <a:pt x="65830" y="11480"/>
                </a:lnTo>
                <a:lnTo>
                  <a:pt x="65830" y="11490"/>
                </a:lnTo>
                <a:lnTo>
                  <a:pt x="65820" y="11490"/>
                </a:lnTo>
                <a:lnTo>
                  <a:pt x="65810" y="11490"/>
                </a:lnTo>
                <a:lnTo>
                  <a:pt x="65800" y="11490"/>
                </a:lnTo>
                <a:lnTo>
                  <a:pt x="65790" y="11490"/>
                </a:lnTo>
                <a:lnTo>
                  <a:pt x="65780" y="11490"/>
                </a:lnTo>
                <a:lnTo>
                  <a:pt x="65770" y="11490"/>
                </a:lnTo>
                <a:lnTo>
                  <a:pt x="65770" y="11480"/>
                </a:lnTo>
                <a:lnTo>
                  <a:pt x="65760" y="11480"/>
                </a:lnTo>
                <a:lnTo>
                  <a:pt x="65750" y="11480"/>
                </a:lnTo>
                <a:lnTo>
                  <a:pt x="65740" y="11480"/>
                </a:lnTo>
                <a:lnTo>
                  <a:pt x="65730" y="11480"/>
                </a:lnTo>
                <a:lnTo>
                  <a:pt x="65720" y="11470"/>
                </a:lnTo>
                <a:lnTo>
                  <a:pt x="65720" y="11460"/>
                </a:lnTo>
                <a:lnTo>
                  <a:pt x="65710" y="11460"/>
                </a:lnTo>
                <a:lnTo>
                  <a:pt x="65700" y="11460"/>
                </a:lnTo>
                <a:lnTo>
                  <a:pt x="65690" y="11460"/>
                </a:lnTo>
                <a:lnTo>
                  <a:pt x="65670" y="11460"/>
                </a:lnTo>
                <a:lnTo>
                  <a:pt x="65650" y="11460"/>
                </a:lnTo>
                <a:lnTo>
                  <a:pt x="65640" y="11470"/>
                </a:lnTo>
                <a:lnTo>
                  <a:pt x="65630" y="11470"/>
                </a:lnTo>
                <a:lnTo>
                  <a:pt x="65620" y="11480"/>
                </a:lnTo>
                <a:lnTo>
                  <a:pt x="65610" y="11480"/>
                </a:lnTo>
                <a:lnTo>
                  <a:pt x="65590" y="11490"/>
                </a:lnTo>
                <a:lnTo>
                  <a:pt x="65570" y="11490"/>
                </a:lnTo>
                <a:lnTo>
                  <a:pt x="65550" y="11490"/>
                </a:lnTo>
                <a:lnTo>
                  <a:pt x="65540" y="11490"/>
                </a:lnTo>
                <a:lnTo>
                  <a:pt x="65530" y="11490"/>
                </a:lnTo>
                <a:lnTo>
                  <a:pt x="65520" y="11490"/>
                </a:lnTo>
                <a:lnTo>
                  <a:pt x="65510" y="11490"/>
                </a:lnTo>
                <a:lnTo>
                  <a:pt x="65510" y="11480"/>
                </a:lnTo>
                <a:lnTo>
                  <a:pt x="65530" y="11400"/>
                </a:lnTo>
                <a:lnTo>
                  <a:pt x="65550" y="11320"/>
                </a:lnTo>
                <a:lnTo>
                  <a:pt x="65570" y="11220"/>
                </a:lnTo>
                <a:lnTo>
                  <a:pt x="65590" y="11160"/>
                </a:lnTo>
                <a:lnTo>
                  <a:pt x="65610" y="11070"/>
                </a:lnTo>
                <a:lnTo>
                  <a:pt x="65610" y="11030"/>
                </a:lnTo>
                <a:lnTo>
                  <a:pt x="65630" y="10970"/>
                </a:lnTo>
                <a:lnTo>
                  <a:pt x="65640" y="10930"/>
                </a:lnTo>
                <a:lnTo>
                  <a:pt x="65640" y="10920"/>
                </a:lnTo>
                <a:lnTo>
                  <a:pt x="65650" y="10870"/>
                </a:lnTo>
                <a:lnTo>
                  <a:pt x="65660" y="10830"/>
                </a:lnTo>
                <a:lnTo>
                  <a:pt x="65670" y="10790"/>
                </a:lnTo>
                <a:lnTo>
                  <a:pt x="65680" y="10740"/>
                </a:lnTo>
                <a:lnTo>
                  <a:pt x="65660" y="10730"/>
                </a:lnTo>
                <a:lnTo>
                  <a:pt x="65640" y="10720"/>
                </a:lnTo>
                <a:lnTo>
                  <a:pt x="65640" y="10710"/>
                </a:lnTo>
                <a:lnTo>
                  <a:pt x="65630" y="10710"/>
                </a:lnTo>
                <a:lnTo>
                  <a:pt x="65630" y="10700"/>
                </a:lnTo>
                <a:lnTo>
                  <a:pt x="65620" y="10700"/>
                </a:lnTo>
                <a:lnTo>
                  <a:pt x="65650" y="10670"/>
                </a:lnTo>
                <a:lnTo>
                  <a:pt x="65650" y="10660"/>
                </a:lnTo>
                <a:lnTo>
                  <a:pt x="65660" y="10660"/>
                </a:lnTo>
                <a:lnTo>
                  <a:pt x="65710" y="10590"/>
                </a:lnTo>
                <a:lnTo>
                  <a:pt x="65740" y="10570"/>
                </a:lnTo>
                <a:lnTo>
                  <a:pt x="65730" y="10540"/>
                </a:lnTo>
                <a:lnTo>
                  <a:pt x="65710" y="10500"/>
                </a:lnTo>
                <a:lnTo>
                  <a:pt x="65700" y="10480"/>
                </a:lnTo>
                <a:lnTo>
                  <a:pt x="65660" y="10430"/>
                </a:lnTo>
                <a:lnTo>
                  <a:pt x="65650" y="10430"/>
                </a:lnTo>
                <a:lnTo>
                  <a:pt x="65640" y="10430"/>
                </a:lnTo>
                <a:lnTo>
                  <a:pt x="65640" y="10440"/>
                </a:lnTo>
                <a:lnTo>
                  <a:pt x="65630" y="10440"/>
                </a:lnTo>
                <a:lnTo>
                  <a:pt x="65630" y="10450"/>
                </a:lnTo>
                <a:lnTo>
                  <a:pt x="65620" y="10450"/>
                </a:lnTo>
                <a:lnTo>
                  <a:pt x="65610" y="10460"/>
                </a:lnTo>
                <a:lnTo>
                  <a:pt x="65600" y="10470"/>
                </a:lnTo>
                <a:lnTo>
                  <a:pt x="65590" y="10480"/>
                </a:lnTo>
                <a:lnTo>
                  <a:pt x="65570" y="10510"/>
                </a:lnTo>
                <a:lnTo>
                  <a:pt x="65560" y="10510"/>
                </a:lnTo>
                <a:lnTo>
                  <a:pt x="65550" y="10520"/>
                </a:lnTo>
                <a:lnTo>
                  <a:pt x="65550" y="10530"/>
                </a:lnTo>
                <a:lnTo>
                  <a:pt x="65530" y="10540"/>
                </a:lnTo>
                <a:lnTo>
                  <a:pt x="65530" y="10550"/>
                </a:lnTo>
                <a:lnTo>
                  <a:pt x="65520" y="10550"/>
                </a:lnTo>
                <a:lnTo>
                  <a:pt x="65520" y="10560"/>
                </a:lnTo>
                <a:lnTo>
                  <a:pt x="65500" y="10560"/>
                </a:lnTo>
                <a:lnTo>
                  <a:pt x="65490" y="10570"/>
                </a:lnTo>
                <a:lnTo>
                  <a:pt x="65460" y="10570"/>
                </a:lnTo>
                <a:lnTo>
                  <a:pt x="65460" y="10580"/>
                </a:lnTo>
                <a:lnTo>
                  <a:pt x="65450" y="10570"/>
                </a:lnTo>
                <a:lnTo>
                  <a:pt x="65440" y="10570"/>
                </a:lnTo>
                <a:lnTo>
                  <a:pt x="65430" y="10560"/>
                </a:lnTo>
                <a:lnTo>
                  <a:pt x="65420" y="10570"/>
                </a:lnTo>
                <a:lnTo>
                  <a:pt x="65380" y="10610"/>
                </a:lnTo>
                <a:lnTo>
                  <a:pt x="65310" y="10670"/>
                </a:lnTo>
                <a:lnTo>
                  <a:pt x="65240" y="10670"/>
                </a:lnTo>
                <a:lnTo>
                  <a:pt x="65170" y="10670"/>
                </a:lnTo>
                <a:lnTo>
                  <a:pt x="65140" y="10690"/>
                </a:lnTo>
                <a:lnTo>
                  <a:pt x="65140" y="10700"/>
                </a:lnTo>
                <a:lnTo>
                  <a:pt x="65120" y="10700"/>
                </a:lnTo>
                <a:lnTo>
                  <a:pt x="65110" y="10700"/>
                </a:lnTo>
                <a:lnTo>
                  <a:pt x="65100" y="10710"/>
                </a:lnTo>
                <a:lnTo>
                  <a:pt x="65090" y="10710"/>
                </a:lnTo>
                <a:lnTo>
                  <a:pt x="65050" y="10720"/>
                </a:lnTo>
                <a:lnTo>
                  <a:pt x="65010" y="10740"/>
                </a:lnTo>
                <a:lnTo>
                  <a:pt x="64980" y="10750"/>
                </a:lnTo>
                <a:lnTo>
                  <a:pt x="64970" y="10750"/>
                </a:lnTo>
                <a:lnTo>
                  <a:pt x="64960" y="10750"/>
                </a:lnTo>
                <a:lnTo>
                  <a:pt x="64900" y="10730"/>
                </a:lnTo>
                <a:lnTo>
                  <a:pt x="64870" y="10720"/>
                </a:lnTo>
                <a:lnTo>
                  <a:pt x="64860" y="10720"/>
                </a:lnTo>
                <a:lnTo>
                  <a:pt x="64850" y="10720"/>
                </a:lnTo>
                <a:lnTo>
                  <a:pt x="64840" y="10720"/>
                </a:lnTo>
                <a:lnTo>
                  <a:pt x="64830" y="10720"/>
                </a:lnTo>
                <a:lnTo>
                  <a:pt x="64830" y="10730"/>
                </a:lnTo>
                <a:lnTo>
                  <a:pt x="64820" y="10760"/>
                </a:lnTo>
                <a:lnTo>
                  <a:pt x="64820" y="10770"/>
                </a:lnTo>
                <a:lnTo>
                  <a:pt x="64810" y="10790"/>
                </a:lnTo>
                <a:lnTo>
                  <a:pt x="64810" y="10800"/>
                </a:lnTo>
                <a:lnTo>
                  <a:pt x="64810" y="10810"/>
                </a:lnTo>
                <a:lnTo>
                  <a:pt x="64800" y="10810"/>
                </a:lnTo>
                <a:lnTo>
                  <a:pt x="64790" y="10810"/>
                </a:lnTo>
                <a:lnTo>
                  <a:pt x="64770" y="10810"/>
                </a:lnTo>
                <a:lnTo>
                  <a:pt x="64760" y="10810"/>
                </a:lnTo>
                <a:lnTo>
                  <a:pt x="64750" y="10810"/>
                </a:lnTo>
                <a:lnTo>
                  <a:pt x="64740" y="10820"/>
                </a:lnTo>
                <a:lnTo>
                  <a:pt x="64730" y="10820"/>
                </a:lnTo>
                <a:lnTo>
                  <a:pt x="64710" y="10830"/>
                </a:lnTo>
                <a:lnTo>
                  <a:pt x="64680" y="10830"/>
                </a:lnTo>
                <a:lnTo>
                  <a:pt x="64660" y="10840"/>
                </a:lnTo>
                <a:lnTo>
                  <a:pt x="64650" y="10840"/>
                </a:lnTo>
                <a:lnTo>
                  <a:pt x="64640" y="10850"/>
                </a:lnTo>
                <a:lnTo>
                  <a:pt x="64610" y="10860"/>
                </a:lnTo>
                <a:lnTo>
                  <a:pt x="64610" y="10870"/>
                </a:lnTo>
                <a:lnTo>
                  <a:pt x="64580" y="10880"/>
                </a:lnTo>
                <a:lnTo>
                  <a:pt x="64550" y="10890"/>
                </a:lnTo>
                <a:lnTo>
                  <a:pt x="64540" y="10890"/>
                </a:lnTo>
                <a:lnTo>
                  <a:pt x="64520" y="10900"/>
                </a:lnTo>
                <a:lnTo>
                  <a:pt x="64500" y="10900"/>
                </a:lnTo>
                <a:lnTo>
                  <a:pt x="64490" y="10900"/>
                </a:lnTo>
                <a:lnTo>
                  <a:pt x="64480" y="10900"/>
                </a:lnTo>
                <a:lnTo>
                  <a:pt x="64460" y="10910"/>
                </a:lnTo>
                <a:lnTo>
                  <a:pt x="64440" y="10920"/>
                </a:lnTo>
                <a:lnTo>
                  <a:pt x="64420" y="10920"/>
                </a:lnTo>
                <a:lnTo>
                  <a:pt x="64390" y="10930"/>
                </a:lnTo>
                <a:lnTo>
                  <a:pt x="64380" y="10930"/>
                </a:lnTo>
                <a:lnTo>
                  <a:pt x="64350" y="10940"/>
                </a:lnTo>
                <a:lnTo>
                  <a:pt x="64340" y="10940"/>
                </a:lnTo>
                <a:lnTo>
                  <a:pt x="64330" y="10930"/>
                </a:lnTo>
                <a:lnTo>
                  <a:pt x="64310" y="10920"/>
                </a:lnTo>
                <a:lnTo>
                  <a:pt x="64300" y="10920"/>
                </a:lnTo>
                <a:lnTo>
                  <a:pt x="64280" y="10910"/>
                </a:lnTo>
                <a:lnTo>
                  <a:pt x="64270" y="10900"/>
                </a:lnTo>
                <a:lnTo>
                  <a:pt x="64260" y="10900"/>
                </a:lnTo>
                <a:lnTo>
                  <a:pt x="64250" y="10900"/>
                </a:lnTo>
                <a:lnTo>
                  <a:pt x="64230" y="10900"/>
                </a:lnTo>
                <a:lnTo>
                  <a:pt x="64200" y="10900"/>
                </a:lnTo>
                <a:lnTo>
                  <a:pt x="64190" y="10900"/>
                </a:lnTo>
                <a:lnTo>
                  <a:pt x="64180" y="10890"/>
                </a:lnTo>
                <a:lnTo>
                  <a:pt x="64170" y="10890"/>
                </a:lnTo>
                <a:lnTo>
                  <a:pt x="64170" y="10880"/>
                </a:lnTo>
                <a:lnTo>
                  <a:pt x="64150" y="10870"/>
                </a:lnTo>
                <a:lnTo>
                  <a:pt x="64140" y="10860"/>
                </a:lnTo>
                <a:lnTo>
                  <a:pt x="64100" y="10830"/>
                </a:lnTo>
                <a:lnTo>
                  <a:pt x="64090" y="10820"/>
                </a:lnTo>
                <a:lnTo>
                  <a:pt x="64040" y="10780"/>
                </a:lnTo>
                <a:lnTo>
                  <a:pt x="64030" y="10770"/>
                </a:lnTo>
                <a:lnTo>
                  <a:pt x="64010" y="10770"/>
                </a:lnTo>
                <a:lnTo>
                  <a:pt x="63980" y="10750"/>
                </a:lnTo>
                <a:lnTo>
                  <a:pt x="63960" y="10750"/>
                </a:lnTo>
                <a:lnTo>
                  <a:pt x="63950" y="10740"/>
                </a:lnTo>
                <a:lnTo>
                  <a:pt x="63950" y="10730"/>
                </a:lnTo>
                <a:lnTo>
                  <a:pt x="63940" y="10720"/>
                </a:lnTo>
                <a:lnTo>
                  <a:pt x="63940" y="10710"/>
                </a:lnTo>
                <a:lnTo>
                  <a:pt x="63930" y="10700"/>
                </a:lnTo>
                <a:lnTo>
                  <a:pt x="63930" y="10690"/>
                </a:lnTo>
                <a:lnTo>
                  <a:pt x="63920" y="10690"/>
                </a:lnTo>
                <a:lnTo>
                  <a:pt x="63910" y="10680"/>
                </a:lnTo>
                <a:lnTo>
                  <a:pt x="63900" y="10670"/>
                </a:lnTo>
                <a:lnTo>
                  <a:pt x="63890" y="10670"/>
                </a:lnTo>
                <a:lnTo>
                  <a:pt x="63880" y="10670"/>
                </a:lnTo>
                <a:lnTo>
                  <a:pt x="63870" y="10660"/>
                </a:lnTo>
                <a:lnTo>
                  <a:pt x="63860" y="10650"/>
                </a:lnTo>
                <a:lnTo>
                  <a:pt x="63850" y="10640"/>
                </a:lnTo>
                <a:lnTo>
                  <a:pt x="63840" y="10640"/>
                </a:lnTo>
                <a:lnTo>
                  <a:pt x="63830" y="10630"/>
                </a:lnTo>
                <a:lnTo>
                  <a:pt x="63820" y="10630"/>
                </a:lnTo>
                <a:lnTo>
                  <a:pt x="63820" y="10620"/>
                </a:lnTo>
                <a:lnTo>
                  <a:pt x="63810" y="10620"/>
                </a:lnTo>
                <a:lnTo>
                  <a:pt x="63810" y="10610"/>
                </a:lnTo>
                <a:lnTo>
                  <a:pt x="63800" y="10600"/>
                </a:lnTo>
                <a:lnTo>
                  <a:pt x="63800" y="10590"/>
                </a:lnTo>
                <a:lnTo>
                  <a:pt x="63790" y="10580"/>
                </a:lnTo>
                <a:lnTo>
                  <a:pt x="63790" y="10570"/>
                </a:lnTo>
                <a:lnTo>
                  <a:pt x="63780" y="10570"/>
                </a:lnTo>
                <a:lnTo>
                  <a:pt x="63780" y="10560"/>
                </a:lnTo>
                <a:lnTo>
                  <a:pt x="63770" y="10560"/>
                </a:lnTo>
                <a:lnTo>
                  <a:pt x="63760" y="10560"/>
                </a:lnTo>
                <a:lnTo>
                  <a:pt x="63750" y="10550"/>
                </a:lnTo>
                <a:lnTo>
                  <a:pt x="63740" y="10540"/>
                </a:lnTo>
                <a:lnTo>
                  <a:pt x="63730" y="10540"/>
                </a:lnTo>
                <a:lnTo>
                  <a:pt x="63730" y="10530"/>
                </a:lnTo>
                <a:lnTo>
                  <a:pt x="63720" y="10530"/>
                </a:lnTo>
                <a:lnTo>
                  <a:pt x="63710" y="10530"/>
                </a:lnTo>
                <a:lnTo>
                  <a:pt x="63700" y="10530"/>
                </a:lnTo>
                <a:lnTo>
                  <a:pt x="63690" y="10520"/>
                </a:lnTo>
                <a:lnTo>
                  <a:pt x="63670" y="10520"/>
                </a:lnTo>
                <a:lnTo>
                  <a:pt x="63660" y="10510"/>
                </a:lnTo>
                <a:lnTo>
                  <a:pt x="63650" y="10500"/>
                </a:lnTo>
                <a:lnTo>
                  <a:pt x="63640" y="10490"/>
                </a:lnTo>
                <a:lnTo>
                  <a:pt x="63630" y="10460"/>
                </a:lnTo>
                <a:lnTo>
                  <a:pt x="63620" y="10460"/>
                </a:lnTo>
                <a:lnTo>
                  <a:pt x="63610" y="10460"/>
                </a:lnTo>
                <a:lnTo>
                  <a:pt x="63600" y="10470"/>
                </a:lnTo>
                <a:lnTo>
                  <a:pt x="63590" y="10470"/>
                </a:lnTo>
                <a:lnTo>
                  <a:pt x="63580" y="10470"/>
                </a:lnTo>
                <a:lnTo>
                  <a:pt x="63570" y="10470"/>
                </a:lnTo>
                <a:lnTo>
                  <a:pt x="63560" y="10470"/>
                </a:lnTo>
                <a:lnTo>
                  <a:pt x="63540" y="10460"/>
                </a:lnTo>
                <a:lnTo>
                  <a:pt x="63530" y="10470"/>
                </a:lnTo>
                <a:lnTo>
                  <a:pt x="63500" y="10470"/>
                </a:lnTo>
                <a:lnTo>
                  <a:pt x="63490" y="10470"/>
                </a:lnTo>
                <a:lnTo>
                  <a:pt x="63480" y="10470"/>
                </a:lnTo>
                <a:lnTo>
                  <a:pt x="63470" y="10460"/>
                </a:lnTo>
                <a:lnTo>
                  <a:pt x="63460" y="10450"/>
                </a:lnTo>
                <a:lnTo>
                  <a:pt x="63450" y="10430"/>
                </a:lnTo>
                <a:lnTo>
                  <a:pt x="63440" y="10420"/>
                </a:lnTo>
                <a:lnTo>
                  <a:pt x="63430" y="10420"/>
                </a:lnTo>
                <a:lnTo>
                  <a:pt x="63420" y="10410"/>
                </a:lnTo>
                <a:lnTo>
                  <a:pt x="63410" y="10400"/>
                </a:lnTo>
                <a:lnTo>
                  <a:pt x="63390" y="10400"/>
                </a:lnTo>
                <a:lnTo>
                  <a:pt x="63380" y="10390"/>
                </a:lnTo>
                <a:lnTo>
                  <a:pt x="63370" y="10380"/>
                </a:lnTo>
                <a:lnTo>
                  <a:pt x="63370" y="10370"/>
                </a:lnTo>
                <a:lnTo>
                  <a:pt x="63360" y="10340"/>
                </a:lnTo>
                <a:lnTo>
                  <a:pt x="63350" y="10330"/>
                </a:lnTo>
                <a:lnTo>
                  <a:pt x="63340" y="10320"/>
                </a:lnTo>
                <a:lnTo>
                  <a:pt x="63340" y="10310"/>
                </a:lnTo>
                <a:lnTo>
                  <a:pt x="63330" y="10310"/>
                </a:lnTo>
                <a:lnTo>
                  <a:pt x="63330" y="10300"/>
                </a:lnTo>
                <a:lnTo>
                  <a:pt x="63320" y="10300"/>
                </a:lnTo>
                <a:lnTo>
                  <a:pt x="63310" y="10300"/>
                </a:lnTo>
                <a:lnTo>
                  <a:pt x="63300" y="10300"/>
                </a:lnTo>
                <a:lnTo>
                  <a:pt x="63290" y="10300"/>
                </a:lnTo>
                <a:lnTo>
                  <a:pt x="63270" y="10300"/>
                </a:lnTo>
                <a:lnTo>
                  <a:pt x="63260" y="10290"/>
                </a:lnTo>
                <a:lnTo>
                  <a:pt x="63250" y="10290"/>
                </a:lnTo>
                <a:lnTo>
                  <a:pt x="63240" y="10290"/>
                </a:lnTo>
                <a:lnTo>
                  <a:pt x="63230" y="10280"/>
                </a:lnTo>
                <a:lnTo>
                  <a:pt x="63220" y="10280"/>
                </a:lnTo>
                <a:lnTo>
                  <a:pt x="63210" y="10270"/>
                </a:lnTo>
                <a:lnTo>
                  <a:pt x="63190" y="10260"/>
                </a:lnTo>
                <a:lnTo>
                  <a:pt x="63180" y="10260"/>
                </a:lnTo>
                <a:lnTo>
                  <a:pt x="63170" y="10250"/>
                </a:lnTo>
                <a:lnTo>
                  <a:pt x="63160" y="10250"/>
                </a:lnTo>
                <a:lnTo>
                  <a:pt x="63150" y="10240"/>
                </a:lnTo>
                <a:lnTo>
                  <a:pt x="63130" y="10240"/>
                </a:lnTo>
                <a:lnTo>
                  <a:pt x="63120" y="10240"/>
                </a:lnTo>
                <a:lnTo>
                  <a:pt x="63110" y="10240"/>
                </a:lnTo>
                <a:lnTo>
                  <a:pt x="63100" y="10230"/>
                </a:lnTo>
                <a:lnTo>
                  <a:pt x="63090" y="10220"/>
                </a:lnTo>
                <a:lnTo>
                  <a:pt x="63090" y="10200"/>
                </a:lnTo>
                <a:lnTo>
                  <a:pt x="63090" y="10190"/>
                </a:lnTo>
                <a:lnTo>
                  <a:pt x="63090" y="10180"/>
                </a:lnTo>
                <a:lnTo>
                  <a:pt x="63090" y="10170"/>
                </a:lnTo>
                <a:lnTo>
                  <a:pt x="63090" y="10160"/>
                </a:lnTo>
                <a:lnTo>
                  <a:pt x="63080" y="10160"/>
                </a:lnTo>
                <a:lnTo>
                  <a:pt x="63080" y="10150"/>
                </a:lnTo>
                <a:lnTo>
                  <a:pt x="63080" y="10140"/>
                </a:lnTo>
                <a:lnTo>
                  <a:pt x="63080" y="10130"/>
                </a:lnTo>
                <a:lnTo>
                  <a:pt x="63080" y="10120"/>
                </a:lnTo>
                <a:lnTo>
                  <a:pt x="63080" y="10110"/>
                </a:lnTo>
                <a:lnTo>
                  <a:pt x="63090" y="10100"/>
                </a:lnTo>
                <a:lnTo>
                  <a:pt x="63080" y="10100"/>
                </a:lnTo>
                <a:lnTo>
                  <a:pt x="63080" y="10090"/>
                </a:lnTo>
                <a:lnTo>
                  <a:pt x="63070" y="10090"/>
                </a:lnTo>
                <a:lnTo>
                  <a:pt x="63060" y="10080"/>
                </a:lnTo>
                <a:lnTo>
                  <a:pt x="63050" y="10080"/>
                </a:lnTo>
                <a:lnTo>
                  <a:pt x="63050" y="10070"/>
                </a:lnTo>
                <a:lnTo>
                  <a:pt x="63040" y="10070"/>
                </a:lnTo>
                <a:lnTo>
                  <a:pt x="63040" y="10060"/>
                </a:lnTo>
                <a:lnTo>
                  <a:pt x="63030" y="10060"/>
                </a:lnTo>
                <a:lnTo>
                  <a:pt x="63030" y="10050"/>
                </a:lnTo>
                <a:lnTo>
                  <a:pt x="63030" y="10040"/>
                </a:lnTo>
                <a:lnTo>
                  <a:pt x="63020" y="10040"/>
                </a:lnTo>
                <a:lnTo>
                  <a:pt x="63020" y="10030"/>
                </a:lnTo>
                <a:lnTo>
                  <a:pt x="63010" y="10020"/>
                </a:lnTo>
                <a:lnTo>
                  <a:pt x="63010" y="10010"/>
                </a:lnTo>
                <a:lnTo>
                  <a:pt x="63000" y="10000"/>
                </a:lnTo>
                <a:lnTo>
                  <a:pt x="62990" y="9990"/>
                </a:lnTo>
                <a:lnTo>
                  <a:pt x="62980" y="9990"/>
                </a:lnTo>
                <a:lnTo>
                  <a:pt x="62980" y="9980"/>
                </a:lnTo>
                <a:lnTo>
                  <a:pt x="62970" y="9960"/>
                </a:lnTo>
                <a:lnTo>
                  <a:pt x="62960" y="9950"/>
                </a:lnTo>
                <a:lnTo>
                  <a:pt x="62950" y="9940"/>
                </a:lnTo>
                <a:lnTo>
                  <a:pt x="62940" y="9940"/>
                </a:lnTo>
                <a:lnTo>
                  <a:pt x="62930" y="9930"/>
                </a:lnTo>
                <a:lnTo>
                  <a:pt x="62920" y="9930"/>
                </a:lnTo>
                <a:lnTo>
                  <a:pt x="62910" y="9930"/>
                </a:lnTo>
                <a:lnTo>
                  <a:pt x="62900" y="9920"/>
                </a:lnTo>
                <a:lnTo>
                  <a:pt x="62900" y="9910"/>
                </a:lnTo>
                <a:lnTo>
                  <a:pt x="62890" y="9910"/>
                </a:lnTo>
                <a:lnTo>
                  <a:pt x="62890" y="9900"/>
                </a:lnTo>
                <a:lnTo>
                  <a:pt x="62880" y="9910"/>
                </a:lnTo>
                <a:lnTo>
                  <a:pt x="62870" y="9900"/>
                </a:lnTo>
                <a:lnTo>
                  <a:pt x="62860" y="9900"/>
                </a:lnTo>
                <a:lnTo>
                  <a:pt x="62850" y="9900"/>
                </a:lnTo>
                <a:lnTo>
                  <a:pt x="62840" y="9890"/>
                </a:lnTo>
                <a:lnTo>
                  <a:pt x="62830" y="9880"/>
                </a:lnTo>
                <a:lnTo>
                  <a:pt x="62820" y="9870"/>
                </a:lnTo>
                <a:lnTo>
                  <a:pt x="62810" y="9870"/>
                </a:lnTo>
                <a:lnTo>
                  <a:pt x="62800" y="9860"/>
                </a:lnTo>
                <a:lnTo>
                  <a:pt x="62790" y="9850"/>
                </a:lnTo>
                <a:lnTo>
                  <a:pt x="62780" y="9850"/>
                </a:lnTo>
                <a:lnTo>
                  <a:pt x="62780" y="9840"/>
                </a:lnTo>
                <a:lnTo>
                  <a:pt x="62770" y="9840"/>
                </a:lnTo>
                <a:lnTo>
                  <a:pt x="62760" y="9830"/>
                </a:lnTo>
                <a:lnTo>
                  <a:pt x="62740" y="9830"/>
                </a:lnTo>
                <a:lnTo>
                  <a:pt x="62740" y="9820"/>
                </a:lnTo>
                <a:lnTo>
                  <a:pt x="62700" y="9810"/>
                </a:lnTo>
                <a:lnTo>
                  <a:pt x="62690" y="9810"/>
                </a:lnTo>
                <a:lnTo>
                  <a:pt x="62660" y="9800"/>
                </a:lnTo>
                <a:lnTo>
                  <a:pt x="62640" y="9790"/>
                </a:lnTo>
                <a:lnTo>
                  <a:pt x="62620" y="9790"/>
                </a:lnTo>
                <a:lnTo>
                  <a:pt x="62610" y="9800"/>
                </a:lnTo>
                <a:lnTo>
                  <a:pt x="62590" y="9800"/>
                </a:lnTo>
                <a:lnTo>
                  <a:pt x="62570" y="9790"/>
                </a:lnTo>
                <a:lnTo>
                  <a:pt x="62560" y="9790"/>
                </a:lnTo>
                <a:lnTo>
                  <a:pt x="62550" y="9800"/>
                </a:lnTo>
                <a:lnTo>
                  <a:pt x="62540" y="9790"/>
                </a:lnTo>
                <a:lnTo>
                  <a:pt x="62530" y="9790"/>
                </a:lnTo>
                <a:lnTo>
                  <a:pt x="62530" y="9780"/>
                </a:lnTo>
                <a:lnTo>
                  <a:pt x="62520" y="9780"/>
                </a:lnTo>
                <a:lnTo>
                  <a:pt x="62510" y="9770"/>
                </a:lnTo>
                <a:lnTo>
                  <a:pt x="62510" y="9760"/>
                </a:lnTo>
                <a:lnTo>
                  <a:pt x="62510" y="9750"/>
                </a:lnTo>
                <a:lnTo>
                  <a:pt x="62500" y="9740"/>
                </a:lnTo>
                <a:lnTo>
                  <a:pt x="62490" y="9730"/>
                </a:lnTo>
                <a:lnTo>
                  <a:pt x="62480" y="9730"/>
                </a:lnTo>
                <a:lnTo>
                  <a:pt x="62470" y="9730"/>
                </a:lnTo>
                <a:lnTo>
                  <a:pt x="62460" y="9730"/>
                </a:lnTo>
                <a:lnTo>
                  <a:pt x="62450" y="9720"/>
                </a:lnTo>
                <a:lnTo>
                  <a:pt x="62440" y="9720"/>
                </a:lnTo>
                <a:lnTo>
                  <a:pt x="62430" y="9720"/>
                </a:lnTo>
                <a:lnTo>
                  <a:pt x="62420" y="9720"/>
                </a:lnTo>
                <a:lnTo>
                  <a:pt x="62410" y="9710"/>
                </a:lnTo>
                <a:lnTo>
                  <a:pt x="62400" y="9710"/>
                </a:lnTo>
                <a:lnTo>
                  <a:pt x="62390" y="9710"/>
                </a:lnTo>
                <a:lnTo>
                  <a:pt x="62380" y="9710"/>
                </a:lnTo>
                <a:lnTo>
                  <a:pt x="62380" y="9720"/>
                </a:lnTo>
                <a:lnTo>
                  <a:pt x="62370" y="9720"/>
                </a:lnTo>
                <a:lnTo>
                  <a:pt x="62360" y="9710"/>
                </a:lnTo>
                <a:lnTo>
                  <a:pt x="62350" y="9710"/>
                </a:lnTo>
                <a:lnTo>
                  <a:pt x="62350" y="9680"/>
                </a:lnTo>
                <a:lnTo>
                  <a:pt x="62350" y="9670"/>
                </a:lnTo>
                <a:lnTo>
                  <a:pt x="62340" y="9660"/>
                </a:lnTo>
                <a:lnTo>
                  <a:pt x="62330" y="9650"/>
                </a:lnTo>
                <a:lnTo>
                  <a:pt x="62330" y="9640"/>
                </a:lnTo>
                <a:lnTo>
                  <a:pt x="62320" y="9630"/>
                </a:lnTo>
                <a:lnTo>
                  <a:pt x="62310" y="9620"/>
                </a:lnTo>
                <a:lnTo>
                  <a:pt x="62300" y="9620"/>
                </a:lnTo>
                <a:lnTo>
                  <a:pt x="62290" y="9620"/>
                </a:lnTo>
                <a:lnTo>
                  <a:pt x="62280" y="9620"/>
                </a:lnTo>
                <a:lnTo>
                  <a:pt x="62270" y="9620"/>
                </a:lnTo>
                <a:lnTo>
                  <a:pt x="62260" y="9610"/>
                </a:lnTo>
                <a:lnTo>
                  <a:pt x="62260" y="9600"/>
                </a:lnTo>
                <a:lnTo>
                  <a:pt x="62250" y="9590"/>
                </a:lnTo>
                <a:lnTo>
                  <a:pt x="62250" y="9580"/>
                </a:lnTo>
                <a:lnTo>
                  <a:pt x="62270" y="9550"/>
                </a:lnTo>
                <a:lnTo>
                  <a:pt x="62240" y="9560"/>
                </a:lnTo>
                <a:lnTo>
                  <a:pt x="62220" y="9560"/>
                </a:lnTo>
                <a:lnTo>
                  <a:pt x="62180" y="9530"/>
                </a:lnTo>
                <a:lnTo>
                  <a:pt x="62170" y="9520"/>
                </a:lnTo>
                <a:lnTo>
                  <a:pt x="62160" y="9520"/>
                </a:lnTo>
                <a:lnTo>
                  <a:pt x="62150" y="9520"/>
                </a:lnTo>
                <a:lnTo>
                  <a:pt x="62100" y="9510"/>
                </a:lnTo>
                <a:lnTo>
                  <a:pt x="62050" y="9500"/>
                </a:lnTo>
                <a:lnTo>
                  <a:pt x="62040" y="9500"/>
                </a:lnTo>
                <a:lnTo>
                  <a:pt x="62030" y="9500"/>
                </a:lnTo>
                <a:lnTo>
                  <a:pt x="62000" y="9500"/>
                </a:lnTo>
                <a:lnTo>
                  <a:pt x="61970" y="9490"/>
                </a:lnTo>
                <a:lnTo>
                  <a:pt x="61970" y="9480"/>
                </a:lnTo>
                <a:lnTo>
                  <a:pt x="61980" y="9470"/>
                </a:lnTo>
                <a:lnTo>
                  <a:pt x="61980" y="9460"/>
                </a:lnTo>
                <a:lnTo>
                  <a:pt x="61980" y="9450"/>
                </a:lnTo>
                <a:lnTo>
                  <a:pt x="61990" y="9450"/>
                </a:lnTo>
                <a:lnTo>
                  <a:pt x="61990" y="9440"/>
                </a:lnTo>
                <a:lnTo>
                  <a:pt x="61990" y="9430"/>
                </a:lnTo>
                <a:lnTo>
                  <a:pt x="61990" y="9420"/>
                </a:lnTo>
                <a:lnTo>
                  <a:pt x="61990" y="9410"/>
                </a:lnTo>
                <a:lnTo>
                  <a:pt x="61990" y="9400"/>
                </a:lnTo>
                <a:lnTo>
                  <a:pt x="61990" y="9390"/>
                </a:lnTo>
                <a:lnTo>
                  <a:pt x="61990" y="9380"/>
                </a:lnTo>
                <a:lnTo>
                  <a:pt x="61990" y="9370"/>
                </a:lnTo>
                <a:lnTo>
                  <a:pt x="61990" y="9360"/>
                </a:lnTo>
                <a:lnTo>
                  <a:pt x="61990" y="9350"/>
                </a:lnTo>
                <a:lnTo>
                  <a:pt x="62000" y="9350"/>
                </a:lnTo>
                <a:lnTo>
                  <a:pt x="62000" y="9340"/>
                </a:lnTo>
                <a:lnTo>
                  <a:pt x="62000" y="9330"/>
                </a:lnTo>
                <a:lnTo>
                  <a:pt x="62000" y="9320"/>
                </a:lnTo>
                <a:lnTo>
                  <a:pt x="62010" y="9290"/>
                </a:lnTo>
                <a:lnTo>
                  <a:pt x="62010" y="9280"/>
                </a:lnTo>
                <a:lnTo>
                  <a:pt x="62020" y="9260"/>
                </a:lnTo>
                <a:lnTo>
                  <a:pt x="62020" y="9250"/>
                </a:lnTo>
                <a:lnTo>
                  <a:pt x="62020" y="9240"/>
                </a:lnTo>
                <a:lnTo>
                  <a:pt x="62030" y="9230"/>
                </a:lnTo>
                <a:lnTo>
                  <a:pt x="62040" y="9220"/>
                </a:lnTo>
                <a:lnTo>
                  <a:pt x="62050" y="9220"/>
                </a:lnTo>
                <a:lnTo>
                  <a:pt x="62060" y="9210"/>
                </a:lnTo>
                <a:lnTo>
                  <a:pt x="62070" y="9200"/>
                </a:lnTo>
                <a:lnTo>
                  <a:pt x="62080" y="9200"/>
                </a:lnTo>
                <a:lnTo>
                  <a:pt x="62090" y="9200"/>
                </a:lnTo>
                <a:lnTo>
                  <a:pt x="62110" y="9210"/>
                </a:lnTo>
                <a:lnTo>
                  <a:pt x="62210" y="9200"/>
                </a:lnTo>
                <a:lnTo>
                  <a:pt x="62220" y="9200"/>
                </a:lnTo>
                <a:lnTo>
                  <a:pt x="62230" y="9200"/>
                </a:lnTo>
                <a:lnTo>
                  <a:pt x="62250" y="9190"/>
                </a:lnTo>
                <a:lnTo>
                  <a:pt x="62260" y="9160"/>
                </a:lnTo>
                <a:lnTo>
                  <a:pt x="62280" y="9100"/>
                </a:lnTo>
                <a:lnTo>
                  <a:pt x="62290" y="9050"/>
                </a:lnTo>
                <a:lnTo>
                  <a:pt x="62290" y="9040"/>
                </a:lnTo>
                <a:lnTo>
                  <a:pt x="62300" y="9010"/>
                </a:lnTo>
                <a:lnTo>
                  <a:pt x="62300" y="9000"/>
                </a:lnTo>
                <a:lnTo>
                  <a:pt x="62290" y="8990"/>
                </a:lnTo>
                <a:lnTo>
                  <a:pt x="62280" y="8970"/>
                </a:lnTo>
                <a:lnTo>
                  <a:pt x="62280" y="8960"/>
                </a:lnTo>
                <a:lnTo>
                  <a:pt x="62270" y="8940"/>
                </a:lnTo>
                <a:lnTo>
                  <a:pt x="62260" y="8920"/>
                </a:lnTo>
                <a:lnTo>
                  <a:pt x="62240" y="8900"/>
                </a:lnTo>
                <a:lnTo>
                  <a:pt x="62230" y="8880"/>
                </a:lnTo>
                <a:lnTo>
                  <a:pt x="62220" y="8860"/>
                </a:lnTo>
                <a:lnTo>
                  <a:pt x="62190" y="8810"/>
                </a:lnTo>
                <a:lnTo>
                  <a:pt x="62160" y="8750"/>
                </a:lnTo>
                <a:lnTo>
                  <a:pt x="62140" y="8750"/>
                </a:lnTo>
                <a:lnTo>
                  <a:pt x="62130" y="8750"/>
                </a:lnTo>
                <a:lnTo>
                  <a:pt x="62120" y="8750"/>
                </a:lnTo>
                <a:lnTo>
                  <a:pt x="62110" y="8750"/>
                </a:lnTo>
                <a:lnTo>
                  <a:pt x="62100" y="8750"/>
                </a:lnTo>
                <a:lnTo>
                  <a:pt x="62080" y="8750"/>
                </a:lnTo>
                <a:lnTo>
                  <a:pt x="62070" y="8750"/>
                </a:lnTo>
                <a:lnTo>
                  <a:pt x="62060" y="8750"/>
                </a:lnTo>
                <a:lnTo>
                  <a:pt x="62040" y="8760"/>
                </a:lnTo>
                <a:lnTo>
                  <a:pt x="62040" y="8770"/>
                </a:lnTo>
                <a:lnTo>
                  <a:pt x="62020" y="8790"/>
                </a:lnTo>
                <a:lnTo>
                  <a:pt x="62010" y="8790"/>
                </a:lnTo>
                <a:lnTo>
                  <a:pt x="62000" y="8790"/>
                </a:lnTo>
                <a:lnTo>
                  <a:pt x="61990" y="8800"/>
                </a:lnTo>
                <a:lnTo>
                  <a:pt x="61960" y="8800"/>
                </a:lnTo>
                <a:lnTo>
                  <a:pt x="61940" y="8800"/>
                </a:lnTo>
                <a:lnTo>
                  <a:pt x="61930" y="8790"/>
                </a:lnTo>
                <a:lnTo>
                  <a:pt x="61920" y="8790"/>
                </a:lnTo>
                <a:lnTo>
                  <a:pt x="61920" y="8780"/>
                </a:lnTo>
                <a:lnTo>
                  <a:pt x="61910" y="8770"/>
                </a:lnTo>
                <a:lnTo>
                  <a:pt x="61880" y="8710"/>
                </a:lnTo>
                <a:lnTo>
                  <a:pt x="61870" y="8690"/>
                </a:lnTo>
                <a:lnTo>
                  <a:pt x="61850" y="8660"/>
                </a:lnTo>
                <a:lnTo>
                  <a:pt x="61850" y="8650"/>
                </a:lnTo>
                <a:lnTo>
                  <a:pt x="61840" y="8640"/>
                </a:lnTo>
                <a:lnTo>
                  <a:pt x="61840" y="8630"/>
                </a:lnTo>
                <a:lnTo>
                  <a:pt x="61830" y="8620"/>
                </a:lnTo>
                <a:lnTo>
                  <a:pt x="61830" y="8610"/>
                </a:lnTo>
                <a:lnTo>
                  <a:pt x="61820" y="8580"/>
                </a:lnTo>
                <a:lnTo>
                  <a:pt x="61810" y="8580"/>
                </a:lnTo>
                <a:lnTo>
                  <a:pt x="61810" y="8570"/>
                </a:lnTo>
                <a:lnTo>
                  <a:pt x="61800" y="8570"/>
                </a:lnTo>
                <a:lnTo>
                  <a:pt x="61790" y="8560"/>
                </a:lnTo>
                <a:lnTo>
                  <a:pt x="61780" y="8560"/>
                </a:lnTo>
                <a:lnTo>
                  <a:pt x="61760" y="8550"/>
                </a:lnTo>
                <a:lnTo>
                  <a:pt x="61750" y="8550"/>
                </a:lnTo>
                <a:lnTo>
                  <a:pt x="61680" y="8510"/>
                </a:lnTo>
                <a:lnTo>
                  <a:pt x="61680" y="8500"/>
                </a:lnTo>
                <a:lnTo>
                  <a:pt x="61670" y="8500"/>
                </a:lnTo>
                <a:lnTo>
                  <a:pt x="61670" y="8490"/>
                </a:lnTo>
                <a:lnTo>
                  <a:pt x="61670" y="8480"/>
                </a:lnTo>
                <a:lnTo>
                  <a:pt x="61660" y="8470"/>
                </a:lnTo>
                <a:lnTo>
                  <a:pt x="61660" y="8460"/>
                </a:lnTo>
                <a:lnTo>
                  <a:pt x="61660" y="8450"/>
                </a:lnTo>
                <a:lnTo>
                  <a:pt x="61660" y="8440"/>
                </a:lnTo>
                <a:lnTo>
                  <a:pt x="61660" y="8430"/>
                </a:lnTo>
                <a:lnTo>
                  <a:pt x="61660" y="8420"/>
                </a:lnTo>
                <a:lnTo>
                  <a:pt x="61660" y="8410"/>
                </a:lnTo>
                <a:lnTo>
                  <a:pt x="61650" y="8390"/>
                </a:lnTo>
                <a:lnTo>
                  <a:pt x="61650" y="8380"/>
                </a:lnTo>
                <a:lnTo>
                  <a:pt x="61650" y="8370"/>
                </a:lnTo>
                <a:lnTo>
                  <a:pt x="61640" y="8370"/>
                </a:lnTo>
                <a:lnTo>
                  <a:pt x="61630" y="8370"/>
                </a:lnTo>
                <a:lnTo>
                  <a:pt x="61620" y="8360"/>
                </a:lnTo>
                <a:lnTo>
                  <a:pt x="61610" y="8350"/>
                </a:lnTo>
                <a:lnTo>
                  <a:pt x="61600" y="8350"/>
                </a:lnTo>
                <a:lnTo>
                  <a:pt x="61590" y="8340"/>
                </a:lnTo>
                <a:lnTo>
                  <a:pt x="61580" y="8340"/>
                </a:lnTo>
                <a:lnTo>
                  <a:pt x="61580" y="8330"/>
                </a:lnTo>
                <a:lnTo>
                  <a:pt x="61570" y="8330"/>
                </a:lnTo>
                <a:lnTo>
                  <a:pt x="61560" y="8330"/>
                </a:lnTo>
                <a:lnTo>
                  <a:pt x="61560" y="8320"/>
                </a:lnTo>
                <a:lnTo>
                  <a:pt x="61560" y="8310"/>
                </a:lnTo>
                <a:lnTo>
                  <a:pt x="61550" y="8300"/>
                </a:lnTo>
                <a:lnTo>
                  <a:pt x="61550" y="8290"/>
                </a:lnTo>
                <a:lnTo>
                  <a:pt x="61550" y="8280"/>
                </a:lnTo>
                <a:lnTo>
                  <a:pt x="61550" y="8270"/>
                </a:lnTo>
                <a:lnTo>
                  <a:pt x="61540" y="8260"/>
                </a:lnTo>
                <a:lnTo>
                  <a:pt x="61540" y="8250"/>
                </a:lnTo>
                <a:lnTo>
                  <a:pt x="61540" y="8240"/>
                </a:lnTo>
                <a:lnTo>
                  <a:pt x="61530" y="8240"/>
                </a:lnTo>
                <a:lnTo>
                  <a:pt x="61540" y="8240"/>
                </a:lnTo>
                <a:lnTo>
                  <a:pt x="61530" y="8230"/>
                </a:lnTo>
                <a:lnTo>
                  <a:pt x="61530" y="8220"/>
                </a:lnTo>
                <a:lnTo>
                  <a:pt x="61530" y="8210"/>
                </a:lnTo>
                <a:lnTo>
                  <a:pt x="61520" y="8200"/>
                </a:lnTo>
                <a:lnTo>
                  <a:pt x="61520" y="8190"/>
                </a:lnTo>
                <a:lnTo>
                  <a:pt x="61510" y="8190"/>
                </a:lnTo>
                <a:lnTo>
                  <a:pt x="61500" y="8190"/>
                </a:lnTo>
                <a:lnTo>
                  <a:pt x="61500" y="8180"/>
                </a:lnTo>
                <a:lnTo>
                  <a:pt x="61490" y="8180"/>
                </a:lnTo>
                <a:lnTo>
                  <a:pt x="61480" y="8170"/>
                </a:lnTo>
                <a:lnTo>
                  <a:pt x="61460" y="8160"/>
                </a:lnTo>
                <a:lnTo>
                  <a:pt x="61430" y="8140"/>
                </a:lnTo>
                <a:lnTo>
                  <a:pt x="61420" y="8140"/>
                </a:lnTo>
                <a:lnTo>
                  <a:pt x="61410" y="8130"/>
                </a:lnTo>
                <a:lnTo>
                  <a:pt x="61400" y="8130"/>
                </a:lnTo>
                <a:lnTo>
                  <a:pt x="61400" y="8120"/>
                </a:lnTo>
                <a:lnTo>
                  <a:pt x="61390" y="8120"/>
                </a:lnTo>
                <a:lnTo>
                  <a:pt x="61380" y="8120"/>
                </a:lnTo>
                <a:lnTo>
                  <a:pt x="61380" y="8110"/>
                </a:lnTo>
                <a:lnTo>
                  <a:pt x="61370" y="8110"/>
                </a:lnTo>
                <a:lnTo>
                  <a:pt x="61370" y="8100"/>
                </a:lnTo>
                <a:lnTo>
                  <a:pt x="61360" y="8100"/>
                </a:lnTo>
                <a:lnTo>
                  <a:pt x="61350" y="8100"/>
                </a:lnTo>
                <a:lnTo>
                  <a:pt x="61350" y="8090"/>
                </a:lnTo>
                <a:lnTo>
                  <a:pt x="61340" y="8090"/>
                </a:lnTo>
                <a:lnTo>
                  <a:pt x="61330" y="8080"/>
                </a:lnTo>
                <a:lnTo>
                  <a:pt x="61310" y="8070"/>
                </a:lnTo>
                <a:lnTo>
                  <a:pt x="61300" y="8060"/>
                </a:lnTo>
                <a:lnTo>
                  <a:pt x="61290" y="8050"/>
                </a:lnTo>
                <a:lnTo>
                  <a:pt x="61280" y="8050"/>
                </a:lnTo>
                <a:lnTo>
                  <a:pt x="61280" y="8040"/>
                </a:lnTo>
                <a:lnTo>
                  <a:pt x="61270" y="8030"/>
                </a:lnTo>
                <a:lnTo>
                  <a:pt x="61260" y="8020"/>
                </a:lnTo>
                <a:lnTo>
                  <a:pt x="61250" y="7990"/>
                </a:lnTo>
                <a:lnTo>
                  <a:pt x="61250" y="7980"/>
                </a:lnTo>
                <a:lnTo>
                  <a:pt x="61250" y="7960"/>
                </a:lnTo>
                <a:lnTo>
                  <a:pt x="61230" y="7910"/>
                </a:lnTo>
                <a:lnTo>
                  <a:pt x="61210" y="7860"/>
                </a:lnTo>
                <a:lnTo>
                  <a:pt x="61200" y="7850"/>
                </a:lnTo>
                <a:lnTo>
                  <a:pt x="61200" y="7840"/>
                </a:lnTo>
                <a:lnTo>
                  <a:pt x="61160" y="7820"/>
                </a:lnTo>
                <a:lnTo>
                  <a:pt x="61150" y="7820"/>
                </a:lnTo>
                <a:lnTo>
                  <a:pt x="61130" y="7810"/>
                </a:lnTo>
                <a:lnTo>
                  <a:pt x="61120" y="7800"/>
                </a:lnTo>
                <a:lnTo>
                  <a:pt x="61110" y="7790"/>
                </a:lnTo>
                <a:lnTo>
                  <a:pt x="61110" y="7780"/>
                </a:lnTo>
                <a:lnTo>
                  <a:pt x="61110" y="7770"/>
                </a:lnTo>
                <a:lnTo>
                  <a:pt x="61120" y="7770"/>
                </a:lnTo>
                <a:lnTo>
                  <a:pt x="61130" y="7760"/>
                </a:lnTo>
                <a:lnTo>
                  <a:pt x="61130" y="7750"/>
                </a:lnTo>
                <a:lnTo>
                  <a:pt x="61130" y="7740"/>
                </a:lnTo>
                <a:lnTo>
                  <a:pt x="61130" y="7730"/>
                </a:lnTo>
                <a:lnTo>
                  <a:pt x="61130" y="7720"/>
                </a:lnTo>
                <a:lnTo>
                  <a:pt x="61130" y="7710"/>
                </a:lnTo>
                <a:lnTo>
                  <a:pt x="61140" y="7710"/>
                </a:lnTo>
                <a:lnTo>
                  <a:pt x="61150" y="7690"/>
                </a:lnTo>
                <a:lnTo>
                  <a:pt x="61160" y="7680"/>
                </a:lnTo>
                <a:lnTo>
                  <a:pt x="61170" y="7680"/>
                </a:lnTo>
                <a:lnTo>
                  <a:pt x="61170" y="7670"/>
                </a:lnTo>
                <a:lnTo>
                  <a:pt x="61180" y="7670"/>
                </a:lnTo>
                <a:lnTo>
                  <a:pt x="61180" y="7660"/>
                </a:lnTo>
                <a:lnTo>
                  <a:pt x="61190" y="7660"/>
                </a:lnTo>
                <a:lnTo>
                  <a:pt x="61190" y="7650"/>
                </a:lnTo>
                <a:lnTo>
                  <a:pt x="61190" y="7640"/>
                </a:lnTo>
                <a:lnTo>
                  <a:pt x="61200" y="7630"/>
                </a:lnTo>
                <a:lnTo>
                  <a:pt x="61200" y="7620"/>
                </a:lnTo>
                <a:lnTo>
                  <a:pt x="61210" y="7590"/>
                </a:lnTo>
                <a:lnTo>
                  <a:pt x="61210" y="7570"/>
                </a:lnTo>
                <a:lnTo>
                  <a:pt x="61210" y="7550"/>
                </a:lnTo>
                <a:lnTo>
                  <a:pt x="61210" y="7520"/>
                </a:lnTo>
                <a:lnTo>
                  <a:pt x="61210" y="7510"/>
                </a:lnTo>
                <a:lnTo>
                  <a:pt x="61220" y="7500"/>
                </a:lnTo>
                <a:lnTo>
                  <a:pt x="61220" y="7490"/>
                </a:lnTo>
                <a:lnTo>
                  <a:pt x="61220" y="7480"/>
                </a:lnTo>
                <a:lnTo>
                  <a:pt x="61230" y="7480"/>
                </a:lnTo>
                <a:lnTo>
                  <a:pt x="61240" y="7480"/>
                </a:lnTo>
                <a:lnTo>
                  <a:pt x="61270" y="7470"/>
                </a:lnTo>
                <a:lnTo>
                  <a:pt x="61280" y="7460"/>
                </a:lnTo>
                <a:lnTo>
                  <a:pt x="61290" y="7460"/>
                </a:lnTo>
                <a:lnTo>
                  <a:pt x="61290" y="7450"/>
                </a:lnTo>
                <a:lnTo>
                  <a:pt x="61290" y="7440"/>
                </a:lnTo>
                <a:lnTo>
                  <a:pt x="61290" y="7410"/>
                </a:lnTo>
                <a:lnTo>
                  <a:pt x="61290" y="7380"/>
                </a:lnTo>
                <a:lnTo>
                  <a:pt x="61340" y="7450"/>
                </a:lnTo>
                <a:lnTo>
                  <a:pt x="61320" y="7460"/>
                </a:lnTo>
                <a:lnTo>
                  <a:pt x="61410" y="7590"/>
                </a:lnTo>
                <a:lnTo>
                  <a:pt x="61450" y="7660"/>
                </a:lnTo>
                <a:lnTo>
                  <a:pt x="61480" y="7670"/>
                </a:lnTo>
                <a:lnTo>
                  <a:pt x="61500" y="7690"/>
                </a:lnTo>
                <a:lnTo>
                  <a:pt x="61540" y="7690"/>
                </a:lnTo>
                <a:lnTo>
                  <a:pt x="61610" y="7700"/>
                </a:lnTo>
                <a:lnTo>
                  <a:pt x="61610" y="7680"/>
                </a:lnTo>
                <a:lnTo>
                  <a:pt x="61630" y="7680"/>
                </a:lnTo>
                <a:lnTo>
                  <a:pt x="61630" y="7690"/>
                </a:lnTo>
                <a:lnTo>
                  <a:pt x="61670" y="7690"/>
                </a:lnTo>
                <a:lnTo>
                  <a:pt x="61680" y="7690"/>
                </a:lnTo>
                <a:lnTo>
                  <a:pt x="61680" y="7680"/>
                </a:lnTo>
                <a:lnTo>
                  <a:pt x="61690" y="7680"/>
                </a:lnTo>
                <a:lnTo>
                  <a:pt x="61690" y="7670"/>
                </a:lnTo>
                <a:lnTo>
                  <a:pt x="61690" y="7660"/>
                </a:lnTo>
                <a:lnTo>
                  <a:pt x="61700" y="7660"/>
                </a:lnTo>
                <a:lnTo>
                  <a:pt x="61700" y="7650"/>
                </a:lnTo>
                <a:lnTo>
                  <a:pt x="61700" y="7630"/>
                </a:lnTo>
                <a:lnTo>
                  <a:pt x="61700" y="7620"/>
                </a:lnTo>
                <a:lnTo>
                  <a:pt x="61710" y="7620"/>
                </a:lnTo>
                <a:lnTo>
                  <a:pt x="61730" y="7600"/>
                </a:lnTo>
                <a:lnTo>
                  <a:pt x="61740" y="7590"/>
                </a:lnTo>
                <a:lnTo>
                  <a:pt x="61740" y="7580"/>
                </a:lnTo>
                <a:lnTo>
                  <a:pt x="61750" y="7580"/>
                </a:lnTo>
                <a:lnTo>
                  <a:pt x="61760" y="7580"/>
                </a:lnTo>
                <a:lnTo>
                  <a:pt x="61760" y="7570"/>
                </a:lnTo>
                <a:lnTo>
                  <a:pt x="61770" y="7570"/>
                </a:lnTo>
                <a:lnTo>
                  <a:pt x="61780" y="7570"/>
                </a:lnTo>
                <a:lnTo>
                  <a:pt x="61780" y="7560"/>
                </a:lnTo>
                <a:lnTo>
                  <a:pt x="61780" y="7550"/>
                </a:lnTo>
                <a:lnTo>
                  <a:pt x="61790" y="7550"/>
                </a:lnTo>
                <a:lnTo>
                  <a:pt x="61790" y="7540"/>
                </a:lnTo>
                <a:lnTo>
                  <a:pt x="61790" y="7530"/>
                </a:lnTo>
                <a:lnTo>
                  <a:pt x="61790" y="7520"/>
                </a:lnTo>
                <a:lnTo>
                  <a:pt x="61790" y="7510"/>
                </a:lnTo>
                <a:lnTo>
                  <a:pt x="61790" y="7500"/>
                </a:lnTo>
                <a:lnTo>
                  <a:pt x="61770" y="7500"/>
                </a:lnTo>
                <a:lnTo>
                  <a:pt x="61770" y="7480"/>
                </a:lnTo>
                <a:lnTo>
                  <a:pt x="61770" y="7470"/>
                </a:lnTo>
                <a:lnTo>
                  <a:pt x="61770" y="7460"/>
                </a:lnTo>
                <a:lnTo>
                  <a:pt x="61770" y="7450"/>
                </a:lnTo>
                <a:lnTo>
                  <a:pt x="61770" y="7440"/>
                </a:lnTo>
                <a:lnTo>
                  <a:pt x="61780" y="7440"/>
                </a:lnTo>
                <a:lnTo>
                  <a:pt x="61780" y="7430"/>
                </a:lnTo>
                <a:lnTo>
                  <a:pt x="61790" y="7430"/>
                </a:lnTo>
                <a:lnTo>
                  <a:pt x="61790" y="7440"/>
                </a:lnTo>
                <a:lnTo>
                  <a:pt x="61800" y="7440"/>
                </a:lnTo>
                <a:lnTo>
                  <a:pt x="61810" y="7430"/>
                </a:lnTo>
                <a:lnTo>
                  <a:pt x="61810" y="7420"/>
                </a:lnTo>
                <a:lnTo>
                  <a:pt x="61810" y="7410"/>
                </a:lnTo>
                <a:lnTo>
                  <a:pt x="61810" y="7400"/>
                </a:lnTo>
                <a:lnTo>
                  <a:pt x="61820" y="7390"/>
                </a:lnTo>
                <a:lnTo>
                  <a:pt x="61820" y="7380"/>
                </a:lnTo>
                <a:lnTo>
                  <a:pt x="61810" y="7370"/>
                </a:lnTo>
                <a:lnTo>
                  <a:pt x="61810" y="7360"/>
                </a:lnTo>
                <a:lnTo>
                  <a:pt x="61810" y="7350"/>
                </a:lnTo>
                <a:lnTo>
                  <a:pt x="61810" y="7330"/>
                </a:lnTo>
                <a:lnTo>
                  <a:pt x="61810" y="7320"/>
                </a:lnTo>
                <a:lnTo>
                  <a:pt x="61820" y="7320"/>
                </a:lnTo>
                <a:lnTo>
                  <a:pt x="61830" y="7320"/>
                </a:lnTo>
                <a:lnTo>
                  <a:pt x="61830" y="7330"/>
                </a:lnTo>
                <a:lnTo>
                  <a:pt x="61820" y="7330"/>
                </a:lnTo>
                <a:lnTo>
                  <a:pt x="61820" y="7340"/>
                </a:lnTo>
                <a:lnTo>
                  <a:pt x="61830" y="7340"/>
                </a:lnTo>
                <a:lnTo>
                  <a:pt x="61840" y="7340"/>
                </a:lnTo>
                <a:lnTo>
                  <a:pt x="61850" y="7340"/>
                </a:lnTo>
                <a:lnTo>
                  <a:pt x="61850" y="7330"/>
                </a:lnTo>
                <a:lnTo>
                  <a:pt x="61850" y="7320"/>
                </a:lnTo>
                <a:lnTo>
                  <a:pt x="61860" y="7320"/>
                </a:lnTo>
                <a:lnTo>
                  <a:pt x="61870" y="7330"/>
                </a:lnTo>
                <a:lnTo>
                  <a:pt x="61870" y="7340"/>
                </a:lnTo>
                <a:lnTo>
                  <a:pt x="61880" y="7340"/>
                </a:lnTo>
                <a:lnTo>
                  <a:pt x="61880" y="7330"/>
                </a:lnTo>
                <a:lnTo>
                  <a:pt x="61890" y="7320"/>
                </a:lnTo>
                <a:lnTo>
                  <a:pt x="61900" y="7320"/>
                </a:lnTo>
                <a:lnTo>
                  <a:pt x="61900" y="7310"/>
                </a:lnTo>
                <a:lnTo>
                  <a:pt x="61920" y="7300"/>
                </a:lnTo>
                <a:lnTo>
                  <a:pt x="61930" y="7300"/>
                </a:lnTo>
                <a:lnTo>
                  <a:pt x="61940" y="7300"/>
                </a:lnTo>
                <a:lnTo>
                  <a:pt x="61950" y="7310"/>
                </a:lnTo>
                <a:lnTo>
                  <a:pt x="61960" y="7300"/>
                </a:lnTo>
                <a:lnTo>
                  <a:pt x="61970" y="7300"/>
                </a:lnTo>
                <a:lnTo>
                  <a:pt x="61970" y="7310"/>
                </a:lnTo>
                <a:lnTo>
                  <a:pt x="61960" y="7330"/>
                </a:lnTo>
                <a:lnTo>
                  <a:pt x="61960" y="7340"/>
                </a:lnTo>
                <a:lnTo>
                  <a:pt x="61960" y="7350"/>
                </a:lnTo>
                <a:lnTo>
                  <a:pt x="61970" y="7350"/>
                </a:lnTo>
                <a:lnTo>
                  <a:pt x="61980" y="7350"/>
                </a:lnTo>
                <a:lnTo>
                  <a:pt x="61990" y="7350"/>
                </a:lnTo>
                <a:lnTo>
                  <a:pt x="61990" y="7360"/>
                </a:lnTo>
                <a:lnTo>
                  <a:pt x="61980" y="7360"/>
                </a:lnTo>
                <a:lnTo>
                  <a:pt x="61980" y="7370"/>
                </a:lnTo>
                <a:lnTo>
                  <a:pt x="61990" y="7370"/>
                </a:lnTo>
                <a:lnTo>
                  <a:pt x="62000" y="7370"/>
                </a:lnTo>
                <a:lnTo>
                  <a:pt x="62000" y="7360"/>
                </a:lnTo>
                <a:lnTo>
                  <a:pt x="61990" y="7340"/>
                </a:lnTo>
                <a:lnTo>
                  <a:pt x="62000" y="7330"/>
                </a:lnTo>
                <a:lnTo>
                  <a:pt x="62010" y="7330"/>
                </a:lnTo>
                <a:lnTo>
                  <a:pt x="62020" y="7330"/>
                </a:lnTo>
                <a:lnTo>
                  <a:pt x="62020" y="7320"/>
                </a:lnTo>
                <a:lnTo>
                  <a:pt x="62030" y="7310"/>
                </a:lnTo>
                <a:lnTo>
                  <a:pt x="62040" y="7310"/>
                </a:lnTo>
                <a:lnTo>
                  <a:pt x="62040" y="7320"/>
                </a:lnTo>
                <a:lnTo>
                  <a:pt x="62050" y="7320"/>
                </a:lnTo>
                <a:lnTo>
                  <a:pt x="62050" y="7310"/>
                </a:lnTo>
                <a:lnTo>
                  <a:pt x="62060" y="7300"/>
                </a:lnTo>
                <a:lnTo>
                  <a:pt x="62060" y="7290"/>
                </a:lnTo>
                <a:lnTo>
                  <a:pt x="62070" y="7290"/>
                </a:lnTo>
                <a:lnTo>
                  <a:pt x="62070" y="7300"/>
                </a:lnTo>
                <a:lnTo>
                  <a:pt x="62080" y="7300"/>
                </a:lnTo>
                <a:lnTo>
                  <a:pt x="62080" y="7290"/>
                </a:lnTo>
                <a:lnTo>
                  <a:pt x="62080" y="7280"/>
                </a:lnTo>
                <a:lnTo>
                  <a:pt x="62080" y="7270"/>
                </a:lnTo>
                <a:lnTo>
                  <a:pt x="62090" y="7280"/>
                </a:lnTo>
                <a:lnTo>
                  <a:pt x="62090" y="7270"/>
                </a:lnTo>
                <a:lnTo>
                  <a:pt x="62090" y="7260"/>
                </a:lnTo>
                <a:lnTo>
                  <a:pt x="62100" y="7270"/>
                </a:lnTo>
                <a:lnTo>
                  <a:pt x="62100" y="7280"/>
                </a:lnTo>
                <a:lnTo>
                  <a:pt x="62110" y="7280"/>
                </a:lnTo>
                <a:lnTo>
                  <a:pt x="62110" y="7270"/>
                </a:lnTo>
                <a:lnTo>
                  <a:pt x="62120" y="7270"/>
                </a:lnTo>
                <a:lnTo>
                  <a:pt x="62120" y="7260"/>
                </a:lnTo>
                <a:lnTo>
                  <a:pt x="62110" y="7260"/>
                </a:lnTo>
                <a:lnTo>
                  <a:pt x="62120" y="7250"/>
                </a:lnTo>
                <a:lnTo>
                  <a:pt x="62130" y="7240"/>
                </a:lnTo>
                <a:lnTo>
                  <a:pt x="62130" y="7250"/>
                </a:lnTo>
                <a:lnTo>
                  <a:pt x="62130" y="7260"/>
                </a:lnTo>
                <a:lnTo>
                  <a:pt x="62130" y="7270"/>
                </a:lnTo>
                <a:lnTo>
                  <a:pt x="62140" y="7270"/>
                </a:lnTo>
                <a:lnTo>
                  <a:pt x="62150" y="7270"/>
                </a:lnTo>
                <a:lnTo>
                  <a:pt x="62150" y="7260"/>
                </a:lnTo>
                <a:lnTo>
                  <a:pt x="62150" y="7250"/>
                </a:lnTo>
                <a:lnTo>
                  <a:pt x="62160" y="7250"/>
                </a:lnTo>
                <a:lnTo>
                  <a:pt x="62160" y="7260"/>
                </a:lnTo>
                <a:lnTo>
                  <a:pt x="62170" y="7270"/>
                </a:lnTo>
                <a:lnTo>
                  <a:pt x="62170" y="7290"/>
                </a:lnTo>
                <a:lnTo>
                  <a:pt x="62180" y="7290"/>
                </a:lnTo>
                <a:lnTo>
                  <a:pt x="62180" y="7300"/>
                </a:lnTo>
                <a:lnTo>
                  <a:pt x="62190" y="7300"/>
                </a:lnTo>
                <a:lnTo>
                  <a:pt x="62190" y="7310"/>
                </a:lnTo>
                <a:lnTo>
                  <a:pt x="62200" y="7310"/>
                </a:lnTo>
                <a:lnTo>
                  <a:pt x="62200" y="7320"/>
                </a:lnTo>
                <a:lnTo>
                  <a:pt x="62200" y="7330"/>
                </a:lnTo>
                <a:lnTo>
                  <a:pt x="62200" y="7340"/>
                </a:lnTo>
                <a:lnTo>
                  <a:pt x="62210" y="7330"/>
                </a:lnTo>
                <a:lnTo>
                  <a:pt x="62220" y="7330"/>
                </a:lnTo>
                <a:lnTo>
                  <a:pt x="62230" y="7330"/>
                </a:lnTo>
                <a:lnTo>
                  <a:pt x="62230" y="7340"/>
                </a:lnTo>
                <a:lnTo>
                  <a:pt x="62220" y="7340"/>
                </a:lnTo>
                <a:lnTo>
                  <a:pt x="62230" y="7340"/>
                </a:lnTo>
                <a:lnTo>
                  <a:pt x="62240" y="7340"/>
                </a:lnTo>
                <a:lnTo>
                  <a:pt x="62250" y="7340"/>
                </a:lnTo>
                <a:lnTo>
                  <a:pt x="62260" y="7340"/>
                </a:lnTo>
                <a:lnTo>
                  <a:pt x="62260" y="7350"/>
                </a:lnTo>
                <a:lnTo>
                  <a:pt x="62250" y="7350"/>
                </a:lnTo>
                <a:lnTo>
                  <a:pt x="62260" y="7350"/>
                </a:lnTo>
                <a:lnTo>
                  <a:pt x="62260" y="7360"/>
                </a:lnTo>
                <a:lnTo>
                  <a:pt x="62270" y="7360"/>
                </a:lnTo>
                <a:lnTo>
                  <a:pt x="62260" y="7360"/>
                </a:lnTo>
                <a:lnTo>
                  <a:pt x="62260" y="7370"/>
                </a:lnTo>
                <a:lnTo>
                  <a:pt x="62260" y="7380"/>
                </a:lnTo>
                <a:lnTo>
                  <a:pt x="62270" y="7380"/>
                </a:lnTo>
                <a:lnTo>
                  <a:pt x="62270" y="7370"/>
                </a:lnTo>
                <a:lnTo>
                  <a:pt x="62280" y="7370"/>
                </a:lnTo>
                <a:lnTo>
                  <a:pt x="62280" y="7380"/>
                </a:lnTo>
                <a:lnTo>
                  <a:pt x="62290" y="7380"/>
                </a:lnTo>
                <a:lnTo>
                  <a:pt x="62300" y="7380"/>
                </a:lnTo>
                <a:lnTo>
                  <a:pt x="62300" y="7390"/>
                </a:lnTo>
                <a:lnTo>
                  <a:pt x="62310" y="7390"/>
                </a:lnTo>
                <a:lnTo>
                  <a:pt x="62310" y="7380"/>
                </a:lnTo>
                <a:lnTo>
                  <a:pt x="62310" y="7370"/>
                </a:lnTo>
                <a:lnTo>
                  <a:pt x="62310" y="7360"/>
                </a:lnTo>
                <a:lnTo>
                  <a:pt x="62320" y="7360"/>
                </a:lnTo>
                <a:lnTo>
                  <a:pt x="62330" y="7360"/>
                </a:lnTo>
                <a:lnTo>
                  <a:pt x="62330" y="7350"/>
                </a:lnTo>
                <a:lnTo>
                  <a:pt x="62340" y="7350"/>
                </a:lnTo>
                <a:lnTo>
                  <a:pt x="62340" y="7340"/>
                </a:lnTo>
                <a:lnTo>
                  <a:pt x="62340" y="7330"/>
                </a:lnTo>
                <a:lnTo>
                  <a:pt x="62330" y="7330"/>
                </a:lnTo>
                <a:lnTo>
                  <a:pt x="62340" y="7320"/>
                </a:lnTo>
                <a:lnTo>
                  <a:pt x="62350" y="7320"/>
                </a:lnTo>
                <a:lnTo>
                  <a:pt x="62350" y="7330"/>
                </a:lnTo>
                <a:lnTo>
                  <a:pt x="62360" y="7320"/>
                </a:lnTo>
                <a:lnTo>
                  <a:pt x="62360" y="7310"/>
                </a:lnTo>
                <a:lnTo>
                  <a:pt x="62360" y="7300"/>
                </a:lnTo>
                <a:lnTo>
                  <a:pt x="62370" y="7300"/>
                </a:lnTo>
                <a:lnTo>
                  <a:pt x="62380" y="7290"/>
                </a:lnTo>
                <a:lnTo>
                  <a:pt x="62370" y="7290"/>
                </a:lnTo>
                <a:lnTo>
                  <a:pt x="62360" y="7290"/>
                </a:lnTo>
                <a:lnTo>
                  <a:pt x="62350" y="7280"/>
                </a:lnTo>
                <a:lnTo>
                  <a:pt x="62350" y="7270"/>
                </a:lnTo>
                <a:lnTo>
                  <a:pt x="62360" y="7270"/>
                </a:lnTo>
                <a:lnTo>
                  <a:pt x="62350" y="7260"/>
                </a:lnTo>
                <a:lnTo>
                  <a:pt x="62360" y="7260"/>
                </a:lnTo>
                <a:lnTo>
                  <a:pt x="62360" y="7250"/>
                </a:lnTo>
                <a:lnTo>
                  <a:pt x="62370" y="7250"/>
                </a:lnTo>
                <a:lnTo>
                  <a:pt x="62370" y="7240"/>
                </a:lnTo>
                <a:lnTo>
                  <a:pt x="62370" y="7230"/>
                </a:lnTo>
                <a:lnTo>
                  <a:pt x="62360" y="7230"/>
                </a:lnTo>
                <a:lnTo>
                  <a:pt x="62350" y="7230"/>
                </a:lnTo>
                <a:lnTo>
                  <a:pt x="62360" y="7220"/>
                </a:lnTo>
                <a:lnTo>
                  <a:pt x="62360" y="7210"/>
                </a:lnTo>
                <a:lnTo>
                  <a:pt x="62360" y="7200"/>
                </a:lnTo>
                <a:lnTo>
                  <a:pt x="62370" y="7200"/>
                </a:lnTo>
                <a:lnTo>
                  <a:pt x="62380" y="7200"/>
                </a:lnTo>
                <a:lnTo>
                  <a:pt x="62380" y="7190"/>
                </a:lnTo>
                <a:lnTo>
                  <a:pt x="62390" y="7190"/>
                </a:lnTo>
                <a:lnTo>
                  <a:pt x="62400" y="7190"/>
                </a:lnTo>
                <a:lnTo>
                  <a:pt x="62400" y="7200"/>
                </a:lnTo>
                <a:lnTo>
                  <a:pt x="62410" y="7200"/>
                </a:lnTo>
                <a:lnTo>
                  <a:pt x="62420" y="7200"/>
                </a:lnTo>
                <a:lnTo>
                  <a:pt x="62420" y="7190"/>
                </a:lnTo>
                <a:lnTo>
                  <a:pt x="62430" y="7190"/>
                </a:lnTo>
                <a:lnTo>
                  <a:pt x="62440" y="7190"/>
                </a:lnTo>
                <a:lnTo>
                  <a:pt x="62440" y="7180"/>
                </a:lnTo>
                <a:lnTo>
                  <a:pt x="62440" y="7170"/>
                </a:lnTo>
                <a:lnTo>
                  <a:pt x="62450" y="7170"/>
                </a:lnTo>
                <a:lnTo>
                  <a:pt x="62460" y="7170"/>
                </a:lnTo>
                <a:lnTo>
                  <a:pt x="62460" y="7180"/>
                </a:lnTo>
                <a:lnTo>
                  <a:pt x="62450" y="7180"/>
                </a:lnTo>
                <a:lnTo>
                  <a:pt x="62460" y="7180"/>
                </a:lnTo>
                <a:lnTo>
                  <a:pt x="62460" y="7190"/>
                </a:lnTo>
                <a:lnTo>
                  <a:pt x="62460" y="7200"/>
                </a:lnTo>
                <a:lnTo>
                  <a:pt x="62460" y="7190"/>
                </a:lnTo>
                <a:lnTo>
                  <a:pt x="62470" y="7190"/>
                </a:lnTo>
                <a:lnTo>
                  <a:pt x="62470" y="7200"/>
                </a:lnTo>
                <a:lnTo>
                  <a:pt x="62480" y="7190"/>
                </a:lnTo>
                <a:lnTo>
                  <a:pt x="62480" y="7200"/>
                </a:lnTo>
                <a:lnTo>
                  <a:pt x="62480" y="7210"/>
                </a:lnTo>
                <a:lnTo>
                  <a:pt x="62480" y="7220"/>
                </a:lnTo>
                <a:lnTo>
                  <a:pt x="62490" y="7220"/>
                </a:lnTo>
                <a:lnTo>
                  <a:pt x="62490" y="7210"/>
                </a:lnTo>
                <a:lnTo>
                  <a:pt x="62500" y="7210"/>
                </a:lnTo>
                <a:lnTo>
                  <a:pt x="62510" y="7210"/>
                </a:lnTo>
                <a:lnTo>
                  <a:pt x="62510" y="7220"/>
                </a:lnTo>
                <a:lnTo>
                  <a:pt x="62520" y="7220"/>
                </a:lnTo>
                <a:lnTo>
                  <a:pt x="62530" y="7220"/>
                </a:lnTo>
                <a:lnTo>
                  <a:pt x="62540" y="7220"/>
                </a:lnTo>
                <a:lnTo>
                  <a:pt x="62540" y="7230"/>
                </a:lnTo>
                <a:lnTo>
                  <a:pt x="62530" y="7230"/>
                </a:lnTo>
                <a:lnTo>
                  <a:pt x="62530" y="7240"/>
                </a:lnTo>
                <a:lnTo>
                  <a:pt x="62540" y="7240"/>
                </a:lnTo>
                <a:lnTo>
                  <a:pt x="62540" y="7250"/>
                </a:lnTo>
                <a:lnTo>
                  <a:pt x="62550" y="7250"/>
                </a:lnTo>
                <a:lnTo>
                  <a:pt x="62550" y="7260"/>
                </a:lnTo>
                <a:lnTo>
                  <a:pt x="62560" y="7260"/>
                </a:lnTo>
                <a:lnTo>
                  <a:pt x="62560" y="7250"/>
                </a:lnTo>
                <a:lnTo>
                  <a:pt x="62550" y="7250"/>
                </a:lnTo>
                <a:lnTo>
                  <a:pt x="62560" y="7250"/>
                </a:lnTo>
                <a:lnTo>
                  <a:pt x="62560" y="7240"/>
                </a:lnTo>
                <a:lnTo>
                  <a:pt x="62570" y="7230"/>
                </a:lnTo>
                <a:lnTo>
                  <a:pt x="62580" y="7230"/>
                </a:lnTo>
                <a:lnTo>
                  <a:pt x="62590" y="7230"/>
                </a:lnTo>
                <a:lnTo>
                  <a:pt x="62590" y="7240"/>
                </a:lnTo>
                <a:lnTo>
                  <a:pt x="62600" y="7240"/>
                </a:lnTo>
                <a:lnTo>
                  <a:pt x="62600" y="7250"/>
                </a:lnTo>
                <a:lnTo>
                  <a:pt x="62590" y="7250"/>
                </a:lnTo>
                <a:lnTo>
                  <a:pt x="62590" y="7260"/>
                </a:lnTo>
                <a:lnTo>
                  <a:pt x="62600" y="7270"/>
                </a:lnTo>
                <a:lnTo>
                  <a:pt x="62600" y="7260"/>
                </a:lnTo>
                <a:lnTo>
                  <a:pt x="62610" y="7260"/>
                </a:lnTo>
                <a:lnTo>
                  <a:pt x="62610" y="7250"/>
                </a:lnTo>
                <a:lnTo>
                  <a:pt x="62620" y="7250"/>
                </a:lnTo>
                <a:lnTo>
                  <a:pt x="62620" y="7240"/>
                </a:lnTo>
                <a:lnTo>
                  <a:pt x="62620" y="7250"/>
                </a:lnTo>
                <a:lnTo>
                  <a:pt x="62620" y="7260"/>
                </a:lnTo>
                <a:lnTo>
                  <a:pt x="62620" y="7270"/>
                </a:lnTo>
                <a:lnTo>
                  <a:pt x="62630" y="7270"/>
                </a:lnTo>
                <a:lnTo>
                  <a:pt x="62620" y="7270"/>
                </a:lnTo>
                <a:lnTo>
                  <a:pt x="62620" y="7280"/>
                </a:lnTo>
                <a:lnTo>
                  <a:pt x="62620" y="7290"/>
                </a:lnTo>
                <a:lnTo>
                  <a:pt x="62620" y="7280"/>
                </a:lnTo>
                <a:lnTo>
                  <a:pt x="62630" y="7280"/>
                </a:lnTo>
                <a:lnTo>
                  <a:pt x="62630" y="7290"/>
                </a:lnTo>
                <a:lnTo>
                  <a:pt x="62630" y="7300"/>
                </a:lnTo>
                <a:lnTo>
                  <a:pt x="62630" y="7310"/>
                </a:lnTo>
                <a:lnTo>
                  <a:pt x="62640" y="7310"/>
                </a:lnTo>
                <a:lnTo>
                  <a:pt x="62640" y="7300"/>
                </a:lnTo>
                <a:lnTo>
                  <a:pt x="62650" y="7300"/>
                </a:lnTo>
                <a:lnTo>
                  <a:pt x="62650" y="7310"/>
                </a:lnTo>
                <a:lnTo>
                  <a:pt x="62650" y="7320"/>
                </a:lnTo>
                <a:lnTo>
                  <a:pt x="62660" y="7320"/>
                </a:lnTo>
                <a:lnTo>
                  <a:pt x="62660" y="7330"/>
                </a:lnTo>
                <a:lnTo>
                  <a:pt x="62670" y="7330"/>
                </a:lnTo>
                <a:lnTo>
                  <a:pt x="62680" y="7330"/>
                </a:lnTo>
                <a:lnTo>
                  <a:pt x="62690" y="7330"/>
                </a:lnTo>
                <a:lnTo>
                  <a:pt x="62680" y="7330"/>
                </a:lnTo>
                <a:lnTo>
                  <a:pt x="62680" y="7340"/>
                </a:lnTo>
                <a:lnTo>
                  <a:pt x="62680" y="7350"/>
                </a:lnTo>
                <a:lnTo>
                  <a:pt x="62690" y="7350"/>
                </a:lnTo>
                <a:lnTo>
                  <a:pt x="62690" y="7360"/>
                </a:lnTo>
                <a:lnTo>
                  <a:pt x="62700" y="7360"/>
                </a:lnTo>
                <a:lnTo>
                  <a:pt x="62710" y="7360"/>
                </a:lnTo>
                <a:lnTo>
                  <a:pt x="62710" y="7370"/>
                </a:lnTo>
                <a:lnTo>
                  <a:pt x="62700" y="7370"/>
                </a:lnTo>
                <a:lnTo>
                  <a:pt x="62700" y="7380"/>
                </a:lnTo>
                <a:lnTo>
                  <a:pt x="62710" y="7380"/>
                </a:lnTo>
                <a:lnTo>
                  <a:pt x="62710" y="7370"/>
                </a:lnTo>
                <a:lnTo>
                  <a:pt x="62710" y="7380"/>
                </a:lnTo>
                <a:lnTo>
                  <a:pt x="62720" y="7380"/>
                </a:lnTo>
                <a:lnTo>
                  <a:pt x="62730" y="7380"/>
                </a:lnTo>
                <a:lnTo>
                  <a:pt x="62740" y="7380"/>
                </a:lnTo>
                <a:lnTo>
                  <a:pt x="62740" y="7390"/>
                </a:lnTo>
                <a:lnTo>
                  <a:pt x="62740" y="7400"/>
                </a:lnTo>
                <a:lnTo>
                  <a:pt x="62750" y="7410"/>
                </a:lnTo>
                <a:lnTo>
                  <a:pt x="62750" y="7420"/>
                </a:lnTo>
                <a:lnTo>
                  <a:pt x="62760" y="7420"/>
                </a:lnTo>
                <a:lnTo>
                  <a:pt x="62770" y="7420"/>
                </a:lnTo>
                <a:lnTo>
                  <a:pt x="62780" y="7420"/>
                </a:lnTo>
                <a:lnTo>
                  <a:pt x="62780" y="7410"/>
                </a:lnTo>
                <a:lnTo>
                  <a:pt x="62790" y="7410"/>
                </a:lnTo>
                <a:lnTo>
                  <a:pt x="62800" y="7410"/>
                </a:lnTo>
                <a:lnTo>
                  <a:pt x="62800" y="7420"/>
                </a:lnTo>
                <a:lnTo>
                  <a:pt x="62800" y="7410"/>
                </a:lnTo>
                <a:lnTo>
                  <a:pt x="62810" y="7410"/>
                </a:lnTo>
                <a:lnTo>
                  <a:pt x="62810" y="7420"/>
                </a:lnTo>
                <a:lnTo>
                  <a:pt x="62810" y="7430"/>
                </a:lnTo>
                <a:lnTo>
                  <a:pt x="62820" y="7430"/>
                </a:lnTo>
                <a:lnTo>
                  <a:pt x="62820" y="7440"/>
                </a:lnTo>
                <a:lnTo>
                  <a:pt x="62830" y="7440"/>
                </a:lnTo>
                <a:lnTo>
                  <a:pt x="62830" y="7450"/>
                </a:lnTo>
                <a:lnTo>
                  <a:pt x="62830" y="7440"/>
                </a:lnTo>
                <a:lnTo>
                  <a:pt x="62840" y="7450"/>
                </a:lnTo>
                <a:lnTo>
                  <a:pt x="62840" y="7440"/>
                </a:lnTo>
                <a:lnTo>
                  <a:pt x="62850" y="7440"/>
                </a:lnTo>
                <a:lnTo>
                  <a:pt x="62860" y="7450"/>
                </a:lnTo>
                <a:lnTo>
                  <a:pt x="62850" y="7450"/>
                </a:lnTo>
                <a:lnTo>
                  <a:pt x="62830" y="7460"/>
                </a:lnTo>
                <a:lnTo>
                  <a:pt x="62820" y="7480"/>
                </a:lnTo>
                <a:lnTo>
                  <a:pt x="62810" y="7480"/>
                </a:lnTo>
                <a:lnTo>
                  <a:pt x="62810" y="7490"/>
                </a:lnTo>
                <a:lnTo>
                  <a:pt x="62810" y="7500"/>
                </a:lnTo>
                <a:lnTo>
                  <a:pt x="62820" y="7500"/>
                </a:lnTo>
                <a:lnTo>
                  <a:pt x="62840" y="7510"/>
                </a:lnTo>
                <a:lnTo>
                  <a:pt x="62850" y="7530"/>
                </a:lnTo>
                <a:lnTo>
                  <a:pt x="62870" y="7540"/>
                </a:lnTo>
                <a:lnTo>
                  <a:pt x="62880" y="7550"/>
                </a:lnTo>
                <a:lnTo>
                  <a:pt x="62870" y="7560"/>
                </a:lnTo>
                <a:lnTo>
                  <a:pt x="62890" y="7590"/>
                </a:lnTo>
                <a:lnTo>
                  <a:pt x="62870" y="7600"/>
                </a:lnTo>
                <a:lnTo>
                  <a:pt x="62880" y="7620"/>
                </a:lnTo>
                <a:lnTo>
                  <a:pt x="62900" y="7630"/>
                </a:lnTo>
                <a:lnTo>
                  <a:pt x="62910" y="7640"/>
                </a:lnTo>
                <a:lnTo>
                  <a:pt x="62940" y="7680"/>
                </a:lnTo>
                <a:lnTo>
                  <a:pt x="62990" y="7690"/>
                </a:lnTo>
                <a:lnTo>
                  <a:pt x="63060" y="7730"/>
                </a:lnTo>
                <a:lnTo>
                  <a:pt x="63110" y="7760"/>
                </a:lnTo>
                <a:lnTo>
                  <a:pt x="63120" y="7760"/>
                </a:lnTo>
                <a:lnTo>
                  <a:pt x="63130" y="7760"/>
                </a:lnTo>
                <a:lnTo>
                  <a:pt x="63160" y="7750"/>
                </a:lnTo>
                <a:lnTo>
                  <a:pt x="63160" y="7760"/>
                </a:lnTo>
                <a:lnTo>
                  <a:pt x="63170" y="7770"/>
                </a:lnTo>
                <a:lnTo>
                  <a:pt x="63170" y="7780"/>
                </a:lnTo>
                <a:lnTo>
                  <a:pt x="63180" y="7790"/>
                </a:lnTo>
                <a:lnTo>
                  <a:pt x="63180" y="7800"/>
                </a:lnTo>
                <a:lnTo>
                  <a:pt x="63180" y="7810"/>
                </a:lnTo>
                <a:lnTo>
                  <a:pt x="63190" y="7820"/>
                </a:lnTo>
                <a:lnTo>
                  <a:pt x="63200" y="7820"/>
                </a:lnTo>
                <a:lnTo>
                  <a:pt x="63210" y="7820"/>
                </a:lnTo>
                <a:lnTo>
                  <a:pt x="63220" y="7820"/>
                </a:lnTo>
                <a:lnTo>
                  <a:pt x="63240" y="7820"/>
                </a:lnTo>
                <a:lnTo>
                  <a:pt x="63290" y="7810"/>
                </a:lnTo>
                <a:lnTo>
                  <a:pt x="63330" y="7810"/>
                </a:lnTo>
                <a:lnTo>
                  <a:pt x="63330" y="7800"/>
                </a:lnTo>
                <a:lnTo>
                  <a:pt x="63340" y="7810"/>
                </a:lnTo>
                <a:lnTo>
                  <a:pt x="63350" y="7820"/>
                </a:lnTo>
                <a:lnTo>
                  <a:pt x="63360" y="7830"/>
                </a:lnTo>
                <a:lnTo>
                  <a:pt x="63370" y="7840"/>
                </a:lnTo>
                <a:lnTo>
                  <a:pt x="63400" y="7880"/>
                </a:lnTo>
                <a:lnTo>
                  <a:pt x="63410" y="7880"/>
                </a:lnTo>
                <a:lnTo>
                  <a:pt x="63460" y="7920"/>
                </a:lnTo>
                <a:lnTo>
                  <a:pt x="63460" y="7930"/>
                </a:lnTo>
                <a:lnTo>
                  <a:pt x="63470" y="7930"/>
                </a:lnTo>
                <a:lnTo>
                  <a:pt x="63480" y="7930"/>
                </a:lnTo>
                <a:lnTo>
                  <a:pt x="63490" y="7930"/>
                </a:lnTo>
                <a:lnTo>
                  <a:pt x="63490" y="7920"/>
                </a:lnTo>
                <a:lnTo>
                  <a:pt x="63500" y="7920"/>
                </a:lnTo>
                <a:lnTo>
                  <a:pt x="63500" y="7930"/>
                </a:lnTo>
                <a:lnTo>
                  <a:pt x="63510" y="7930"/>
                </a:lnTo>
                <a:lnTo>
                  <a:pt x="63510" y="7920"/>
                </a:lnTo>
                <a:lnTo>
                  <a:pt x="63520" y="7930"/>
                </a:lnTo>
                <a:lnTo>
                  <a:pt x="63520" y="7920"/>
                </a:lnTo>
                <a:lnTo>
                  <a:pt x="63520" y="7910"/>
                </a:lnTo>
                <a:lnTo>
                  <a:pt x="63530" y="7910"/>
                </a:lnTo>
                <a:lnTo>
                  <a:pt x="63530" y="7900"/>
                </a:lnTo>
                <a:lnTo>
                  <a:pt x="63540" y="7900"/>
                </a:lnTo>
                <a:lnTo>
                  <a:pt x="63550" y="7900"/>
                </a:lnTo>
                <a:lnTo>
                  <a:pt x="63560" y="7900"/>
                </a:lnTo>
                <a:lnTo>
                  <a:pt x="63560" y="7910"/>
                </a:lnTo>
                <a:lnTo>
                  <a:pt x="63560" y="7920"/>
                </a:lnTo>
                <a:lnTo>
                  <a:pt x="63570" y="7920"/>
                </a:lnTo>
                <a:lnTo>
                  <a:pt x="63580" y="7910"/>
                </a:lnTo>
                <a:lnTo>
                  <a:pt x="63570" y="7910"/>
                </a:lnTo>
                <a:lnTo>
                  <a:pt x="63570" y="7900"/>
                </a:lnTo>
                <a:lnTo>
                  <a:pt x="63580" y="7890"/>
                </a:lnTo>
                <a:lnTo>
                  <a:pt x="63590" y="7880"/>
                </a:lnTo>
                <a:lnTo>
                  <a:pt x="63590" y="7890"/>
                </a:lnTo>
                <a:lnTo>
                  <a:pt x="63600" y="7890"/>
                </a:lnTo>
                <a:lnTo>
                  <a:pt x="63600" y="7880"/>
                </a:lnTo>
                <a:lnTo>
                  <a:pt x="63600" y="7870"/>
                </a:lnTo>
                <a:lnTo>
                  <a:pt x="63610" y="7870"/>
                </a:lnTo>
                <a:lnTo>
                  <a:pt x="63610" y="7880"/>
                </a:lnTo>
                <a:lnTo>
                  <a:pt x="63620" y="7880"/>
                </a:lnTo>
                <a:lnTo>
                  <a:pt x="63620" y="7870"/>
                </a:lnTo>
                <a:lnTo>
                  <a:pt x="63610" y="7870"/>
                </a:lnTo>
                <a:lnTo>
                  <a:pt x="63620" y="7860"/>
                </a:lnTo>
                <a:lnTo>
                  <a:pt x="63630" y="7860"/>
                </a:lnTo>
                <a:lnTo>
                  <a:pt x="63640" y="7860"/>
                </a:lnTo>
                <a:lnTo>
                  <a:pt x="63650" y="7860"/>
                </a:lnTo>
                <a:lnTo>
                  <a:pt x="63660" y="7850"/>
                </a:lnTo>
                <a:lnTo>
                  <a:pt x="63670" y="7850"/>
                </a:lnTo>
                <a:lnTo>
                  <a:pt x="63680" y="7840"/>
                </a:lnTo>
                <a:lnTo>
                  <a:pt x="63680" y="7830"/>
                </a:lnTo>
                <a:lnTo>
                  <a:pt x="63670" y="7830"/>
                </a:lnTo>
                <a:lnTo>
                  <a:pt x="63670" y="7820"/>
                </a:lnTo>
                <a:lnTo>
                  <a:pt x="63680" y="7820"/>
                </a:lnTo>
                <a:lnTo>
                  <a:pt x="63680" y="7810"/>
                </a:lnTo>
                <a:lnTo>
                  <a:pt x="63670" y="7800"/>
                </a:lnTo>
                <a:lnTo>
                  <a:pt x="63670" y="7790"/>
                </a:lnTo>
                <a:lnTo>
                  <a:pt x="63660" y="7790"/>
                </a:lnTo>
                <a:lnTo>
                  <a:pt x="63660" y="7780"/>
                </a:lnTo>
                <a:lnTo>
                  <a:pt x="63660" y="7770"/>
                </a:lnTo>
                <a:lnTo>
                  <a:pt x="63650" y="7770"/>
                </a:lnTo>
                <a:lnTo>
                  <a:pt x="63650" y="7780"/>
                </a:lnTo>
                <a:lnTo>
                  <a:pt x="63640" y="7770"/>
                </a:lnTo>
                <a:lnTo>
                  <a:pt x="63630" y="7770"/>
                </a:lnTo>
                <a:lnTo>
                  <a:pt x="63630" y="7760"/>
                </a:lnTo>
                <a:lnTo>
                  <a:pt x="63640" y="7760"/>
                </a:lnTo>
                <a:lnTo>
                  <a:pt x="63630" y="7750"/>
                </a:lnTo>
                <a:lnTo>
                  <a:pt x="63630" y="7740"/>
                </a:lnTo>
                <a:lnTo>
                  <a:pt x="63620" y="7740"/>
                </a:lnTo>
                <a:lnTo>
                  <a:pt x="63620" y="7730"/>
                </a:lnTo>
                <a:lnTo>
                  <a:pt x="63630" y="7730"/>
                </a:lnTo>
                <a:lnTo>
                  <a:pt x="63640" y="7730"/>
                </a:lnTo>
                <a:lnTo>
                  <a:pt x="63650" y="7730"/>
                </a:lnTo>
                <a:lnTo>
                  <a:pt x="63650" y="7720"/>
                </a:lnTo>
                <a:lnTo>
                  <a:pt x="63650" y="7710"/>
                </a:lnTo>
                <a:lnTo>
                  <a:pt x="63640" y="7710"/>
                </a:lnTo>
                <a:lnTo>
                  <a:pt x="63640" y="7700"/>
                </a:lnTo>
                <a:lnTo>
                  <a:pt x="63640" y="7690"/>
                </a:lnTo>
                <a:lnTo>
                  <a:pt x="63640" y="7680"/>
                </a:lnTo>
                <a:lnTo>
                  <a:pt x="63650" y="7690"/>
                </a:lnTo>
                <a:lnTo>
                  <a:pt x="63660" y="7690"/>
                </a:lnTo>
                <a:lnTo>
                  <a:pt x="63670" y="7690"/>
                </a:lnTo>
                <a:lnTo>
                  <a:pt x="63680" y="7700"/>
                </a:lnTo>
                <a:lnTo>
                  <a:pt x="63680" y="7690"/>
                </a:lnTo>
                <a:lnTo>
                  <a:pt x="63670" y="7680"/>
                </a:lnTo>
                <a:lnTo>
                  <a:pt x="63680" y="7680"/>
                </a:lnTo>
                <a:lnTo>
                  <a:pt x="63690" y="7670"/>
                </a:lnTo>
                <a:lnTo>
                  <a:pt x="63680" y="7670"/>
                </a:lnTo>
                <a:lnTo>
                  <a:pt x="63690" y="7660"/>
                </a:lnTo>
                <a:lnTo>
                  <a:pt x="63690" y="7650"/>
                </a:lnTo>
                <a:lnTo>
                  <a:pt x="63690" y="7640"/>
                </a:lnTo>
                <a:lnTo>
                  <a:pt x="63690" y="7630"/>
                </a:lnTo>
                <a:lnTo>
                  <a:pt x="63690" y="7640"/>
                </a:lnTo>
                <a:lnTo>
                  <a:pt x="63680" y="7630"/>
                </a:lnTo>
                <a:lnTo>
                  <a:pt x="63690" y="7620"/>
                </a:lnTo>
                <a:lnTo>
                  <a:pt x="63680" y="7610"/>
                </a:lnTo>
                <a:lnTo>
                  <a:pt x="63680" y="7600"/>
                </a:lnTo>
                <a:lnTo>
                  <a:pt x="63690" y="7590"/>
                </a:lnTo>
                <a:lnTo>
                  <a:pt x="63690" y="7580"/>
                </a:lnTo>
                <a:lnTo>
                  <a:pt x="63680" y="7590"/>
                </a:lnTo>
                <a:lnTo>
                  <a:pt x="63670" y="7580"/>
                </a:lnTo>
                <a:lnTo>
                  <a:pt x="63670" y="7570"/>
                </a:lnTo>
                <a:lnTo>
                  <a:pt x="63680" y="7560"/>
                </a:lnTo>
                <a:lnTo>
                  <a:pt x="63690" y="7560"/>
                </a:lnTo>
                <a:lnTo>
                  <a:pt x="63690" y="7540"/>
                </a:lnTo>
                <a:lnTo>
                  <a:pt x="63690" y="7530"/>
                </a:lnTo>
                <a:lnTo>
                  <a:pt x="63690" y="7520"/>
                </a:lnTo>
                <a:lnTo>
                  <a:pt x="63690" y="7510"/>
                </a:lnTo>
                <a:lnTo>
                  <a:pt x="63700" y="7500"/>
                </a:lnTo>
                <a:lnTo>
                  <a:pt x="63710" y="7500"/>
                </a:lnTo>
                <a:lnTo>
                  <a:pt x="63720" y="7490"/>
                </a:lnTo>
                <a:lnTo>
                  <a:pt x="63720" y="7480"/>
                </a:lnTo>
                <a:lnTo>
                  <a:pt x="63730" y="7460"/>
                </a:lnTo>
                <a:lnTo>
                  <a:pt x="63730" y="7450"/>
                </a:lnTo>
                <a:lnTo>
                  <a:pt x="63730" y="7440"/>
                </a:lnTo>
                <a:lnTo>
                  <a:pt x="63720" y="7440"/>
                </a:lnTo>
                <a:lnTo>
                  <a:pt x="63710" y="7430"/>
                </a:lnTo>
                <a:lnTo>
                  <a:pt x="63710" y="7420"/>
                </a:lnTo>
                <a:lnTo>
                  <a:pt x="63710" y="7400"/>
                </a:lnTo>
                <a:lnTo>
                  <a:pt x="63720" y="7380"/>
                </a:lnTo>
                <a:lnTo>
                  <a:pt x="63730" y="7350"/>
                </a:lnTo>
                <a:lnTo>
                  <a:pt x="63730" y="7340"/>
                </a:lnTo>
                <a:lnTo>
                  <a:pt x="63720" y="7340"/>
                </a:lnTo>
                <a:lnTo>
                  <a:pt x="63710" y="7330"/>
                </a:lnTo>
                <a:lnTo>
                  <a:pt x="63700" y="7320"/>
                </a:lnTo>
                <a:lnTo>
                  <a:pt x="63680" y="7320"/>
                </a:lnTo>
                <a:lnTo>
                  <a:pt x="63670" y="7310"/>
                </a:lnTo>
                <a:lnTo>
                  <a:pt x="63660" y="7300"/>
                </a:lnTo>
                <a:lnTo>
                  <a:pt x="63660" y="7290"/>
                </a:lnTo>
                <a:lnTo>
                  <a:pt x="63660" y="7280"/>
                </a:lnTo>
                <a:lnTo>
                  <a:pt x="63650" y="7280"/>
                </a:lnTo>
                <a:lnTo>
                  <a:pt x="63640" y="7270"/>
                </a:lnTo>
                <a:lnTo>
                  <a:pt x="63630" y="7270"/>
                </a:lnTo>
                <a:lnTo>
                  <a:pt x="63630" y="7260"/>
                </a:lnTo>
                <a:lnTo>
                  <a:pt x="63620" y="7260"/>
                </a:lnTo>
                <a:lnTo>
                  <a:pt x="63610" y="7250"/>
                </a:lnTo>
                <a:lnTo>
                  <a:pt x="63610" y="7240"/>
                </a:lnTo>
                <a:lnTo>
                  <a:pt x="63620" y="7240"/>
                </a:lnTo>
                <a:lnTo>
                  <a:pt x="63630" y="7240"/>
                </a:lnTo>
                <a:lnTo>
                  <a:pt x="63640" y="7230"/>
                </a:lnTo>
                <a:lnTo>
                  <a:pt x="63650" y="7230"/>
                </a:lnTo>
                <a:lnTo>
                  <a:pt x="63660" y="7230"/>
                </a:lnTo>
                <a:lnTo>
                  <a:pt x="63670" y="7220"/>
                </a:lnTo>
                <a:lnTo>
                  <a:pt x="63660" y="7210"/>
                </a:lnTo>
                <a:lnTo>
                  <a:pt x="63660" y="7200"/>
                </a:lnTo>
                <a:lnTo>
                  <a:pt x="63670" y="7200"/>
                </a:lnTo>
                <a:lnTo>
                  <a:pt x="63670" y="7190"/>
                </a:lnTo>
                <a:lnTo>
                  <a:pt x="63660" y="7190"/>
                </a:lnTo>
                <a:lnTo>
                  <a:pt x="63670" y="7180"/>
                </a:lnTo>
                <a:lnTo>
                  <a:pt x="63660" y="7180"/>
                </a:lnTo>
                <a:lnTo>
                  <a:pt x="63660" y="7170"/>
                </a:lnTo>
                <a:lnTo>
                  <a:pt x="63660" y="7160"/>
                </a:lnTo>
                <a:lnTo>
                  <a:pt x="63660" y="7150"/>
                </a:lnTo>
                <a:lnTo>
                  <a:pt x="63670" y="7150"/>
                </a:lnTo>
                <a:lnTo>
                  <a:pt x="63710" y="7160"/>
                </a:lnTo>
                <a:lnTo>
                  <a:pt x="63740" y="7170"/>
                </a:lnTo>
                <a:lnTo>
                  <a:pt x="63750" y="7170"/>
                </a:lnTo>
                <a:lnTo>
                  <a:pt x="63760" y="7170"/>
                </a:lnTo>
                <a:lnTo>
                  <a:pt x="63770" y="7170"/>
                </a:lnTo>
                <a:lnTo>
                  <a:pt x="63810" y="7180"/>
                </a:lnTo>
                <a:lnTo>
                  <a:pt x="63810" y="7170"/>
                </a:lnTo>
                <a:lnTo>
                  <a:pt x="63810" y="7160"/>
                </a:lnTo>
                <a:lnTo>
                  <a:pt x="63820" y="7150"/>
                </a:lnTo>
                <a:lnTo>
                  <a:pt x="63830" y="7130"/>
                </a:lnTo>
                <a:lnTo>
                  <a:pt x="63840" y="7100"/>
                </a:lnTo>
                <a:lnTo>
                  <a:pt x="63850" y="7070"/>
                </a:lnTo>
                <a:lnTo>
                  <a:pt x="63850" y="7060"/>
                </a:lnTo>
                <a:lnTo>
                  <a:pt x="63860" y="7040"/>
                </a:lnTo>
                <a:lnTo>
                  <a:pt x="63860" y="7030"/>
                </a:lnTo>
                <a:lnTo>
                  <a:pt x="63860" y="7020"/>
                </a:lnTo>
                <a:lnTo>
                  <a:pt x="63870" y="6990"/>
                </a:lnTo>
                <a:lnTo>
                  <a:pt x="63890" y="6930"/>
                </a:lnTo>
                <a:lnTo>
                  <a:pt x="63900" y="6920"/>
                </a:lnTo>
                <a:lnTo>
                  <a:pt x="63910" y="6890"/>
                </a:lnTo>
                <a:lnTo>
                  <a:pt x="63910" y="6880"/>
                </a:lnTo>
                <a:lnTo>
                  <a:pt x="63920" y="6870"/>
                </a:lnTo>
                <a:lnTo>
                  <a:pt x="63940" y="6810"/>
                </a:lnTo>
                <a:lnTo>
                  <a:pt x="63940" y="6800"/>
                </a:lnTo>
                <a:lnTo>
                  <a:pt x="63940" y="6780"/>
                </a:lnTo>
                <a:lnTo>
                  <a:pt x="63950" y="6760"/>
                </a:lnTo>
                <a:lnTo>
                  <a:pt x="64090" y="6620"/>
                </a:lnTo>
                <a:lnTo>
                  <a:pt x="64170" y="6530"/>
                </a:lnTo>
                <a:lnTo>
                  <a:pt x="64220" y="6410"/>
                </a:lnTo>
                <a:lnTo>
                  <a:pt x="64250" y="6320"/>
                </a:lnTo>
                <a:lnTo>
                  <a:pt x="64300" y="6300"/>
                </a:lnTo>
                <a:lnTo>
                  <a:pt x="64480" y="6620"/>
                </a:lnTo>
                <a:lnTo>
                  <a:pt x="64600" y="7100"/>
                </a:lnTo>
                <a:lnTo>
                  <a:pt x="64760" y="7570"/>
                </a:lnTo>
                <a:lnTo>
                  <a:pt x="65070" y="7880"/>
                </a:lnTo>
                <a:lnTo>
                  <a:pt x="66240" y="7980"/>
                </a:lnTo>
                <a:lnTo>
                  <a:pt x="66400" y="8000"/>
                </a:lnTo>
                <a:lnTo>
                  <a:pt x="67060" y="8060"/>
                </a:lnTo>
                <a:lnTo>
                  <a:pt x="67270" y="8070"/>
                </a:lnTo>
                <a:lnTo>
                  <a:pt x="67710" y="8110"/>
                </a:lnTo>
                <a:lnTo>
                  <a:pt x="67850" y="8190"/>
                </a:lnTo>
                <a:lnTo>
                  <a:pt x="67950" y="8300"/>
                </a:lnTo>
                <a:lnTo>
                  <a:pt x="67990" y="8530"/>
                </a:lnTo>
                <a:lnTo>
                  <a:pt x="67940" y="8670"/>
                </a:lnTo>
                <a:lnTo>
                  <a:pt x="67870" y="8810"/>
                </a:lnTo>
                <a:lnTo>
                  <a:pt x="67840" y="9020"/>
                </a:lnTo>
                <a:lnTo>
                  <a:pt x="67870" y="9510"/>
                </a:lnTo>
                <a:lnTo>
                  <a:pt x="67980" y="9800"/>
                </a:lnTo>
                <a:lnTo>
                  <a:pt x="67990" y="9810"/>
                </a:lnTo>
                <a:lnTo>
                  <a:pt x="68070" y="9870"/>
                </a:lnTo>
                <a:lnTo>
                  <a:pt x="68280" y="10050"/>
                </a:lnTo>
                <a:lnTo>
                  <a:pt x="68340" y="10100"/>
                </a:lnTo>
                <a:lnTo>
                  <a:pt x="69370" y="10960"/>
                </a:lnTo>
                <a:lnTo>
                  <a:pt x="69780" y="11450"/>
                </a:lnTo>
                <a:lnTo>
                  <a:pt x="69960" y="11740"/>
                </a:lnTo>
                <a:lnTo>
                  <a:pt x="70050" y="11880"/>
                </a:lnTo>
                <a:lnTo>
                  <a:pt x="70580" y="12760"/>
                </a:lnTo>
                <a:lnTo>
                  <a:pt x="70610" y="12800"/>
                </a:lnTo>
                <a:lnTo>
                  <a:pt x="70770" y="13070"/>
                </a:lnTo>
                <a:lnTo>
                  <a:pt x="70760" y="13070"/>
                </a:lnTo>
                <a:lnTo>
                  <a:pt x="70750" y="13060"/>
                </a:lnTo>
                <a:lnTo>
                  <a:pt x="70740" y="13060"/>
                </a:lnTo>
                <a:lnTo>
                  <a:pt x="70730" y="13060"/>
                </a:lnTo>
                <a:lnTo>
                  <a:pt x="70720" y="13060"/>
                </a:lnTo>
                <a:lnTo>
                  <a:pt x="70710" y="13060"/>
                </a:lnTo>
                <a:lnTo>
                  <a:pt x="70700" y="13060"/>
                </a:lnTo>
                <a:lnTo>
                  <a:pt x="70700" y="13070"/>
                </a:lnTo>
                <a:lnTo>
                  <a:pt x="70690" y="13070"/>
                </a:lnTo>
                <a:lnTo>
                  <a:pt x="70690" y="13080"/>
                </a:lnTo>
                <a:lnTo>
                  <a:pt x="70680" y="13080"/>
                </a:lnTo>
                <a:lnTo>
                  <a:pt x="70680" y="13090"/>
                </a:lnTo>
                <a:lnTo>
                  <a:pt x="70690" y="13100"/>
                </a:lnTo>
                <a:lnTo>
                  <a:pt x="70690" y="13110"/>
                </a:lnTo>
                <a:lnTo>
                  <a:pt x="70700" y="13120"/>
                </a:lnTo>
                <a:lnTo>
                  <a:pt x="70700" y="13130"/>
                </a:lnTo>
                <a:lnTo>
                  <a:pt x="70710" y="13130"/>
                </a:lnTo>
                <a:lnTo>
                  <a:pt x="70710" y="13140"/>
                </a:lnTo>
                <a:lnTo>
                  <a:pt x="70720" y="13150"/>
                </a:lnTo>
                <a:lnTo>
                  <a:pt x="70730" y="13150"/>
                </a:lnTo>
                <a:lnTo>
                  <a:pt x="70730" y="13160"/>
                </a:lnTo>
                <a:lnTo>
                  <a:pt x="70740" y="13170"/>
                </a:lnTo>
                <a:lnTo>
                  <a:pt x="70750" y="13190"/>
                </a:lnTo>
                <a:lnTo>
                  <a:pt x="70770" y="13200"/>
                </a:lnTo>
                <a:lnTo>
                  <a:pt x="70780" y="13220"/>
                </a:lnTo>
                <a:lnTo>
                  <a:pt x="70790" y="13230"/>
                </a:lnTo>
                <a:lnTo>
                  <a:pt x="70800" y="13240"/>
                </a:lnTo>
                <a:lnTo>
                  <a:pt x="70810" y="13250"/>
                </a:lnTo>
                <a:lnTo>
                  <a:pt x="70820" y="13250"/>
                </a:lnTo>
                <a:lnTo>
                  <a:pt x="70830" y="13250"/>
                </a:lnTo>
                <a:lnTo>
                  <a:pt x="70830" y="13260"/>
                </a:lnTo>
                <a:lnTo>
                  <a:pt x="70840" y="13260"/>
                </a:lnTo>
                <a:lnTo>
                  <a:pt x="70840" y="13270"/>
                </a:lnTo>
                <a:lnTo>
                  <a:pt x="70850" y="13270"/>
                </a:lnTo>
                <a:lnTo>
                  <a:pt x="70850" y="13280"/>
                </a:lnTo>
                <a:lnTo>
                  <a:pt x="70850" y="13290"/>
                </a:lnTo>
                <a:lnTo>
                  <a:pt x="70840" y="13290"/>
                </a:lnTo>
                <a:lnTo>
                  <a:pt x="70840" y="13300"/>
                </a:lnTo>
                <a:lnTo>
                  <a:pt x="70830" y="13300"/>
                </a:lnTo>
                <a:lnTo>
                  <a:pt x="70820" y="13290"/>
                </a:lnTo>
                <a:lnTo>
                  <a:pt x="70810" y="13280"/>
                </a:lnTo>
                <a:lnTo>
                  <a:pt x="70800" y="13280"/>
                </a:lnTo>
                <a:lnTo>
                  <a:pt x="70790" y="13280"/>
                </a:lnTo>
                <a:lnTo>
                  <a:pt x="70790" y="13290"/>
                </a:lnTo>
                <a:lnTo>
                  <a:pt x="70780" y="13290"/>
                </a:lnTo>
                <a:lnTo>
                  <a:pt x="70780" y="13300"/>
                </a:lnTo>
                <a:lnTo>
                  <a:pt x="70790" y="13310"/>
                </a:lnTo>
                <a:lnTo>
                  <a:pt x="70790" y="13320"/>
                </a:lnTo>
                <a:lnTo>
                  <a:pt x="70800" y="13330"/>
                </a:lnTo>
                <a:lnTo>
                  <a:pt x="70800" y="13340"/>
                </a:lnTo>
                <a:lnTo>
                  <a:pt x="70800" y="13350"/>
                </a:lnTo>
                <a:lnTo>
                  <a:pt x="70800" y="13360"/>
                </a:lnTo>
                <a:lnTo>
                  <a:pt x="70790" y="13370"/>
                </a:lnTo>
                <a:lnTo>
                  <a:pt x="70780" y="13370"/>
                </a:lnTo>
                <a:lnTo>
                  <a:pt x="70780" y="13380"/>
                </a:lnTo>
                <a:lnTo>
                  <a:pt x="70770" y="13390"/>
                </a:lnTo>
                <a:lnTo>
                  <a:pt x="70770" y="13400"/>
                </a:lnTo>
                <a:lnTo>
                  <a:pt x="70780" y="13410"/>
                </a:lnTo>
                <a:lnTo>
                  <a:pt x="70790" y="13420"/>
                </a:lnTo>
                <a:lnTo>
                  <a:pt x="70800" y="13420"/>
                </a:lnTo>
                <a:lnTo>
                  <a:pt x="70810" y="13410"/>
                </a:lnTo>
                <a:lnTo>
                  <a:pt x="70820" y="13410"/>
                </a:lnTo>
                <a:lnTo>
                  <a:pt x="70830" y="13410"/>
                </a:lnTo>
                <a:lnTo>
                  <a:pt x="70830" y="13400"/>
                </a:lnTo>
                <a:lnTo>
                  <a:pt x="70840" y="13400"/>
                </a:lnTo>
                <a:lnTo>
                  <a:pt x="70840" y="13390"/>
                </a:lnTo>
                <a:lnTo>
                  <a:pt x="70840" y="13380"/>
                </a:lnTo>
                <a:lnTo>
                  <a:pt x="70850" y="13380"/>
                </a:lnTo>
                <a:lnTo>
                  <a:pt x="70860" y="13380"/>
                </a:lnTo>
                <a:lnTo>
                  <a:pt x="70870" y="13380"/>
                </a:lnTo>
                <a:lnTo>
                  <a:pt x="70880" y="13380"/>
                </a:lnTo>
                <a:lnTo>
                  <a:pt x="70880" y="13390"/>
                </a:lnTo>
                <a:lnTo>
                  <a:pt x="70880" y="13400"/>
                </a:lnTo>
                <a:lnTo>
                  <a:pt x="70880" y="13410"/>
                </a:lnTo>
                <a:lnTo>
                  <a:pt x="70870" y="13420"/>
                </a:lnTo>
                <a:lnTo>
                  <a:pt x="70860" y="13420"/>
                </a:lnTo>
                <a:lnTo>
                  <a:pt x="70850" y="13420"/>
                </a:lnTo>
                <a:lnTo>
                  <a:pt x="70850" y="13430"/>
                </a:lnTo>
                <a:lnTo>
                  <a:pt x="70840" y="13440"/>
                </a:lnTo>
                <a:lnTo>
                  <a:pt x="70830" y="13450"/>
                </a:lnTo>
                <a:lnTo>
                  <a:pt x="70830" y="13460"/>
                </a:lnTo>
                <a:lnTo>
                  <a:pt x="70840" y="13460"/>
                </a:lnTo>
                <a:lnTo>
                  <a:pt x="70840" y="13470"/>
                </a:lnTo>
                <a:lnTo>
                  <a:pt x="70850" y="13470"/>
                </a:lnTo>
                <a:lnTo>
                  <a:pt x="70850" y="13460"/>
                </a:lnTo>
                <a:lnTo>
                  <a:pt x="70860" y="13460"/>
                </a:lnTo>
                <a:lnTo>
                  <a:pt x="70870" y="13460"/>
                </a:lnTo>
                <a:lnTo>
                  <a:pt x="70880" y="13460"/>
                </a:lnTo>
                <a:lnTo>
                  <a:pt x="70880" y="13470"/>
                </a:lnTo>
                <a:lnTo>
                  <a:pt x="70890" y="13480"/>
                </a:lnTo>
                <a:lnTo>
                  <a:pt x="70890" y="13490"/>
                </a:lnTo>
                <a:lnTo>
                  <a:pt x="70880" y="13500"/>
                </a:lnTo>
                <a:lnTo>
                  <a:pt x="70880" y="13510"/>
                </a:lnTo>
                <a:lnTo>
                  <a:pt x="70870" y="13510"/>
                </a:lnTo>
                <a:lnTo>
                  <a:pt x="70870" y="13520"/>
                </a:lnTo>
                <a:lnTo>
                  <a:pt x="70860" y="13530"/>
                </a:lnTo>
                <a:lnTo>
                  <a:pt x="70860" y="13540"/>
                </a:lnTo>
                <a:lnTo>
                  <a:pt x="70860" y="13550"/>
                </a:lnTo>
                <a:lnTo>
                  <a:pt x="70870" y="13550"/>
                </a:lnTo>
                <a:lnTo>
                  <a:pt x="70870" y="13560"/>
                </a:lnTo>
                <a:lnTo>
                  <a:pt x="70880" y="13570"/>
                </a:lnTo>
                <a:lnTo>
                  <a:pt x="70890" y="13570"/>
                </a:lnTo>
                <a:lnTo>
                  <a:pt x="70900" y="13580"/>
                </a:lnTo>
                <a:lnTo>
                  <a:pt x="70910" y="13580"/>
                </a:lnTo>
                <a:lnTo>
                  <a:pt x="70920" y="13570"/>
                </a:lnTo>
                <a:lnTo>
                  <a:pt x="70930" y="13580"/>
                </a:lnTo>
                <a:lnTo>
                  <a:pt x="70940" y="13580"/>
                </a:lnTo>
                <a:lnTo>
                  <a:pt x="70950" y="13590"/>
                </a:lnTo>
                <a:lnTo>
                  <a:pt x="70950" y="13600"/>
                </a:lnTo>
                <a:lnTo>
                  <a:pt x="70960" y="13600"/>
                </a:lnTo>
                <a:lnTo>
                  <a:pt x="70960" y="13610"/>
                </a:lnTo>
                <a:lnTo>
                  <a:pt x="70960" y="13620"/>
                </a:lnTo>
                <a:lnTo>
                  <a:pt x="70960" y="13630"/>
                </a:lnTo>
                <a:lnTo>
                  <a:pt x="70970" y="13640"/>
                </a:lnTo>
                <a:lnTo>
                  <a:pt x="70980" y="13650"/>
                </a:lnTo>
                <a:lnTo>
                  <a:pt x="70990" y="13650"/>
                </a:lnTo>
                <a:lnTo>
                  <a:pt x="71000" y="13650"/>
                </a:lnTo>
                <a:lnTo>
                  <a:pt x="71000" y="13660"/>
                </a:lnTo>
                <a:lnTo>
                  <a:pt x="71010" y="13660"/>
                </a:lnTo>
                <a:lnTo>
                  <a:pt x="71010" y="13670"/>
                </a:lnTo>
                <a:lnTo>
                  <a:pt x="71020" y="13670"/>
                </a:lnTo>
                <a:lnTo>
                  <a:pt x="71020" y="13680"/>
                </a:lnTo>
                <a:lnTo>
                  <a:pt x="71020" y="13690"/>
                </a:lnTo>
                <a:lnTo>
                  <a:pt x="71030" y="13700"/>
                </a:lnTo>
                <a:lnTo>
                  <a:pt x="71030" y="13710"/>
                </a:lnTo>
                <a:lnTo>
                  <a:pt x="71030" y="13720"/>
                </a:lnTo>
                <a:lnTo>
                  <a:pt x="71030" y="13730"/>
                </a:lnTo>
                <a:lnTo>
                  <a:pt x="71030" y="13740"/>
                </a:lnTo>
                <a:lnTo>
                  <a:pt x="71040" y="13750"/>
                </a:lnTo>
                <a:lnTo>
                  <a:pt x="71050" y="13750"/>
                </a:lnTo>
                <a:lnTo>
                  <a:pt x="71050" y="13760"/>
                </a:lnTo>
                <a:lnTo>
                  <a:pt x="71050" y="13770"/>
                </a:lnTo>
                <a:lnTo>
                  <a:pt x="71060" y="13770"/>
                </a:lnTo>
                <a:lnTo>
                  <a:pt x="71070" y="13770"/>
                </a:lnTo>
                <a:lnTo>
                  <a:pt x="71070" y="13780"/>
                </a:lnTo>
                <a:lnTo>
                  <a:pt x="71070" y="13790"/>
                </a:lnTo>
                <a:lnTo>
                  <a:pt x="71070" y="13800"/>
                </a:lnTo>
                <a:lnTo>
                  <a:pt x="71080" y="13800"/>
                </a:lnTo>
                <a:lnTo>
                  <a:pt x="71080" y="13810"/>
                </a:lnTo>
                <a:lnTo>
                  <a:pt x="71080" y="13820"/>
                </a:lnTo>
                <a:lnTo>
                  <a:pt x="71090" y="13820"/>
                </a:lnTo>
                <a:lnTo>
                  <a:pt x="71090" y="13830"/>
                </a:lnTo>
                <a:lnTo>
                  <a:pt x="71090" y="13840"/>
                </a:lnTo>
                <a:lnTo>
                  <a:pt x="71090" y="13850"/>
                </a:lnTo>
                <a:lnTo>
                  <a:pt x="71100" y="13850"/>
                </a:lnTo>
                <a:lnTo>
                  <a:pt x="71100" y="13860"/>
                </a:lnTo>
                <a:lnTo>
                  <a:pt x="71110" y="13860"/>
                </a:lnTo>
                <a:lnTo>
                  <a:pt x="71110" y="13870"/>
                </a:lnTo>
                <a:lnTo>
                  <a:pt x="71100" y="13880"/>
                </a:lnTo>
                <a:lnTo>
                  <a:pt x="71100" y="13870"/>
                </a:lnTo>
                <a:lnTo>
                  <a:pt x="71090" y="13870"/>
                </a:lnTo>
                <a:lnTo>
                  <a:pt x="71080" y="13870"/>
                </a:lnTo>
                <a:lnTo>
                  <a:pt x="71070" y="13870"/>
                </a:lnTo>
                <a:lnTo>
                  <a:pt x="71070" y="13880"/>
                </a:lnTo>
                <a:lnTo>
                  <a:pt x="71070" y="13890"/>
                </a:lnTo>
                <a:lnTo>
                  <a:pt x="71070" y="13900"/>
                </a:lnTo>
                <a:lnTo>
                  <a:pt x="71080" y="13900"/>
                </a:lnTo>
                <a:lnTo>
                  <a:pt x="71090" y="13910"/>
                </a:lnTo>
                <a:lnTo>
                  <a:pt x="71090" y="13920"/>
                </a:lnTo>
                <a:lnTo>
                  <a:pt x="71100" y="13920"/>
                </a:lnTo>
                <a:lnTo>
                  <a:pt x="71100" y="13930"/>
                </a:lnTo>
                <a:lnTo>
                  <a:pt x="71100" y="13940"/>
                </a:lnTo>
                <a:lnTo>
                  <a:pt x="71110" y="13940"/>
                </a:lnTo>
                <a:lnTo>
                  <a:pt x="71120" y="13950"/>
                </a:lnTo>
                <a:lnTo>
                  <a:pt x="71130" y="13950"/>
                </a:lnTo>
                <a:lnTo>
                  <a:pt x="71140" y="13950"/>
                </a:lnTo>
                <a:lnTo>
                  <a:pt x="71150" y="13960"/>
                </a:lnTo>
                <a:lnTo>
                  <a:pt x="71150" y="13970"/>
                </a:lnTo>
                <a:lnTo>
                  <a:pt x="71150" y="13980"/>
                </a:lnTo>
                <a:lnTo>
                  <a:pt x="71160" y="13990"/>
                </a:lnTo>
                <a:lnTo>
                  <a:pt x="71170" y="13990"/>
                </a:lnTo>
                <a:lnTo>
                  <a:pt x="71180" y="13990"/>
                </a:lnTo>
                <a:lnTo>
                  <a:pt x="71180" y="13980"/>
                </a:lnTo>
                <a:lnTo>
                  <a:pt x="71190" y="13980"/>
                </a:lnTo>
                <a:lnTo>
                  <a:pt x="71190" y="13970"/>
                </a:lnTo>
                <a:lnTo>
                  <a:pt x="71200" y="13970"/>
                </a:lnTo>
                <a:lnTo>
                  <a:pt x="71210" y="13970"/>
                </a:lnTo>
                <a:lnTo>
                  <a:pt x="71220" y="13980"/>
                </a:lnTo>
                <a:lnTo>
                  <a:pt x="71230" y="13980"/>
                </a:lnTo>
                <a:lnTo>
                  <a:pt x="71230" y="13990"/>
                </a:lnTo>
                <a:lnTo>
                  <a:pt x="71230" y="14000"/>
                </a:lnTo>
                <a:lnTo>
                  <a:pt x="71230" y="14010"/>
                </a:lnTo>
                <a:lnTo>
                  <a:pt x="71230" y="14020"/>
                </a:lnTo>
                <a:lnTo>
                  <a:pt x="71230" y="14030"/>
                </a:lnTo>
                <a:lnTo>
                  <a:pt x="71220" y="14030"/>
                </a:lnTo>
                <a:lnTo>
                  <a:pt x="71220" y="14040"/>
                </a:lnTo>
                <a:lnTo>
                  <a:pt x="71230" y="14050"/>
                </a:lnTo>
                <a:lnTo>
                  <a:pt x="71230" y="14060"/>
                </a:lnTo>
                <a:lnTo>
                  <a:pt x="71240" y="14060"/>
                </a:lnTo>
                <a:lnTo>
                  <a:pt x="71240" y="14070"/>
                </a:lnTo>
                <a:lnTo>
                  <a:pt x="71250" y="14070"/>
                </a:lnTo>
                <a:lnTo>
                  <a:pt x="71260" y="14070"/>
                </a:lnTo>
                <a:lnTo>
                  <a:pt x="71270" y="14080"/>
                </a:lnTo>
                <a:lnTo>
                  <a:pt x="71280" y="14080"/>
                </a:lnTo>
                <a:lnTo>
                  <a:pt x="71290" y="14080"/>
                </a:lnTo>
                <a:lnTo>
                  <a:pt x="71300" y="14080"/>
                </a:lnTo>
                <a:lnTo>
                  <a:pt x="71300" y="14090"/>
                </a:lnTo>
                <a:lnTo>
                  <a:pt x="71310" y="14080"/>
                </a:lnTo>
                <a:lnTo>
                  <a:pt x="71330" y="14080"/>
                </a:lnTo>
                <a:lnTo>
                  <a:pt x="71340" y="14080"/>
                </a:lnTo>
                <a:lnTo>
                  <a:pt x="71350" y="14070"/>
                </a:lnTo>
                <a:lnTo>
                  <a:pt x="71360" y="14070"/>
                </a:lnTo>
                <a:lnTo>
                  <a:pt x="71370" y="14060"/>
                </a:lnTo>
                <a:lnTo>
                  <a:pt x="71380" y="14060"/>
                </a:lnTo>
                <a:lnTo>
                  <a:pt x="71380" y="14050"/>
                </a:lnTo>
                <a:lnTo>
                  <a:pt x="71400" y="14050"/>
                </a:lnTo>
                <a:lnTo>
                  <a:pt x="71410" y="14040"/>
                </a:lnTo>
                <a:lnTo>
                  <a:pt x="71420" y="14040"/>
                </a:lnTo>
                <a:lnTo>
                  <a:pt x="71430" y="14040"/>
                </a:lnTo>
                <a:lnTo>
                  <a:pt x="71440" y="14030"/>
                </a:lnTo>
                <a:lnTo>
                  <a:pt x="71450" y="14030"/>
                </a:lnTo>
                <a:lnTo>
                  <a:pt x="71460" y="14030"/>
                </a:lnTo>
                <a:lnTo>
                  <a:pt x="71470" y="14030"/>
                </a:lnTo>
                <a:lnTo>
                  <a:pt x="71480" y="14030"/>
                </a:lnTo>
                <a:lnTo>
                  <a:pt x="71490" y="14030"/>
                </a:lnTo>
                <a:lnTo>
                  <a:pt x="71500" y="14030"/>
                </a:lnTo>
                <a:lnTo>
                  <a:pt x="71510" y="14030"/>
                </a:lnTo>
                <a:lnTo>
                  <a:pt x="71520" y="14030"/>
                </a:lnTo>
                <a:lnTo>
                  <a:pt x="71520" y="14040"/>
                </a:lnTo>
                <a:lnTo>
                  <a:pt x="71530" y="14040"/>
                </a:lnTo>
                <a:lnTo>
                  <a:pt x="71550" y="14050"/>
                </a:lnTo>
                <a:lnTo>
                  <a:pt x="71560" y="14050"/>
                </a:lnTo>
                <a:lnTo>
                  <a:pt x="71570" y="14050"/>
                </a:lnTo>
                <a:lnTo>
                  <a:pt x="71570" y="14060"/>
                </a:lnTo>
                <a:lnTo>
                  <a:pt x="71570" y="14070"/>
                </a:lnTo>
                <a:lnTo>
                  <a:pt x="71570" y="14080"/>
                </a:lnTo>
                <a:lnTo>
                  <a:pt x="71560" y="14080"/>
                </a:lnTo>
                <a:lnTo>
                  <a:pt x="71560" y="14090"/>
                </a:lnTo>
                <a:lnTo>
                  <a:pt x="71560" y="14100"/>
                </a:lnTo>
                <a:lnTo>
                  <a:pt x="71560" y="14110"/>
                </a:lnTo>
                <a:lnTo>
                  <a:pt x="71550" y="14110"/>
                </a:lnTo>
                <a:lnTo>
                  <a:pt x="71550" y="14120"/>
                </a:lnTo>
                <a:lnTo>
                  <a:pt x="71550" y="14130"/>
                </a:lnTo>
                <a:lnTo>
                  <a:pt x="71560" y="14140"/>
                </a:lnTo>
                <a:lnTo>
                  <a:pt x="71560" y="14150"/>
                </a:lnTo>
                <a:lnTo>
                  <a:pt x="71560" y="14160"/>
                </a:lnTo>
                <a:lnTo>
                  <a:pt x="71570" y="14160"/>
                </a:lnTo>
                <a:lnTo>
                  <a:pt x="71570" y="14170"/>
                </a:lnTo>
                <a:lnTo>
                  <a:pt x="71570" y="14180"/>
                </a:lnTo>
                <a:lnTo>
                  <a:pt x="71570" y="14190"/>
                </a:lnTo>
                <a:lnTo>
                  <a:pt x="71580" y="14190"/>
                </a:lnTo>
                <a:lnTo>
                  <a:pt x="71580" y="14200"/>
                </a:lnTo>
                <a:lnTo>
                  <a:pt x="71590" y="14200"/>
                </a:lnTo>
                <a:lnTo>
                  <a:pt x="71590" y="14190"/>
                </a:lnTo>
                <a:lnTo>
                  <a:pt x="71590" y="14180"/>
                </a:lnTo>
                <a:lnTo>
                  <a:pt x="71590" y="14170"/>
                </a:lnTo>
                <a:lnTo>
                  <a:pt x="71600" y="14170"/>
                </a:lnTo>
                <a:lnTo>
                  <a:pt x="71600" y="14160"/>
                </a:lnTo>
                <a:lnTo>
                  <a:pt x="71610" y="14160"/>
                </a:lnTo>
                <a:lnTo>
                  <a:pt x="71620" y="14160"/>
                </a:lnTo>
                <a:lnTo>
                  <a:pt x="71630" y="14160"/>
                </a:lnTo>
                <a:lnTo>
                  <a:pt x="71640" y="14160"/>
                </a:lnTo>
                <a:lnTo>
                  <a:pt x="71640" y="14170"/>
                </a:lnTo>
                <a:lnTo>
                  <a:pt x="71640" y="14180"/>
                </a:lnTo>
                <a:lnTo>
                  <a:pt x="71640" y="14190"/>
                </a:lnTo>
                <a:lnTo>
                  <a:pt x="71630" y="14190"/>
                </a:lnTo>
                <a:lnTo>
                  <a:pt x="71630" y="14200"/>
                </a:lnTo>
                <a:lnTo>
                  <a:pt x="71620" y="14200"/>
                </a:lnTo>
                <a:lnTo>
                  <a:pt x="71620" y="14210"/>
                </a:lnTo>
                <a:lnTo>
                  <a:pt x="71610" y="14210"/>
                </a:lnTo>
                <a:lnTo>
                  <a:pt x="71600" y="14210"/>
                </a:lnTo>
                <a:lnTo>
                  <a:pt x="71590" y="14210"/>
                </a:lnTo>
                <a:lnTo>
                  <a:pt x="71570" y="14220"/>
                </a:lnTo>
                <a:lnTo>
                  <a:pt x="71570" y="14230"/>
                </a:lnTo>
                <a:lnTo>
                  <a:pt x="71580" y="14240"/>
                </a:lnTo>
                <a:lnTo>
                  <a:pt x="71580" y="14250"/>
                </a:lnTo>
                <a:lnTo>
                  <a:pt x="71590" y="14250"/>
                </a:lnTo>
                <a:lnTo>
                  <a:pt x="71590" y="14260"/>
                </a:lnTo>
                <a:lnTo>
                  <a:pt x="71600" y="14260"/>
                </a:lnTo>
                <a:lnTo>
                  <a:pt x="71610" y="14260"/>
                </a:lnTo>
                <a:lnTo>
                  <a:pt x="71610" y="14250"/>
                </a:lnTo>
                <a:lnTo>
                  <a:pt x="71610" y="14240"/>
                </a:lnTo>
                <a:lnTo>
                  <a:pt x="71620" y="14240"/>
                </a:lnTo>
                <a:lnTo>
                  <a:pt x="71630" y="14240"/>
                </a:lnTo>
                <a:lnTo>
                  <a:pt x="71640" y="14240"/>
                </a:lnTo>
                <a:lnTo>
                  <a:pt x="71650" y="14240"/>
                </a:lnTo>
                <a:lnTo>
                  <a:pt x="71650" y="14250"/>
                </a:lnTo>
                <a:lnTo>
                  <a:pt x="71670" y="14250"/>
                </a:lnTo>
                <a:lnTo>
                  <a:pt x="71680" y="14250"/>
                </a:lnTo>
                <a:lnTo>
                  <a:pt x="71680" y="14260"/>
                </a:lnTo>
                <a:lnTo>
                  <a:pt x="71690" y="14260"/>
                </a:lnTo>
                <a:lnTo>
                  <a:pt x="71700" y="14260"/>
                </a:lnTo>
                <a:lnTo>
                  <a:pt x="71700" y="14270"/>
                </a:lnTo>
                <a:lnTo>
                  <a:pt x="71710" y="14270"/>
                </a:lnTo>
                <a:lnTo>
                  <a:pt x="71720" y="14270"/>
                </a:lnTo>
                <a:lnTo>
                  <a:pt x="71730" y="14270"/>
                </a:lnTo>
                <a:lnTo>
                  <a:pt x="71740" y="14270"/>
                </a:lnTo>
                <a:lnTo>
                  <a:pt x="71750" y="14270"/>
                </a:lnTo>
                <a:lnTo>
                  <a:pt x="71750" y="14280"/>
                </a:lnTo>
                <a:lnTo>
                  <a:pt x="71760" y="14280"/>
                </a:lnTo>
                <a:lnTo>
                  <a:pt x="71770" y="14290"/>
                </a:lnTo>
                <a:lnTo>
                  <a:pt x="71770" y="14300"/>
                </a:lnTo>
                <a:lnTo>
                  <a:pt x="71780" y="14300"/>
                </a:lnTo>
                <a:lnTo>
                  <a:pt x="71780" y="14310"/>
                </a:lnTo>
                <a:lnTo>
                  <a:pt x="71780" y="14320"/>
                </a:lnTo>
                <a:lnTo>
                  <a:pt x="71780" y="14330"/>
                </a:lnTo>
                <a:lnTo>
                  <a:pt x="71770" y="14330"/>
                </a:lnTo>
                <a:lnTo>
                  <a:pt x="71770" y="14340"/>
                </a:lnTo>
                <a:lnTo>
                  <a:pt x="71770" y="14350"/>
                </a:lnTo>
                <a:lnTo>
                  <a:pt x="71770" y="14360"/>
                </a:lnTo>
                <a:lnTo>
                  <a:pt x="71780" y="14360"/>
                </a:lnTo>
                <a:lnTo>
                  <a:pt x="71790" y="14360"/>
                </a:lnTo>
                <a:lnTo>
                  <a:pt x="71800" y="14360"/>
                </a:lnTo>
                <a:lnTo>
                  <a:pt x="71800" y="14350"/>
                </a:lnTo>
                <a:lnTo>
                  <a:pt x="71800" y="14340"/>
                </a:lnTo>
                <a:lnTo>
                  <a:pt x="71810" y="14330"/>
                </a:lnTo>
                <a:lnTo>
                  <a:pt x="71820" y="14330"/>
                </a:lnTo>
                <a:lnTo>
                  <a:pt x="71830" y="14330"/>
                </a:lnTo>
                <a:lnTo>
                  <a:pt x="71830" y="14340"/>
                </a:lnTo>
                <a:lnTo>
                  <a:pt x="71840" y="14340"/>
                </a:lnTo>
                <a:lnTo>
                  <a:pt x="71850" y="14340"/>
                </a:lnTo>
                <a:lnTo>
                  <a:pt x="71860" y="14340"/>
                </a:lnTo>
                <a:lnTo>
                  <a:pt x="71860" y="14350"/>
                </a:lnTo>
                <a:lnTo>
                  <a:pt x="7187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