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Talsu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Tals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20180" y="23510"/>
                </a:moveTo>
                <a:lnTo>
                  <a:pt x="20180" y="23500"/>
                </a:lnTo>
                <a:lnTo>
                  <a:pt x="20180" y="23490"/>
                </a:lnTo>
                <a:lnTo>
                  <a:pt x="20180" y="23480"/>
                </a:lnTo>
                <a:lnTo>
                  <a:pt x="20180" y="23470"/>
                </a:lnTo>
                <a:lnTo>
                  <a:pt x="20180" y="23460"/>
                </a:lnTo>
                <a:lnTo>
                  <a:pt x="20170" y="23450"/>
                </a:lnTo>
                <a:lnTo>
                  <a:pt x="20160" y="23450"/>
                </a:lnTo>
                <a:lnTo>
                  <a:pt x="20150" y="23450"/>
                </a:lnTo>
                <a:lnTo>
                  <a:pt x="20150" y="23440"/>
                </a:lnTo>
                <a:lnTo>
                  <a:pt x="20150" y="23430"/>
                </a:lnTo>
                <a:lnTo>
                  <a:pt x="20150" y="23420"/>
                </a:lnTo>
                <a:lnTo>
                  <a:pt x="20140" y="23420"/>
                </a:lnTo>
                <a:lnTo>
                  <a:pt x="20130" y="23420"/>
                </a:lnTo>
                <a:lnTo>
                  <a:pt x="20130" y="23410"/>
                </a:lnTo>
                <a:lnTo>
                  <a:pt x="20120" y="23410"/>
                </a:lnTo>
                <a:lnTo>
                  <a:pt x="20110" y="23410"/>
                </a:lnTo>
                <a:lnTo>
                  <a:pt x="20110" y="23400"/>
                </a:lnTo>
                <a:lnTo>
                  <a:pt x="20100" y="23400"/>
                </a:lnTo>
                <a:lnTo>
                  <a:pt x="20090" y="23400"/>
                </a:lnTo>
                <a:lnTo>
                  <a:pt x="20080" y="23400"/>
                </a:lnTo>
                <a:lnTo>
                  <a:pt x="20070" y="23400"/>
                </a:lnTo>
                <a:lnTo>
                  <a:pt x="20060" y="23400"/>
                </a:lnTo>
                <a:lnTo>
                  <a:pt x="20050" y="23400"/>
                </a:lnTo>
                <a:lnTo>
                  <a:pt x="20040" y="23400"/>
                </a:lnTo>
                <a:lnTo>
                  <a:pt x="20040" y="23390"/>
                </a:lnTo>
                <a:lnTo>
                  <a:pt x="20030" y="23390"/>
                </a:lnTo>
                <a:lnTo>
                  <a:pt x="20020" y="23390"/>
                </a:lnTo>
                <a:lnTo>
                  <a:pt x="20010" y="23390"/>
                </a:lnTo>
                <a:lnTo>
                  <a:pt x="20010" y="23400"/>
                </a:lnTo>
                <a:lnTo>
                  <a:pt x="20000" y="23400"/>
                </a:lnTo>
                <a:lnTo>
                  <a:pt x="19990" y="23400"/>
                </a:lnTo>
                <a:lnTo>
                  <a:pt x="19990" y="23410"/>
                </a:lnTo>
                <a:lnTo>
                  <a:pt x="19980" y="23410"/>
                </a:lnTo>
                <a:lnTo>
                  <a:pt x="19970" y="23410"/>
                </a:lnTo>
                <a:lnTo>
                  <a:pt x="19960" y="23400"/>
                </a:lnTo>
                <a:lnTo>
                  <a:pt x="19950" y="23400"/>
                </a:lnTo>
                <a:lnTo>
                  <a:pt x="19940" y="23400"/>
                </a:lnTo>
                <a:lnTo>
                  <a:pt x="19930" y="23400"/>
                </a:lnTo>
                <a:lnTo>
                  <a:pt x="19920" y="23400"/>
                </a:lnTo>
                <a:lnTo>
                  <a:pt x="19900" y="23410"/>
                </a:lnTo>
                <a:lnTo>
                  <a:pt x="19890" y="23410"/>
                </a:lnTo>
                <a:lnTo>
                  <a:pt x="19880" y="23410"/>
                </a:lnTo>
                <a:lnTo>
                  <a:pt x="19870" y="23410"/>
                </a:lnTo>
                <a:lnTo>
                  <a:pt x="19860" y="23420"/>
                </a:lnTo>
                <a:lnTo>
                  <a:pt x="19860" y="23410"/>
                </a:lnTo>
                <a:lnTo>
                  <a:pt x="19850" y="23410"/>
                </a:lnTo>
                <a:lnTo>
                  <a:pt x="19850" y="23400"/>
                </a:lnTo>
                <a:lnTo>
                  <a:pt x="19840" y="23400"/>
                </a:lnTo>
                <a:lnTo>
                  <a:pt x="19840" y="23390"/>
                </a:lnTo>
                <a:lnTo>
                  <a:pt x="19840" y="23380"/>
                </a:lnTo>
                <a:lnTo>
                  <a:pt x="19840" y="23370"/>
                </a:lnTo>
                <a:lnTo>
                  <a:pt x="19840" y="23360"/>
                </a:lnTo>
                <a:lnTo>
                  <a:pt x="19830" y="23340"/>
                </a:lnTo>
                <a:lnTo>
                  <a:pt x="19820" y="23330"/>
                </a:lnTo>
                <a:lnTo>
                  <a:pt x="19820" y="23320"/>
                </a:lnTo>
                <a:lnTo>
                  <a:pt x="19810" y="23310"/>
                </a:lnTo>
                <a:lnTo>
                  <a:pt x="19810" y="23300"/>
                </a:lnTo>
                <a:lnTo>
                  <a:pt x="19800" y="23290"/>
                </a:lnTo>
                <a:lnTo>
                  <a:pt x="19800" y="23280"/>
                </a:lnTo>
                <a:lnTo>
                  <a:pt x="19800" y="23260"/>
                </a:lnTo>
                <a:lnTo>
                  <a:pt x="19790" y="23250"/>
                </a:lnTo>
                <a:lnTo>
                  <a:pt x="19790" y="23240"/>
                </a:lnTo>
                <a:lnTo>
                  <a:pt x="19800" y="23230"/>
                </a:lnTo>
                <a:lnTo>
                  <a:pt x="19800" y="23220"/>
                </a:lnTo>
                <a:lnTo>
                  <a:pt x="19810" y="23220"/>
                </a:lnTo>
                <a:lnTo>
                  <a:pt x="19820" y="23220"/>
                </a:lnTo>
                <a:lnTo>
                  <a:pt x="19830" y="23220"/>
                </a:lnTo>
                <a:lnTo>
                  <a:pt x="19850" y="23220"/>
                </a:lnTo>
                <a:lnTo>
                  <a:pt x="19860" y="23230"/>
                </a:lnTo>
                <a:lnTo>
                  <a:pt x="19880" y="23240"/>
                </a:lnTo>
                <a:lnTo>
                  <a:pt x="19880" y="23250"/>
                </a:lnTo>
                <a:lnTo>
                  <a:pt x="19890" y="23250"/>
                </a:lnTo>
                <a:lnTo>
                  <a:pt x="19890" y="23260"/>
                </a:lnTo>
                <a:lnTo>
                  <a:pt x="19890" y="23270"/>
                </a:lnTo>
                <a:lnTo>
                  <a:pt x="19900" y="23260"/>
                </a:lnTo>
                <a:lnTo>
                  <a:pt x="19910" y="23260"/>
                </a:lnTo>
                <a:lnTo>
                  <a:pt x="19910" y="23250"/>
                </a:lnTo>
                <a:lnTo>
                  <a:pt x="19920" y="23250"/>
                </a:lnTo>
                <a:lnTo>
                  <a:pt x="19930" y="23250"/>
                </a:lnTo>
                <a:lnTo>
                  <a:pt x="19940" y="23240"/>
                </a:lnTo>
                <a:lnTo>
                  <a:pt x="19950" y="23240"/>
                </a:lnTo>
                <a:lnTo>
                  <a:pt x="19950" y="23230"/>
                </a:lnTo>
                <a:lnTo>
                  <a:pt x="19960" y="23230"/>
                </a:lnTo>
                <a:lnTo>
                  <a:pt x="19970" y="23220"/>
                </a:lnTo>
                <a:lnTo>
                  <a:pt x="19980" y="23220"/>
                </a:lnTo>
                <a:lnTo>
                  <a:pt x="19980" y="23210"/>
                </a:lnTo>
                <a:lnTo>
                  <a:pt x="19990" y="23210"/>
                </a:lnTo>
                <a:lnTo>
                  <a:pt x="19990" y="23220"/>
                </a:lnTo>
                <a:lnTo>
                  <a:pt x="20000" y="23220"/>
                </a:lnTo>
                <a:lnTo>
                  <a:pt x="20000" y="23230"/>
                </a:lnTo>
                <a:lnTo>
                  <a:pt x="20010" y="23230"/>
                </a:lnTo>
                <a:lnTo>
                  <a:pt x="20020" y="23230"/>
                </a:lnTo>
                <a:lnTo>
                  <a:pt x="20020" y="23240"/>
                </a:lnTo>
                <a:lnTo>
                  <a:pt x="20030" y="23240"/>
                </a:lnTo>
                <a:lnTo>
                  <a:pt x="20040" y="23250"/>
                </a:lnTo>
                <a:lnTo>
                  <a:pt x="20050" y="23250"/>
                </a:lnTo>
                <a:lnTo>
                  <a:pt x="20060" y="23240"/>
                </a:lnTo>
                <a:lnTo>
                  <a:pt x="20070" y="23230"/>
                </a:lnTo>
                <a:lnTo>
                  <a:pt x="20070" y="23220"/>
                </a:lnTo>
                <a:lnTo>
                  <a:pt x="20070" y="23210"/>
                </a:lnTo>
                <a:lnTo>
                  <a:pt x="20070" y="23200"/>
                </a:lnTo>
                <a:lnTo>
                  <a:pt x="20070" y="23190"/>
                </a:lnTo>
                <a:lnTo>
                  <a:pt x="20070" y="23180"/>
                </a:lnTo>
                <a:lnTo>
                  <a:pt x="20060" y="23180"/>
                </a:lnTo>
                <a:lnTo>
                  <a:pt x="20060" y="23170"/>
                </a:lnTo>
                <a:lnTo>
                  <a:pt x="20060" y="23160"/>
                </a:lnTo>
                <a:lnTo>
                  <a:pt x="20050" y="23150"/>
                </a:lnTo>
                <a:lnTo>
                  <a:pt x="20050" y="23140"/>
                </a:lnTo>
                <a:lnTo>
                  <a:pt x="20050" y="23130"/>
                </a:lnTo>
                <a:lnTo>
                  <a:pt x="20040" y="23130"/>
                </a:lnTo>
                <a:lnTo>
                  <a:pt x="20030" y="23120"/>
                </a:lnTo>
                <a:lnTo>
                  <a:pt x="20020" y="23110"/>
                </a:lnTo>
                <a:lnTo>
                  <a:pt x="20000" y="23130"/>
                </a:lnTo>
                <a:lnTo>
                  <a:pt x="19980" y="23140"/>
                </a:lnTo>
                <a:lnTo>
                  <a:pt x="19970" y="23150"/>
                </a:lnTo>
                <a:lnTo>
                  <a:pt x="19970" y="23140"/>
                </a:lnTo>
                <a:lnTo>
                  <a:pt x="19980" y="23130"/>
                </a:lnTo>
                <a:lnTo>
                  <a:pt x="19980" y="23120"/>
                </a:lnTo>
                <a:lnTo>
                  <a:pt x="19980" y="23110"/>
                </a:lnTo>
                <a:lnTo>
                  <a:pt x="19990" y="23100"/>
                </a:lnTo>
                <a:lnTo>
                  <a:pt x="19990" y="23070"/>
                </a:lnTo>
                <a:lnTo>
                  <a:pt x="19990" y="23050"/>
                </a:lnTo>
                <a:lnTo>
                  <a:pt x="19990" y="23040"/>
                </a:lnTo>
                <a:lnTo>
                  <a:pt x="20000" y="23020"/>
                </a:lnTo>
                <a:lnTo>
                  <a:pt x="20000" y="23000"/>
                </a:lnTo>
                <a:lnTo>
                  <a:pt x="20000" y="22990"/>
                </a:lnTo>
                <a:lnTo>
                  <a:pt x="20000" y="22950"/>
                </a:lnTo>
                <a:lnTo>
                  <a:pt x="20020" y="22940"/>
                </a:lnTo>
                <a:lnTo>
                  <a:pt x="20030" y="22930"/>
                </a:lnTo>
                <a:lnTo>
                  <a:pt x="20040" y="22920"/>
                </a:lnTo>
                <a:lnTo>
                  <a:pt x="20060" y="22910"/>
                </a:lnTo>
                <a:lnTo>
                  <a:pt x="20070" y="22910"/>
                </a:lnTo>
                <a:lnTo>
                  <a:pt x="20070" y="22920"/>
                </a:lnTo>
                <a:lnTo>
                  <a:pt x="20060" y="22930"/>
                </a:lnTo>
                <a:lnTo>
                  <a:pt x="20070" y="22930"/>
                </a:lnTo>
                <a:lnTo>
                  <a:pt x="20070" y="22940"/>
                </a:lnTo>
                <a:lnTo>
                  <a:pt x="20080" y="22940"/>
                </a:lnTo>
                <a:lnTo>
                  <a:pt x="20090" y="22940"/>
                </a:lnTo>
                <a:lnTo>
                  <a:pt x="20090" y="22930"/>
                </a:lnTo>
                <a:lnTo>
                  <a:pt x="20100" y="22930"/>
                </a:lnTo>
                <a:lnTo>
                  <a:pt x="20110" y="22920"/>
                </a:lnTo>
                <a:lnTo>
                  <a:pt x="20120" y="22910"/>
                </a:lnTo>
                <a:lnTo>
                  <a:pt x="20120" y="22900"/>
                </a:lnTo>
                <a:lnTo>
                  <a:pt x="20110" y="22900"/>
                </a:lnTo>
                <a:lnTo>
                  <a:pt x="20100" y="22890"/>
                </a:lnTo>
                <a:lnTo>
                  <a:pt x="20100" y="22880"/>
                </a:lnTo>
                <a:lnTo>
                  <a:pt x="20100" y="22860"/>
                </a:lnTo>
                <a:lnTo>
                  <a:pt x="20100" y="22840"/>
                </a:lnTo>
                <a:lnTo>
                  <a:pt x="20110" y="22800"/>
                </a:lnTo>
                <a:lnTo>
                  <a:pt x="20110" y="22780"/>
                </a:lnTo>
                <a:lnTo>
                  <a:pt x="20110" y="22770"/>
                </a:lnTo>
                <a:lnTo>
                  <a:pt x="20110" y="22760"/>
                </a:lnTo>
                <a:lnTo>
                  <a:pt x="20120" y="22760"/>
                </a:lnTo>
                <a:lnTo>
                  <a:pt x="20120" y="22750"/>
                </a:lnTo>
                <a:lnTo>
                  <a:pt x="20120" y="22740"/>
                </a:lnTo>
                <a:lnTo>
                  <a:pt x="20120" y="22730"/>
                </a:lnTo>
                <a:lnTo>
                  <a:pt x="20130" y="22730"/>
                </a:lnTo>
                <a:lnTo>
                  <a:pt x="20130" y="22740"/>
                </a:lnTo>
                <a:lnTo>
                  <a:pt x="20140" y="22750"/>
                </a:lnTo>
                <a:lnTo>
                  <a:pt x="20140" y="22760"/>
                </a:lnTo>
                <a:lnTo>
                  <a:pt x="20140" y="22770"/>
                </a:lnTo>
                <a:lnTo>
                  <a:pt x="20150" y="22770"/>
                </a:lnTo>
                <a:lnTo>
                  <a:pt x="20150" y="22780"/>
                </a:lnTo>
                <a:lnTo>
                  <a:pt x="20160" y="22780"/>
                </a:lnTo>
                <a:lnTo>
                  <a:pt x="20170" y="22790"/>
                </a:lnTo>
                <a:lnTo>
                  <a:pt x="20180" y="22790"/>
                </a:lnTo>
                <a:lnTo>
                  <a:pt x="20190" y="22790"/>
                </a:lnTo>
                <a:lnTo>
                  <a:pt x="20190" y="22780"/>
                </a:lnTo>
                <a:lnTo>
                  <a:pt x="20190" y="22770"/>
                </a:lnTo>
                <a:lnTo>
                  <a:pt x="20200" y="22770"/>
                </a:lnTo>
                <a:lnTo>
                  <a:pt x="20200" y="22760"/>
                </a:lnTo>
                <a:lnTo>
                  <a:pt x="20200" y="22750"/>
                </a:lnTo>
                <a:lnTo>
                  <a:pt x="20200" y="22740"/>
                </a:lnTo>
                <a:lnTo>
                  <a:pt x="20210" y="22740"/>
                </a:lnTo>
                <a:lnTo>
                  <a:pt x="20210" y="22730"/>
                </a:lnTo>
                <a:lnTo>
                  <a:pt x="20210" y="22720"/>
                </a:lnTo>
                <a:lnTo>
                  <a:pt x="20210" y="22710"/>
                </a:lnTo>
                <a:lnTo>
                  <a:pt x="20210" y="22700"/>
                </a:lnTo>
                <a:lnTo>
                  <a:pt x="20210" y="22690"/>
                </a:lnTo>
                <a:lnTo>
                  <a:pt x="20210" y="22680"/>
                </a:lnTo>
                <a:lnTo>
                  <a:pt x="20210" y="22670"/>
                </a:lnTo>
                <a:lnTo>
                  <a:pt x="20200" y="22660"/>
                </a:lnTo>
                <a:lnTo>
                  <a:pt x="20200" y="22650"/>
                </a:lnTo>
                <a:lnTo>
                  <a:pt x="20210" y="22640"/>
                </a:lnTo>
                <a:lnTo>
                  <a:pt x="20210" y="22630"/>
                </a:lnTo>
                <a:lnTo>
                  <a:pt x="20210" y="22620"/>
                </a:lnTo>
                <a:lnTo>
                  <a:pt x="20200" y="22620"/>
                </a:lnTo>
                <a:lnTo>
                  <a:pt x="20200" y="22610"/>
                </a:lnTo>
                <a:lnTo>
                  <a:pt x="20190" y="22600"/>
                </a:lnTo>
                <a:lnTo>
                  <a:pt x="20190" y="22590"/>
                </a:lnTo>
                <a:lnTo>
                  <a:pt x="20180" y="22590"/>
                </a:lnTo>
                <a:lnTo>
                  <a:pt x="20170" y="22580"/>
                </a:lnTo>
                <a:lnTo>
                  <a:pt x="20200" y="22560"/>
                </a:lnTo>
                <a:lnTo>
                  <a:pt x="20210" y="22560"/>
                </a:lnTo>
                <a:lnTo>
                  <a:pt x="20210" y="22590"/>
                </a:lnTo>
                <a:lnTo>
                  <a:pt x="20220" y="22580"/>
                </a:lnTo>
                <a:lnTo>
                  <a:pt x="20240" y="22580"/>
                </a:lnTo>
                <a:lnTo>
                  <a:pt x="20270" y="22580"/>
                </a:lnTo>
                <a:lnTo>
                  <a:pt x="20300" y="22580"/>
                </a:lnTo>
                <a:lnTo>
                  <a:pt x="20300" y="22590"/>
                </a:lnTo>
                <a:lnTo>
                  <a:pt x="20320" y="22630"/>
                </a:lnTo>
                <a:lnTo>
                  <a:pt x="20320" y="22640"/>
                </a:lnTo>
                <a:lnTo>
                  <a:pt x="20330" y="22650"/>
                </a:lnTo>
                <a:lnTo>
                  <a:pt x="20340" y="22650"/>
                </a:lnTo>
                <a:lnTo>
                  <a:pt x="20340" y="22660"/>
                </a:lnTo>
                <a:lnTo>
                  <a:pt x="20350" y="22670"/>
                </a:lnTo>
                <a:lnTo>
                  <a:pt x="20360" y="22680"/>
                </a:lnTo>
                <a:lnTo>
                  <a:pt x="20360" y="22670"/>
                </a:lnTo>
                <a:lnTo>
                  <a:pt x="20370" y="22680"/>
                </a:lnTo>
                <a:lnTo>
                  <a:pt x="20380" y="22690"/>
                </a:lnTo>
                <a:lnTo>
                  <a:pt x="20410" y="22720"/>
                </a:lnTo>
                <a:lnTo>
                  <a:pt x="20430" y="22730"/>
                </a:lnTo>
                <a:lnTo>
                  <a:pt x="20440" y="22700"/>
                </a:lnTo>
                <a:lnTo>
                  <a:pt x="20440" y="22660"/>
                </a:lnTo>
                <a:lnTo>
                  <a:pt x="20450" y="22650"/>
                </a:lnTo>
                <a:lnTo>
                  <a:pt x="20460" y="22630"/>
                </a:lnTo>
                <a:lnTo>
                  <a:pt x="20480" y="22580"/>
                </a:lnTo>
                <a:lnTo>
                  <a:pt x="20490" y="22560"/>
                </a:lnTo>
                <a:lnTo>
                  <a:pt x="20520" y="22520"/>
                </a:lnTo>
                <a:lnTo>
                  <a:pt x="20520" y="22480"/>
                </a:lnTo>
                <a:lnTo>
                  <a:pt x="20520" y="22470"/>
                </a:lnTo>
                <a:lnTo>
                  <a:pt x="20530" y="22470"/>
                </a:lnTo>
                <a:lnTo>
                  <a:pt x="20520" y="22460"/>
                </a:lnTo>
                <a:lnTo>
                  <a:pt x="20530" y="22400"/>
                </a:lnTo>
                <a:lnTo>
                  <a:pt x="20480" y="22330"/>
                </a:lnTo>
                <a:lnTo>
                  <a:pt x="20480" y="22320"/>
                </a:lnTo>
                <a:lnTo>
                  <a:pt x="20500" y="22210"/>
                </a:lnTo>
                <a:lnTo>
                  <a:pt x="20500" y="22200"/>
                </a:lnTo>
                <a:lnTo>
                  <a:pt x="20500" y="22180"/>
                </a:lnTo>
                <a:lnTo>
                  <a:pt x="20500" y="22170"/>
                </a:lnTo>
                <a:lnTo>
                  <a:pt x="20510" y="22150"/>
                </a:lnTo>
                <a:lnTo>
                  <a:pt x="20520" y="22140"/>
                </a:lnTo>
                <a:lnTo>
                  <a:pt x="20540" y="22140"/>
                </a:lnTo>
                <a:lnTo>
                  <a:pt x="20580" y="22160"/>
                </a:lnTo>
                <a:lnTo>
                  <a:pt x="20600" y="22170"/>
                </a:lnTo>
                <a:lnTo>
                  <a:pt x="20620" y="22170"/>
                </a:lnTo>
                <a:lnTo>
                  <a:pt x="20630" y="22160"/>
                </a:lnTo>
                <a:lnTo>
                  <a:pt x="20640" y="22160"/>
                </a:lnTo>
                <a:lnTo>
                  <a:pt x="20670" y="22150"/>
                </a:lnTo>
                <a:lnTo>
                  <a:pt x="20700" y="22140"/>
                </a:lnTo>
                <a:lnTo>
                  <a:pt x="20710" y="22080"/>
                </a:lnTo>
                <a:lnTo>
                  <a:pt x="20730" y="22080"/>
                </a:lnTo>
                <a:lnTo>
                  <a:pt x="20750" y="22080"/>
                </a:lnTo>
                <a:lnTo>
                  <a:pt x="20770" y="22080"/>
                </a:lnTo>
                <a:lnTo>
                  <a:pt x="20780" y="22070"/>
                </a:lnTo>
                <a:lnTo>
                  <a:pt x="20790" y="22060"/>
                </a:lnTo>
                <a:lnTo>
                  <a:pt x="20800" y="22040"/>
                </a:lnTo>
                <a:lnTo>
                  <a:pt x="20810" y="22030"/>
                </a:lnTo>
                <a:lnTo>
                  <a:pt x="20810" y="22020"/>
                </a:lnTo>
                <a:lnTo>
                  <a:pt x="20800" y="21990"/>
                </a:lnTo>
                <a:lnTo>
                  <a:pt x="20780" y="21980"/>
                </a:lnTo>
                <a:lnTo>
                  <a:pt x="20770" y="21960"/>
                </a:lnTo>
                <a:lnTo>
                  <a:pt x="20790" y="21940"/>
                </a:lnTo>
                <a:lnTo>
                  <a:pt x="20800" y="21920"/>
                </a:lnTo>
                <a:lnTo>
                  <a:pt x="20810" y="21920"/>
                </a:lnTo>
                <a:lnTo>
                  <a:pt x="20800" y="21900"/>
                </a:lnTo>
                <a:lnTo>
                  <a:pt x="20800" y="21880"/>
                </a:lnTo>
                <a:lnTo>
                  <a:pt x="20790" y="21880"/>
                </a:lnTo>
                <a:lnTo>
                  <a:pt x="20780" y="21860"/>
                </a:lnTo>
                <a:lnTo>
                  <a:pt x="20810" y="21820"/>
                </a:lnTo>
                <a:lnTo>
                  <a:pt x="20810" y="21810"/>
                </a:lnTo>
                <a:lnTo>
                  <a:pt x="20840" y="21820"/>
                </a:lnTo>
                <a:lnTo>
                  <a:pt x="20850" y="21820"/>
                </a:lnTo>
                <a:lnTo>
                  <a:pt x="20860" y="21830"/>
                </a:lnTo>
                <a:lnTo>
                  <a:pt x="20880" y="21830"/>
                </a:lnTo>
                <a:lnTo>
                  <a:pt x="20900" y="21820"/>
                </a:lnTo>
                <a:lnTo>
                  <a:pt x="20900" y="21810"/>
                </a:lnTo>
                <a:lnTo>
                  <a:pt x="20900" y="21780"/>
                </a:lnTo>
                <a:lnTo>
                  <a:pt x="20900" y="21770"/>
                </a:lnTo>
                <a:lnTo>
                  <a:pt x="20900" y="21760"/>
                </a:lnTo>
                <a:lnTo>
                  <a:pt x="20910" y="21760"/>
                </a:lnTo>
                <a:lnTo>
                  <a:pt x="20900" y="21750"/>
                </a:lnTo>
                <a:lnTo>
                  <a:pt x="20910" y="21740"/>
                </a:lnTo>
                <a:lnTo>
                  <a:pt x="20910" y="21710"/>
                </a:lnTo>
                <a:lnTo>
                  <a:pt x="20920" y="21680"/>
                </a:lnTo>
                <a:lnTo>
                  <a:pt x="20920" y="21670"/>
                </a:lnTo>
                <a:lnTo>
                  <a:pt x="20920" y="21660"/>
                </a:lnTo>
                <a:lnTo>
                  <a:pt x="20920" y="21650"/>
                </a:lnTo>
                <a:lnTo>
                  <a:pt x="20920" y="21640"/>
                </a:lnTo>
                <a:lnTo>
                  <a:pt x="20960" y="21640"/>
                </a:lnTo>
                <a:lnTo>
                  <a:pt x="21010" y="21640"/>
                </a:lnTo>
                <a:lnTo>
                  <a:pt x="21030" y="21630"/>
                </a:lnTo>
                <a:lnTo>
                  <a:pt x="21060" y="21630"/>
                </a:lnTo>
                <a:lnTo>
                  <a:pt x="21100" y="21630"/>
                </a:lnTo>
                <a:lnTo>
                  <a:pt x="21130" y="21630"/>
                </a:lnTo>
                <a:lnTo>
                  <a:pt x="21160" y="21620"/>
                </a:lnTo>
                <a:lnTo>
                  <a:pt x="21190" y="21620"/>
                </a:lnTo>
                <a:lnTo>
                  <a:pt x="21220" y="21620"/>
                </a:lnTo>
                <a:lnTo>
                  <a:pt x="21260" y="21610"/>
                </a:lnTo>
                <a:lnTo>
                  <a:pt x="21290" y="21610"/>
                </a:lnTo>
                <a:lnTo>
                  <a:pt x="21320" y="21610"/>
                </a:lnTo>
                <a:lnTo>
                  <a:pt x="21350" y="21610"/>
                </a:lnTo>
                <a:lnTo>
                  <a:pt x="21380" y="21600"/>
                </a:lnTo>
                <a:lnTo>
                  <a:pt x="21410" y="21600"/>
                </a:lnTo>
                <a:lnTo>
                  <a:pt x="21450" y="21600"/>
                </a:lnTo>
                <a:lnTo>
                  <a:pt x="21460" y="21600"/>
                </a:lnTo>
                <a:lnTo>
                  <a:pt x="21460" y="21590"/>
                </a:lnTo>
                <a:lnTo>
                  <a:pt x="21470" y="21580"/>
                </a:lnTo>
                <a:lnTo>
                  <a:pt x="21460" y="21580"/>
                </a:lnTo>
                <a:lnTo>
                  <a:pt x="21470" y="21570"/>
                </a:lnTo>
                <a:lnTo>
                  <a:pt x="21460" y="21570"/>
                </a:lnTo>
                <a:lnTo>
                  <a:pt x="21460" y="21560"/>
                </a:lnTo>
                <a:lnTo>
                  <a:pt x="21470" y="21550"/>
                </a:lnTo>
                <a:lnTo>
                  <a:pt x="21460" y="21550"/>
                </a:lnTo>
                <a:lnTo>
                  <a:pt x="21460" y="21540"/>
                </a:lnTo>
                <a:lnTo>
                  <a:pt x="21460" y="21530"/>
                </a:lnTo>
                <a:lnTo>
                  <a:pt x="21450" y="21520"/>
                </a:lnTo>
                <a:lnTo>
                  <a:pt x="21450" y="21510"/>
                </a:lnTo>
                <a:lnTo>
                  <a:pt x="21450" y="21500"/>
                </a:lnTo>
                <a:lnTo>
                  <a:pt x="21450" y="21490"/>
                </a:lnTo>
                <a:lnTo>
                  <a:pt x="21450" y="21480"/>
                </a:lnTo>
                <a:lnTo>
                  <a:pt x="21450" y="21470"/>
                </a:lnTo>
                <a:lnTo>
                  <a:pt x="21450" y="21460"/>
                </a:lnTo>
                <a:lnTo>
                  <a:pt x="21460" y="21460"/>
                </a:lnTo>
                <a:lnTo>
                  <a:pt x="21480" y="21440"/>
                </a:lnTo>
                <a:lnTo>
                  <a:pt x="21500" y="21420"/>
                </a:lnTo>
                <a:lnTo>
                  <a:pt x="21550" y="21370"/>
                </a:lnTo>
                <a:lnTo>
                  <a:pt x="21560" y="21370"/>
                </a:lnTo>
                <a:lnTo>
                  <a:pt x="21560" y="21360"/>
                </a:lnTo>
                <a:lnTo>
                  <a:pt x="21550" y="21360"/>
                </a:lnTo>
                <a:lnTo>
                  <a:pt x="21540" y="21360"/>
                </a:lnTo>
                <a:lnTo>
                  <a:pt x="21540" y="21350"/>
                </a:lnTo>
                <a:lnTo>
                  <a:pt x="21530" y="21340"/>
                </a:lnTo>
                <a:lnTo>
                  <a:pt x="21540" y="21340"/>
                </a:lnTo>
                <a:lnTo>
                  <a:pt x="21540" y="21330"/>
                </a:lnTo>
                <a:lnTo>
                  <a:pt x="21530" y="21330"/>
                </a:lnTo>
                <a:lnTo>
                  <a:pt x="21530" y="21320"/>
                </a:lnTo>
                <a:lnTo>
                  <a:pt x="21520" y="21320"/>
                </a:lnTo>
                <a:lnTo>
                  <a:pt x="21520" y="21330"/>
                </a:lnTo>
                <a:lnTo>
                  <a:pt x="21520" y="21340"/>
                </a:lnTo>
                <a:lnTo>
                  <a:pt x="21520" y="21350"/>
                </a:lnTo>
                <a:lnTo>
                  <a:pt x="21510" y="21360"/>
                </a:lnTo>
                <a:lnTo>
                  <a:pt x="21500" y="21360"/>
                </a:lnTo>
                <a:lnTo>
                  <a:pt x="21490" y="21360"/>
                </a:lnTo>
                <a:lnTo>
                  <a:pt x="21480" y="21360"/>
                </a:lnTo>
                <a:lnTo>
                  <a:pt x="21480" y="21370"/>
                </a:lnTo>
                <a:lnTo>
                  <a:pt x="21470" y="21370"/>
                </a:lnTo>
                <a:lnTo>
                  <a:pt x="21460" y="21380"/>
                </a:lnTo>
                <a:lnTo>
                  <a:pt x="21450" y="21380"/>
                </a:lnTo>
                <a:lnTo>
                  <a:pt x="21440" y="21380"/>
                </a:lnTo>
                <a:lnTo>
                  <a:pt x="21440" y="21390"/>
                </a:lnTo>
                <a:lnTo>
                  <a:pt x="21440" y="21400"/>
                </a:lnTo>
                <a:lnTo>
                  <a:pt x="21430" y="21400"/>
                </a:lnTo>
                <a:lnTo>
                  <a:pt x="21430" y="21390"/>
                </a:lnTo>
                <a:lnTo>
                  <a:pt x="21430" y="21380"/>
                </a:lnTo>
                <a:lnTo>
                  <a:pt x="21430" y="21370"/>
                </a:lnTo>
                <a:lnTo>
                  <a:pt x="21420" y="21370"/>
                </a:lnTo>
                <a:lnTo>
                  <a:pt x="21410" y="21370"/>
                </a:lnTo>
                <a:lnTo>
                  <a:pt x="21400" y="21370"/>
                </a:lnTo>
                <a:lnTo>
                  <a:pt x="21400" y="21380"/>
                </a:lnTo>
                <a:lnTo>
                  <a:pt x="21400" y="21370"/>
                </a:lnTo>
                <a:lnTo>
                  <a:pt x="21400" y="21380"/>
                </a:lnTo>
                <a:lnTo>
                  <a:pt x="21390" y="21380"/>
                </a:lnTo>
                <a:lnTo>
                  <a:pt x="21380" y="21380"/>
                </a:lnTo>
                <a:lnTo>
                  <a:pt x="21380" y="21370"/>
                </a:lnTo>
                <a:lnTo>
                  <a:pt x="21390" y="21370"/>
                </a:lnTo>
                <a:lnTo>
                  <a:pt x="21390" y="21360"/>
                </a:lnTo>
                <a:lnTo>
                  <a:pt x="21390" y="21350"/>
                </a:lnTo>
                <a:lnTo>
                  <a:pt x="21390" y="21340"/>
                </a:lnTo>
                <a:lnTo>
                  <a:pt x="21400" y="21340"/>
                </a:lnTo>
                <a:lnTo>
                  <a:pt x="21400" y="21330"/>
                </a:lnTo>
                <a:lnTo>
                  <a:pt x="21400" y="21320"/>
                </a:lnTo>
                <a:lnTo>
                  <a:pt x="21410" y="21320"/>
                </a:lnTo>
                <a:lnTo>
                  <a:pt x="21410" y="21330"/>
                </a:lnTo>
                <a:lnTo>
                  <a:pt x="21420" y="21320"/>
                </a:lnTo>
                <a:lnTo>
                  <a:pt x="21410" y="21320"/>
                </a:lnTo>
                <a:lnTo>
                  <a:pt x="21410" y="21310"/>
                </a:lnTo>
                <a:lnTo>
                  <a:pt x="21400" y="21310"/>
                </a:lnTo>
                <a:lnTo>
                  <a:pt x="21390" y="21310"/>
                </a:lnTo>
                <a:lnTo>
                  <a:pt x="21370" y="21320"/>
                </a:lnTo>
                <a:lnTo>
                  <a:pt x="21360" y="21320"/>
                </a:lnTo>
                <a:lnTo>
                  <a:pt x="21360" y="21310"/>
                </a:lnTo>
                <a:lnTo>
                  <a:pt x="21370" y="21300"/>
                </a:lnTo>
                <a:lnTo>
                  <a:pt x="21370" y="21290"/>
                </a:lnTo>
                <a:lnTo>
                  <a:pt x="21370" y="21280"/>
                </a:lnTo>
                <a:lnTo>
                  <a:pt x="21360" y="21270"/>
                </a:lnTo>
                <a:lnTo>
                  <a:pt x="21360" y="21260"/>
                </a:lnTo>
                <a:lnTo>
                  <a:pt x="21350" y="21260"/>
                </a:lnTo>
                <a:lnTo>
                  <a:pt x="21350" y="21250"/>
                </a:lnTo>
                <a:lnTo>
                  <a:pt x="21350" y="21260"/>
                </a:lnTo>
                <a:lnTo>
                  <a:pt x="21340" y="21260"/>
                </a:lnTo>
                <a:lnTo>
                  <a:pt x="21340" y="21270"/>
                </a:lnTo>
                <a:lnTo>
                  <a:pt x="21330" y="21270"/>
                </a:lnTo>
                <a:lnTo>
                  <a:pt x="21330" y="21280"/>
                </a:lnTo>
                <a:lnTo>
                  <a:pt x="21320" y="21270"/>
                </a:lnTo>
                <a:lnTo>
                  <a:pt x="21320" y="21260"/>
                </a:lnTo>
                <a:lnTo>
                  <a:pt x="21350" y="21180"/>
                </a:lnTo>
                <a:lnTo>
                  <a:pt x="21300" y="21150"/>
                </a:lnTo>
                <a:lnTo>
                  <a:pt x="21310" y="21150"/>
                </a:lnTo>
                <a:lnTo>
                  <a:pt x="21320" y="21130"/>
                </a:lnTo>
                <a:lnTo>
                  <a:pt x="21340" y="21130"/>
                </a:lnTo>
                <a:lnTo>
                  <a:pt x="21430" y="21110"/>
                </a:lnTo>
                <a:lnTo>
                  <a:pt x="21410" y="21020"/>
                </a:lnTo>
                <a:lnTo>
                  <a:pt x="21390" y="20940"/>
                </a:lnTo>
                <a:lnTo>
                  <a:pt x="21390" y="20910"/>
                </a:lnTo>
                <a:lnTo>
                  <a:pt x="21380" y="20850"/>
                </a:lnTo>
                <a:lnTo>
                  <a:pt x="21370" y="20800"/>
                </a:lnTo>
                <a:lnTo>
                  <a:pt x="21350" y="20710"/>
                </a:lnTo>
                <a:lnTo>
                  <a:pt x="21340" y="20640"/>
                </a:lnTo>
                <a:lnTo>
                  <a:pt x="21330" y="20580"/>
                </a:lnTo>
                <a:lnTo>
                  <a:pt x="21320" y="20540"/>
                </a:lnTo>
                <a:lnTo>
                  <a:pt x="21300" y="20460"/>
                </a:lnTo>
                <a:lnTo>
                  <a:pt x="21300" y="20380"/>
                </a:lnTo>
                <a:lnTo>
                  <a:pt x="21290" y="20370"/>
                </a:lnTo>
                <a:lnTo>
                  <a:pt x="21280" y="20350"/>
                </a:lnTo>
                <a:lnTo>
                  <a:pt x="21280" y="20360"/>
                </a:lnTo>
                <a:lnTo>
                  <a:pt x="21220" y="20370"/>
                </a:lnTo>
                <a:lnTo>
                  <a:pt x="21230" y="20390"/>
                </a:lnTo>
                <a:lnTo>
                  <a:pt x="21200" y="20400"/>
                </a:lnTo>
                <a:lnTo>
                  <a:pt x="21100" y="20370"/>
                </a:lnTo>
                <a:lnTo>
                  <a:pt x="21090" y="20350"/>
                </a:lnTo>
                <a:lnTo>
                  <a:pt x="21050" y="20300"/>
                </a:lnTo>
                <a:lnTo>
                  <a:pt x="21050" y="20250"/>
                </a:lnTo>
                <a:lnTo>
                  <a:pt x="21040" y="20150"/>
                </a:lnTo>
                <a:lnTo>
                  <a:pt x="21060" y="20070"/>
                </a:lnTo>
                <a:lnTo>
                  <a:pt x="21070" y="20000"/>
                </a:lnTo>
                <a:lnTo>
                  <a:pt x="21080" y="19970"/>
                </a:lnTo>
                <a:lnTo>
                  <a:pt x="21090" y="19920"/>
                </a:lnTo>
                <a:lnTo>
                  <a:pt x="21110" y="19830"/>
                </a:lnTo>
                <a:lnTo>
                  <a:pt x="21120" y="19810"/>
                </a:lnTo>
                <a:lnTo>
                  <a:pt x="21180" y="19740"/>
                </a:lnTo>
                <a:lnTo>
                  <a:pt x="21180" y="19700"/>
                </a:lnTo>
                <a:lnTo>
                  <a:pt x="21170" y="19680"/>
                </a:lnTo>
                <a:lnTo>
                  <a:pt x="21160" y="19620"/>
                </a:lnTo>
                <a:lnTo>
                  <a:pt x="21150" y="19570"/>
                </a:lnTo>
                <a:lnTo>
                  <a:pt x="21130" y="19520"/>
                </a:lnTo>
                <a:lnTo>
                  <a:pt x="21110" y="19450"/>
                </a:lnTo>
                <a:lnTo>
                  <a:pt x="21090" y="19390"/>
                </a:lnTo>
                <a:lnTo>
                  <a:pt x="21080" y="19320"/>
                </a:lnTo>
                <a:lnTo>
                  <a:pt x="21080" y="19280"/>
                </a:lnTo>
                <a:lnTo>
                  <a:pt x="21080" y="19250"/>
                </a:lnTo>
                <a:lnTo>
                  <a:pt x="21080" y="19240"/>
                </a:lnTo>
                <a:lnTo>
                  <a:pt x="21080" y="19170"/>
                </a:lnTo>
                <a:lnTo>
                  <a:pt x="21080" y="19150"/>
                </a:lnTo>
                <a:lnTo>
                  <a:pt x="21080" y="19140"/>
                </a:lnTo>
                <a:lnTo>
                  <a:pt x="21080" y="19100"/>
                </a:lnTo>
                <a:lnTo>
                  <a:pt x="21080" y="19090"/>
                </a:lnTo>
                <a:lnTo>
                  <a:pt x="21070" y="19060"/>
                </a:lnTo>
                <a:lnTo>
                  <a:pt x="21030" y="18990"/>
                </a:lnTo>
                <a:lnTo>
                  <a:pt x="21020" y="18960"/>
                </a:lnTo>
                <a:lnTo>
                  <a:pt x="21080" y="18940"/>
                </a:lnTo>
                <a:lnTo>
                  <a:pt x="21090" y="18960"/>
                </a:lnTo>
                <a:lnTo>
                  <a:pt x="21090" y="18970"/>
                </a:lnTo>
                <a:lnTo>
                  <a:pt x="21100" y="18970"/>
                </a:lnTo>
                <a:lnTo>
                  <a:pt x="21110" y="18960"/>
                </a:lnTo>
                <a:lnTo>
                  <a:pt x="21120" y="18940"/>
                </a:lnTo>
                <a:lnTo>
                  <a:pt x="21120" y="18930"/>
                </a:lnTo>
                <a:lnTo>
                  <a:pt x="21110" y="18930"/>
                </a:lnTo>
                <a:lnTo>
                  <a:pt x="21110" y="18910"/>
                </a:lnTo>
                <a:lnTo>
                  <a:pt x="21100" y="18900"/>
                </a:lnTo>
                <a:lnTo>
                  <a:pt x="21070" y="18890"/>
                </a:lnTo>
                <a:lnTo>
                  <a:pt x="21050" y="18870"/>
                </a:lnTo>
                <a:lnTo>
                  <a:pt x="21040" y="18870"/>
                </a:lnTo>
                <a:lnTo>
                  <a:pt x="21010" y="18880"/>
                </a:lnTo>
                <a:lnTo>
                  <a:pt x="21010" y="18900"/>
                </a:lnTo>
                <a:lnTo>
                  <a:pt x="21000" y="18910"/>
                </a:lnTo>
                <a:lnTo>
                  <a:pt x="20980" y="18920"/>
                </a:lnTo>
                <a:lnTo>
                  <a:pt x="20970" y="18920"/>
                </a:lnTo>
                <a:lnTo>
                  <a:pt x="20960" y="18930"/>
                </a:lnTo>
                <a:lnTo>
                  <a:pt x="20950" y="18940"/>
                </a:lnTo>
                <a:lnTo>
                  <a:pt x="20940" y="18940"/>
                </a:lnTo>
                <a:lnTo>
                  <a:pt x="20950" y="18950"/>
                </a:lnTo>
                <a:lnTo>
                  <a:pt x="20950" y="18960"/>
                </a:lnTo>
                <a:lnTo>
                  <a:pt x="20950" y="18970"/>
                </a:lnTo>
                <a:lnTo>
                  <a:pt x="20940" y="18970"/>
                </a:lnTo>
                <a:lnTo>
                  <a:pt x="20940" y="18980"/>
                </a:lnTo>
                <a:lnTo>
                  <a:pt x="20930" y="18990"/>
                </a:lnTo>
                <a:lnTo>
                  <a:pt x="20920" y="18990"/>
                </a:lnTo>
                <a:lnTo>
                  <a:pt x="20910" y="18990"/>
                </a:lnTo>
                <a:lnTo>
                  <a:pt x="20900" y="18990"/>
                </a:lnTo>
                <a:lnTo>
                  <a:pt x="20890" y="18990"/>
                </a:lnTo>
                <a:lnTo>
                  <a:pt x="20880" y="18990"/>
                </a:lnTo>
                <a:lnTo>
                  <a:pt x="20880" y="18980"/>
                </a:lnTo>
                <a:lnTo>
                  <a:pt x="20870" y="18980"/>
                </a:lnTo>
                <a:lnTo>
                  <a:pt x="20860" y="18980"/>
                </a:lnTo>
                <a:lnTo>
                  <a:pt x="20850" y="18970"/>
                </a:lnTo>
                <a:lnTo>
                  <a:pt x="20850" y="18960"/>
                </a:lnTo>
                <a:lnTo>
                  <a:pt x="20840" y="18950"/>
                </a:lnTo>
                <a:lnTo>
                  <a:pt x="20830" y="18930"/>
                </a:lnTo>
                <a:lnTo>
                  <a:pt x="20810" y="18910"/>
                </a:lnTo>
                <a:lnTo>
                  <a:pt x="20800" y="18910"/>
                </a:lnTo>
                <a:lnTo>
                  <a:pt x="20780" y="18910"/>
                </a:lnTo>
                <a:lnTo>
                  <a:pt x="20780" y="18900"/>
                </a:lnTo>
                <a:lnTo>
                  <a:pt x="20780" y="18880"/>
                </a:lnTo>
                <a:lnTo>
                  <a:pt x="20780" y="18870"/>
                </a:lnTo>
                <a:lnTo>
                  <a:pt x="20780" y="18840"/>
                </a:lnTo>
                <a:lnTo>
                  <a:pt x="20780" y="18830"/>
                </a:lnTo>
                <a:lnTo>
                  <a:pt x="20760" y="18810"/>
                </a:lnTo>
                <a:lnTo>
                  <a:pt x="20730" y="18790"/>
                </a:lnTo>
                <a:lnTo>
                  <a:pt x="20720" y="18790"/>
                </a:lnTo>
                <a:lnTo>
                  <a:pt x="20720" y="18780"/>
                </a:lnTo>
                <a:lnTo>
                  <a:pt x="20710" y="18780"/>
                </a:lnTo>
                <a:lnTo>
                  <a:pt x="20710" y="18770"/>
                </a:lnTo>
                <a:lnTo>
                  <a:pt x="20710" y="18750"/>
                </a:lnTo>
                <a:lnTo>
                  <a:pt x="20710" y="18720"/>
                </a:lnTo>
                <a:lnTo>
                  <a:pt x="20710" y="18700"/>
                </a:lnTo>
                <a:lnTo>
                  <a:pt x="20720" y="18680"/>
                </a:lnTo>
                <a:lnTo>
                  <a:pt x="20710" y="18660"/>
                </a:lnTo>
                <a:lnTo>
                  <a:pt x="20710" y="18650"/>
                </a:lnTo>
                <a:lnTo>
                  <a:pt x="20710" y="18630"/>
                </a:lnTo>
                <a:lnTo>
                  <a:pt x="20700" y="18630"/>
                </a:lnTo>
                <a:lnTo>
                  <a:pt x="20690" y="18630"/>
                </a:lnTo>
                <a:lnTo>
                  <a:pt x="20690" y="18620"/>
                </a:lnTo>
                <a:lnTo>
                  <a:pt x="20680" y="18620"/>
                </a:lnTo>
                <a:lnTo>
                  <a:pt x="20690" y="18610"/>
                </a:lnTo>
                <a:lnTo>
                  <a:pt x="20700" y="18610"/>
                </a:lnTo>
                <a:lnTo>
                  <a:pt x="20700" y="18600"/>
                </a:lnTo>
                <a:lnTo>
                  <a:pt x="20700" y="18590"/>
                </a:lnTo>
                <a:lnTo>
                  <a:pt x="20690" y="18590"/>
                </a:lnTo>
                <a:lnTo>
                  <a:pt x="20680" y="18590"/>
                </a:lnTo>
                <a:lnTo>
                  <a:pt x="20680" y="18580"/>
                </a:lnTo>
                <a:lnTo>
                  <a:pt x="20690" y="18580"/>
                </a:lnTo>
                <a:lnTo>
                  <a:pt x="20680" y="18580"/>
                </a:lnTo>
                <a:lnTo>
                  <a:pt x="20670" y="18590"/>
                </a:lnTo>
                <a:lnTo>
                  <a:pt x="20670" y="18580"/>
                </a:lnTo>
                <a:lnTo>
                  <a:pt x="20660" y="18580"/>
                </a:lnTo>
                <a:lnTo>
                  <a:pt x="20650" y="18580"/>
                </a:lnTo>
                <a:lnTo>
                  <a:pt x="20660" y="18570"/>
                </a:lnTo>
                <a:lnTo>
                  <a:pt x="20650" y="18560"/>
                </a:lnTo>
                <a:lnTo>
                  <a:pt x="20660" y="18560"/>
                </a:lnTo>
                <a:lnTo>
                  <a:pt x="20650" y="18560"/>
                </a:lnTo>
                <a:lnTo>
                  <a:pt x="20640" y="18560"/>
                </a:lnTo>
                <a:lnTo>
                  <a:pt x="20640" y="18550"/>
                </a:lnTo>
                <a:lnTo>
                  <a:pt x="20640" y="18540"/>
                </a:lnTo>
                <a:lnTo>
                  <a:pt x="20640" y="18530"/>
                </a:lnTo>
                <a:lnTo>
                  <a:pt x="20650" y="18530"/>
                </a:lnTo>
                <a:lnTo>
                  <a:pt x="20640" y="18530"/>
                </a:lnTo>
                <a:lnTo>
                  <a:pt x="20650" y="18520"/>
                </a:lnTo>
                <a:lnTo>
                  <a:pt x="20640" y="18520"/>
                </a:lnTo>
                <a:lnTo>
                  <a:pt x="20640" y="18510"/>
                </a:lnTo>
                <a:lnTo>
                  <a:pt x="20650" y="18510"/>
                </a:lnTo>
                <a:lnTo>
                  <a:pt x="20650" y="18500"/>
                </a:lnTo>
                <a:lnTo>
                  <a:pt x="20640" y="18500"/>
                </a:lnTo>
                <a:lnTo>
                  <a:pt x="20640" y="18490"/>
                </a:lnTo>
                <a:lnTo>
                  <a:pt x="20640" y="18480"/>
                </a:lnTo>
                <a:lnTo>
                  <a:pt x="20650" y="18480"/>
                </a:lnTo>
                <a:lnTo>
                  <a:pt x="20640" y="18470"/>
                </a:lnTo>
                <a:lnTo>
                  <a:pt x="20640" y="18460"/>
                </a:lnTo>
                <a:lnTo>
                  <a:pt x="20640" y="18450"/>
                </a:lnTo>
                <a:lnTo>
                  <a:pt x="20640" y="18440"/>
                </a:lnTo>
                <a:lnTo>
                  <a:pt x="20650" y="18440"/>
                </a:lnTo>
                <a:lnTo>
                  <a:pt x="20650" y="18430"/>
                </a:lnTo>
                <a:lnTo>
                  <a:pt x="20650" y="18420"/>
                </a:lnTo>
                <a:lnTo>
                  <a:pt x="20640" y="18420"/>
                </a:lnTo>
                <a:lnTo>
                  <a:pt x="20650" y="18420"/>
                </a:lnTo>
                <a:lnTo>
                  <a:pt x="20650" y="18410"/>
                </a:lnTo>
                <a:lnTo>
                  <a:pt x="20660" y="18410"/>
                </a:lnTo>
                <a:lnTo>
                  <a:pt x="20650" y="18400"/>
                </a:lnTo>
                <a:lnTo>
                  <a:pt x="20650" y="18390"/>
                </a:lnTo>
                <a:lnTo>
                  <a:pt x="20650" y="18380"/>
                </a:lnTo>
                <a:lnTo>
                  <a:pt x="20640" y="18380"/>
                </a:lnTo>
                <a:lnTo>
                  <a:pt x="20640" y="18370"/>
                </a:lnTo>
                <a:lnTo>
                  <a:pt x="20630" y="18370"/>
                </a:lnTo>
                <a:lnTo>
                  <a:pt x="20630" y="18380"/>
                </a:lnTo>
                <a:lnTo>
                  <a:pt x="20620" y="18390"/>
                </a:lnTo>
                <a:lnTo>
                  <a:pt x="20630" y="18390"/>
                </a:lnTo>
                <a:lnTo>
                  <a:pt x="20620" y="18390"/>
                </a:lnTo>
                <a:lnTo>
                  <a:pt x="20620" y="18400"/>
                </a:lnTo>
                <a:lnTo>
                  <a:pt x="20610" y="18400"/>
                </a:lnTo>
                <a:lnTo>
                  <a:pt x="20610" y="18410"/>
                </a:lnTo>
                <a:lnTo>
                  <a:pt x="20560" y="18420"/>
                </a:lnTo>
                <a:lnTo>
                  <a:pt x="20530" y="18440"/>
                </a:lnTo>
                <a:lnTo>
                  <a:pt x="20500" y="18460"/>
                </a:lnTo>
                <a:lnTo>
                  <a:pt x="20410" y="18500"/>
                </a:lnTo>
                <a:lnTo>
                  <a:pt x="20380" y="18510"/>
                </a:lnTo>
                <a:lnTo>
                  <a:pt x="20340" y="18530"/>
                </a:lnTo>
                <a:lnTo>
                  <a:pt x="20330" y="18530"/>
                </a:lnTo>
                <a:lnTo>
                  <a:pt x="20270" y="18560"/>
                </a:lnTo>
                <a:lnTo>
                  <a:pt x="20180" y="18600"/>
                </a:lnTo>
                <a:lnTo>
                  <a:pt x="20100" y="18650"/>
                </a:lnTo>
                <a:lnTo>
                  <a:pt x="20050" y="18660"/>
                </a:lnTo>
                <a:lnTo>
                  <a:pt x="20000" y="18660"/>
                </a:lnTo>
                <a:lnTo>
                  <a:pt x="19990" y="18660"/>
                </a:lnTo>
                <a:lnTo>
                  <a:pt x="19980" y="18660"/>
                </a:lnTo>
                <a:lnTo>
                  <a:pt x="19970" y="18650"/>
                </a:lnTo>
                <a:lnTo>
                  <a:pt x="19900" y="18640"/>
                </a:lnTo>
                <a:lnTo>
                  <a:pt x="19820" y="18620"/>
                </a:lnTo>
                <a:lnTo>
                  <a:pt x="19760" y="18610"/>
                </a:lnTo>
                <a:lnTo>
                  <a:pt x="19750" y="18610"/>
                </a:lnTo>
                <a:lnTo>
                  <a:pt x="19590" y="18570"/>
                </a:lnTo>
                <a:lnTo>
                  <a:pt x="19540" y="18560"/>
                </a:lnTo>
                <a:lnTo>
                  <a:pt x="19530" y="18560"/>
                </a:lnTo>
                <a:lnTo>
                  <a:pt x="19510" y="18560"/>
                </a:lnTo>
                <a:lnTo>
                  <a:pt x="19260" y="18500"/>
                </a:lnTo>
                <a:lnTo>
                  <a:pt x="19210" y="18490"/>
                </a:lnTo>
                <a:lnTo>
                  <a:pt x="19130" y="18440"/>
                </a:lnTo>
                <a:lnTo>
                  <a:pt x="19040" y="18380"/>
                </a:lnTo>
                <a:lnTo>
                  <a:pt x="19030" y="18370"/>
                </a:lnTo>
                <a:lnTo>
                  <a:pt x="19000" y="18350"/>
                </a:lnTo>
                <a:lnTo>
                  <a:pt x="18970" y="18330"/>
                </a:lnTo>
                <a:lnTo>
                  <a:pt x="18950" y="18320"/>
                </a:lnTo>
                <a:lnTo>
                  <a:pt x="18930" y="18300"/>
                </a:lnTo>
                <a:lnTo>
                  <a:pt x="18880" y="18270"/>
                </a:lnTo>
                <a:lnTo>
                  <a:pt x="18840" y="18240"/>
                </a:lnTo>
                <a:lnTo>
                  <a:pt x="18810" y="18220"/>
                </a:lnTo>
                <a:lnTo>
                  <a:pt x="18800" y="18210"/>
                </a:lnTo>
                <a:lnTo>
                  <a:pt x="18770" y="18190"/>
                </a:lnTo>
                <a:lnTo>
                  <a:pt x="18740" y="18170"/>
                </a:lnTo>
                <a:lnTo>
                  <a:pt x="18710" y="18150"/>
                </a:lnTo>
                <a:lnTo>
                  <a:pt x="18700" y="18140"/>
                </a:lnTo>
                <a:lnTo>
                  <a:pt x="18690" y="18140"/>
                </a:lnTo>
                <a:lnTo>
                  <a:pt x="18660" y="18120"/>
                </a:lnTo>
                <a:lnTo>
                  <a:pt x="18660" y="18110"/>
                </a:lnTo>
                <a:lnTo>
                  <a:pt x="18650" y="18100"/>
                </a:lnTo>
                <a:lnTo>
                  <a:pt x="18590" y="18070"/>
                </a:lnTo>
                <a:lnTo>
                  <a:pt x="18580" y="18060"/>
                </a:lnTo>
                <a:lnTo>
                  <a:pt x="18520" y="17990"/>
                </a:lnTo>
                <a:lnTo>
                  <a:pt x="18510" y="17980"/>
                </a:lnTo>
                <a:lnTo>
                  <a:pt x="18540" y="17970"/>
                </a:lnTo>
                <a:lnTo>
                  <a:pt x="18570" y="17960"/>
                </a:lnTo>
                <a:lnTo>
                  <a:pt x="18620" y="17950"/>
                </a:lnTo>
                <a:lnTo>
                  <a:pt x="18660" y="17940"/>
                </a:lnTo>
                <a:lnTo>
                  <a:pt x="18680" y="17930"/>
                </a:lnTo>
                <a:lnTo>
                  <a:pt x="18690" y="17930"/>
                </a:lnTo>
                <a:lnTo>
                  <a:pt x="18700" y="17930"/>
                </a:lnTo>
                <a:lnTo>
                  <a:pt x="18710" y="17930"/>
                </a:lnTo>
                <a:lnTo>
                  <a:pt x="18740" y="17920"/>
                </a:lnTo>
                <a:lnTo>
                  <a:pt x="18760" y="17910"/>
                </a:lnTo>
                <a:lnTo>
                  <a:pt x="18790" y="17900"/>
                </a:lnTo>
                <a:lnTo>
                  <a:pt x="18820" y="17900"/>
                </a:lnTo>
                <a:lnTo>
                  <a:pt x="18840" y="17890"/>
                </a:lnTo>
                <a:lnTo>
                  <a:pt x="18860" y="17880"/>
                </a:lnTo>
                <a:lnTo>
                  <a:pt x="18880" y="17880"/>
                </a:lnTo>
                <a:lnTo>
                  <a:pt x="18900" y="17870"/>
                </a:lnTo>
                <a:lnTo>
                  <a:pt x="18910" y="17870"/>
                </a:lnTo>
                <a:lnTo>
                  <a:pt x="18960" y="17860"/>
                </a:lnTo>
                <a:lnTo>
                  <a:pt x="18990" y="17850"/>
                </a:lnTo>
                <a:lnTo>
                  <a:pt x="19030" y="17840"/>
                </a:lnTo>
                <a:lnTo>
                  <a:pt x="19070" y="17830"/>
                </a:lnTo>
                <a:lnTo>
                  <a:pt x="19110" y="17820"/>
                </a:lnTo>
                <a:lnTo>
                  <a:pt x="19170" y="17800"/>
                </a:lnTo>
                <a:lnTo>
                  <a:pt x="19260" y="17750"/>
                </a:lnTo>
                <a:lnTo>
                  <a:pt x="19310" y="17720"/>
                </a:lnTo>
                <a:lnTo>
                  <a:pt x="19370" y="17690"/>
                </a:lnTo>
                <a:lnTo>
                  <a:pt x="19450" y="17640"/>
                </a:lnTo>
                <a:lnTo>
                  <a:pt x="19460" y="17640"/>
                </a:lnTo>
                <a:lnTo>
                  <a:pt x="19500" y="17590"/>
                </a:lnTo>
                <a:lnTo>
                  <a:pt x="19530" y="17570"/>
                </a:lnTo>
                <a:lnTo>
                  <a:pt x="19590" y="17520"/>
                </a:lnTo>
                <a:lnTo>
                  <a:pt x="19600" y="17520"/>
                </a:lnTo>
                <a:lnTo>
                  <a:pt x="19630" y="17490"/>
                </a:lnTo>
                <a:lnTo>
                  <a:pt x="19660" y="17470"/>
                </a:lnTo>
                <a:lnTo>
                  <a:pt x="19690" y="17450"/>
                </a:lnTo>
                <a:lnTo>
                  <a:pt x="19710" y="17430"/>
                </a:lnTo>
                <a:lnTo>
                  <a:pt x="19740" y="17410"/>
                </a:lnTo>
                <a:lnTo>
                  <a:pt x="19760" y="17390"/>
                </a:lnTo>
                <a:lnTo>
                  <a:pt x="19770" y="17390"/>
                </a:lnTo>
                <a:lnTo>
                  <a:pt x="19770" y="17380"/>
                </a:lnTo>
                <a:lnTo>
                  <a:pt x="19780" y="17380"/>
                </a:lnTo>
                <a:lnTo>
                  <a:pt x="19790" y="17360"/>
                </a:lnTo>
                <a:lnTo>
                  <a:pt x="19800" y="17340"/>
                </a:lnTo>
                <a:lnTo>
                  <a:pt x="19820" y="17290"/>
                </a:lnTo>
                <a:lnTo>
                  <a:pt x="19850" y="17250"/>
                </a:lnTo>
                <a:lnTo>
                  <a:pt x="19850" y="17240"/>
                </a:lnTo>
                <a:lnTo>
                  <a:pt x="19860" y="17230"/>
                </a:lnTo>
                <a:lnTo>
                  <a:pt x="19860" y="17220"/>
                </a:lnTo>
                <a:lnTo>
                  <a:pt x="19870" y="17220"/>
                </a:lnTo>
                <a:lnTo>
                  <a:pt x="19870" y="17200"/>
                </a:lnTo>
                <a:lnTo>
                  <a:pt x="19900" y="17170"/>
                </a:lnTo>
                <a:lnTo>
                  <a:pt x="19900" y="17160"/>
                </a:lnTo>
                <a:lnTo>
                  <a:pt x="19910" y="17150"/>
                </a:lnTo>
                <a:lnTo>
                  <a:pt x="19880" y="17100"/>
                </a:lnTo>
                <a:lnTo>
                  <a:pt x="19870" y="17090"/>
                </a:lnTo>
                <a:lnTo>
                  <a:pt x="19820" y="17090"/>
                </a:lnTo>
                <a:lnTo>
                  <a:pt x="19760" y="17090"/>
                </a:lnTo>
                <a:lnTo>
                  <a:pt x="19720" y="17110"/>
                </a:lnTo>
                <a:lnTo>
                  <a:pt x="19710" y="17100"/>
                </a:lnTo>
                <a:lnTo>
                  <a:pt x="19680" y="17060"/>
                </a:lnTo>
                <a:lnTo>
                  <a:pt x="19620" y="16990"/>
                </a:lnTo>
                <a:lnTo>
                  <a:pt x="19640" y="16970"/>
                </a:lnTo>
                <a:lnTo>
                  <a:pt x="19640" y="16960"/>
                </a:lnTo>
                <a:lnTo>
                  <a:pt x="19630" y="16940"/>
                </a:lnTo>
                <a:lnTo>
                  <a:pt x="19620" y="16920"/>
                </a:lnTo>
                <a:lnTo>
                  <a:pt x="19600" y="16890"/>
                </a:lnTo>
                <a:lnTo>
                  <a:pt x="19590" y="16880"/>
                </a:lnTo>
                <a:lnTo>
                  <a:pt x="19610" y="16830"/>
                </a:lnTo>
                <a:lnTo>
                  <a:pt x="19620" y="16780"/>
                </a:lnTo>
                <a:lnTo>
                  <a:pt x="19650" y="16770"/>
                </a:lnTo>
                <a:lnTo>
                  <a:pt x="19640" y="16760"/>
                </a:lnTo>
                <a:lnTo>
                  <a:pt x="19640" y="16750"/>
                </a:lnTo>
                <a:lnTo>
                  <a:pt x="19650" y="16750"/>
                </a:lnTo>
                <a:lnTo>
                  <a:pt x="19670" y="16770"/>
                </a:lnTo>
                <a:lnTo>
                  <a:pt x="19680" y="16770"/>
                </a:lnTo>
                <a:lnTo>
                  <a:pt x="19720" y="16800"/>
                </a:lnTo>
                <a:lnTo>
                  <a:pt x="19730" y="16840"/>
                </a:lnTo>
                <a:lnTo>
                  <a:pt x="19760" y="16880"/>
                </a:lnTo>
                <a:lnTo>
                  <a:pt x="19830" y="16860"/>
                </a:lnTo>
                <a:lnTo>
                  <a:pt x="19830" y="16870"/>
                </a:lnTo>
                <a:lnTo>
                  <a:pt x="19890" y="16860"/>
                </a:lnTo>
                <a:lnTo>
                  <a:pt x="19900" y="16850"/>
                </a:lnTo>
                <a:lnTo>
                  <a:pt x="19960" y="16850"/>
                </a:lnTo>
                <a:lnTo>
                  <a:pt x="19960" y="16840"/>
                </a:lnTo>
                <a:lnTo>
                  <a:pt x="19960" y="16800"/>
                </a:lnTo>
                <a:lnTo>
                  <a:pt x="19960" y="16780"/>
                </a:lnTo>
                <a:lnTo>
                  <a:pt x="19980" y="16770"/>
                </a:lnTo>
                <a:lnTo>
                  <a:pt x="20040" y="16710"/>
                </a:lnTo>
                <a:lnTo>
                  <a:pt x="20090" y="16670"/>
                </a:lnTo>
                <a:lnTo>
                  <a:pt x="20100" y="16660"/>
                </a:lnTo>
                <a:lnTo>
                  <a:pt x="20090" y="16660"/>
                </a:lnTo>
                <a:lnTo>
                  <a:pt x="20090" y="16650"/>
                </a:lnTo>
                <a:lnTo>
                  <a:pt x="20100" y="16650"/>
                </a:lnTo>
                <a:lnTo>
                  <a:pt x="20100" y="16640"/>
                </a:lnTo>
                <a:lnTo>
                  <a:pt x="20090" y="16640"/>
                </a:lnTo>
                <a:lnTo>
                  <a:pt x="20100" y="16630"/>
                </a:lnTo>
                <a:lnTo>
                  <a:pt x="20100" y="16620"/>
                </a:lnTo>
                <a:lnTo>
                  <a:pt x="20090" y="16610"/>
                </a:lnTo>
                <a:lnTo>
                  <a:pt x="20080" y="16590"/>
                </a:lnTo>
                <a:lnTo>
                  <a:pt x="20120" y="16570"/>
                </a:lnTo>
                <a:lnTo>
                  <a:pt x="20180" y="16520"/>
                </a:lnTo>
                <a:lnTo>
                  <a:pt x="20210" y="16500"/>
                </a:lnTo>
                <a:lnTo>
                  <a:pt x="20230" y="16490"/>
                </a:lnTo>
                <a:lnTo>
                  <a:pt x="20240" y="16480"/>
                </a:lnTo>
                <a:lnTo>
                  <a:pt x="20260" y="16460"/>
                </a:lnTo>
                <a:lnTo>
                  <a:pt x="20280" y="16450"/>
                </a:lnTo>
                <a:lnTo>
                  <a:pt x="20300" y="16430"/>
                </a:lnTo>
                <a:lnTo>
                  <a:pt x="20330" y="16410"/>
                </a:lnTo>
                <a:lnTo>
                  <a:pt x="20380" y="16370"/>
                </a:lnTo>
                <a:lnTo>
                  <a:pt x="20430" y="16330"/>
                </a:lnTo>
                <a:lnTo>
                  <a:pt x="20460" y="16300"/>
                </a:lnTo>
                <a:lnTo>
                  <a:pt x="20530" y="16250"/>
                </a:lnTo>
                <a:lnTo>
                  <a:pt x="20540" y="16240"/>
                </a:lnTo>
                <a:lnTo>
                  <a:pt x="20550" y="16230"/>
                </a:lnTo>
                <a:lnTo>
                  <a:pt x="20570" y="16220"/>
                </a:lnTo>
                <a:lnTo>
                  <a:pt x="20580" y="16210"/>
                </a:lnTo>
                <a:lnTo>
                  <a:pt x="20590" y="16210"/>
                </a:lnTo>
                <a:lnTo>
                  <a:pt x="20610" y="16200"/>
                </a:lnTo>
                <a:lnTo>
                  <a:pt x="20640" y="16190"/>
                </a:lnTo>
                <a:lnTo>
                  <a:pt x="20690" y="16170"/>
                </a:lnTo>
                <a:lnTo>
                  <a:pt x="20710" y="16160"/>
                </a:lnTo>
                <a:lnTo>
                  <a:pt x="20740" y="16150"/>
                </a:lnTo>
                <a:lnTo>
                  <a:pt x="20750" y="16150"/>
                </a:lnTo>
                <a:lnTo>
                  <a:pt x="20760" y="16140"/>
                </a:lnTo>
                <a:lnTo>
                  <a:pt x="20770" y="16140"/>
                </a:lnTo>
                <a:lnTo>
                  <a:pt x="20780" y="16140"/>
                </a:lnTo>
                <a:lnTo>
                  <a:pt x="20790" y="16140"/>
                </a:lnTo>
                <a:lnTo>
                  <a:pt x="20810" y="16140"/>
                </a:lnTo>
                <a:lnTo>
                  <a:pt x="20820" y="16140"/>
                </a:lnTo>
                <a:lnTo>
                  <a:pt x="20830" y="16150"/>
                </a:lnTo>
                <a:lnTo>
                  <a:pt x="20840" y="16150"/>
                </a:lnTo>
                <a:lnTo>
                  <a:pt x="20850" y="16160"/>
                </a:lnTo>
                <a:lnTo>
                  <a:pt x="20890" y="16180"/>
                </a:lnTo>
                <a:lnTo>
                  <a:pt x="20920" y="16190"/>
                </a:lnTo>
                <a:lnTo>
                  <a:pt x="20930" y="16200"/>
                </a:lnTo>
                <a:lnTo>
                  <a:pt x="20940" y="16210"/>
                </a:lnTo>
                <a:lnTo>
                  <a:pt x="20950" y="16230"/>
                </a:lnTo>
                <a:lnTo>
                  <a:pt x="20960" y="16220"/>
                </a:lnTo>
                <a:lnTo>
                  <a:pt x="21010" y="16200"/>
                </a:lnTo>
                <a:lnTo>
                  <a:pt x="21020" y="16190"/>
                </a:lnTo>
                <a:lnTo>
                  <a:pt x="21030" y="16180"/>
                </a:lnTo>
                <a:lnTo>
                  <a:pt x="21040" y="16170"/>
                </a:lnTo>
                <a:lnTo>
                  <a:pt x="21040" y="16180"/>
                </a:lnTo>
                <a:lnTo>
                  <a:pt x="21050" y="16170"/>
                </a:lnTo>
                <a:lnTo>
                  <a:pt x="21060" y="16170"/>
                </a:lnTo>
                <a:lnTo>
                  <a:pt x="21070" y="16160"/>
                </a:lnTo>
                <a:lnTo>
                  <a:pt x="21080" y="16150"/>
                </a:lnTo>
                <a:lnTo>
                  <a:pt x="21080" y="16130"/>
                </a:lnTo>
                <a:lnTo>
                  <a:pt x="21070" y="16120"/>
                </a:lnTo>
                <a:lnTo>
                  <a:pt x="21080" y="16120"/>
                </a:lnTo>
                <a:lnTo>
                  <a:pt x="21080" y="16110"/>
                </a:lnTo>
                <a:lnTo>
                  <a:pt x="21070" y="16110"/>
                </a:lnTo>
                <a:lnTo>
                  <a:pt x="21070" y="16100"/>
                </a:lnTo>
                <a:lnTo>
                  <a:pt x="21070" y="16090"/>
                </a:lnTo>
                <a:lnTo>
                  <a:pt x="21070" y="16080"/>
                </a:lnTo>
                <a:lnTo>
                  <a:pt x="21060" y="16070"/>
                </a:lnTo>
                <a:lnTo>
                  <a:pt x="21070" y="16070"/>
                </a:lnTo>
                <a:lnTo>
                  <a:pt x="21070" y="16060"/>
                </a:lnTo>
                <a:lnTo>
                  <a:pt x="21080" y="16060"/>
                </a:lnTo>
                <a:lnTo>
                  <a:pt x="21080" y="16050"/>
                </a:lnTo>
                <a:lnTo>
                  <a:pt x="21080" y="16040"/>
                </a:lnTo>
                <a:lnTo>
                  <a:pt x="21080" y="16030"/>
                </a:lnTo>
                <a:lnTo>
                  <a:pt x="21080" y="16020"/>
                </a:lnTo>
                <a:lnTo>
                  <a:pt x="21080" y="16010"/>
                </a:lnTo>
                <a:lnTo>
                  <a:pt x="21080" y="16000"/>
                </a:lnTo>
                <a:lnTo>
                  <a:pt x="21070" y="15990"/>
                </a:lnTo>
                <a:lnTo>
                  <a:pt x="21060" y="15970"/>
                </a:lnTo>
                <a:lnTo>
                  <a:pt x="21050" y="15970"/>
                </a:lnTo>
                <a:lnTo>
                  <a:pt x="21050" y="15940"/>
                </a:lnTo>
                <a:lnTo>
                  <a:pt x="21060" y="15930"/>
                </a:lnTo>
                <a:lnTo>
                  <a:pt x="21060" y="15900"/>
                </a:lnTo>
                <a:lnTo>
                  <a:pt x="21050" y="15830"/>
                </a:lnTo>
                <a:lnTo>
                  <a:pt x="21040" y="15810"/>
                </a:lnTo>
                <a:lnTo>
                  <a:pt x="21000" y="15790"/>
                </a:lnTo>
                <a:lnTo>
                  <a:pt x="21000" y="15780"/>
                </a:lnTo>
                <a:lnTo>
                  <a:pt x="21000" y="15760"/>
                </a:lnTo>
                <a:lnTo>
                  <a:pt x="21000" y="15750"/>
                </a:lnTo>
                <a:lnTo>
                  <a:pt x="20990" y="15730"/>
                </a:lnTo>
                <a:lnTo>
                  <a:pt x="20980" y="15710"/>
                </a:lnTo>
                <a:lnTo>
                  <a:pt x="20980" y="15700"/>
                </a:lnTo>
                <a:lnTo>
                  <a:pt x="20970" y="15680"/>
                </a:lnTo>
                <a:lnTo>
                  <a:pt x="20970" y="15670"/>
                </a:lnTo>
                <a:lnTo>
                  <a:pt x="20960" y="15660"/>
                </a:lnTo>
                <a:lnTo>
                  <a:pt x="20960" y="15650"/>
                </a:lnTo>
                <a:lnTo>
                  <a:pt x="20960" y="15630"/>
                </a:lnTo>
                <a:lnTo>
                  <a:pt x="20960" y="15590"/>
                </a:lnTo>
                <a:lnTo>
                  <a:pt x="20960" y="15570"/>
                </a:lnTo>
                <a:lnTo>
                  <a:pt x="20960" y="15550"/>
                </a:lnTo>
                <a:lnTo>
                  <a:pt x="20950" y="15480"/>
                </a:lnTo>
                <a:lnTo>
                  <a:pt x="20950" y="15460"/>
                </a:lnTo>
                <a:lnTo>
                  <a:pt x="20940" y="15400"/>
                </a:lnTo>
                <a:lnTo>
                  <a:pt x="20930" y="15250"/>
                </a:lnTo>
                <a:lnTo>
                  <a:pt x="20930" y="15150"/>
                </a:lnTo>
                <a:lnTo>
                  <a:pt x="20920" y="15080"/>
                </a:lnTo>
                <a:lnTo>
                  <a:pt x="20920" y="15050"/>
                </a:lnTo>
                <a:lnTo>
                  <a:pt x="20910" y="14960"/>
                </a:lnTo>
                <a:lnTo>
                  <a:pt x="20910" y="14930"/>
                </a:lnTo>
                <a:lnTo>
                  <a:pt x="20910" y="14920"/>
                </a:lnTo>
                <a:lnTo>
                  <a:pt x="20900" y="14920"/>
                </a:lnTo>
                <a:lnTo>
                  <a:pt x="20900" y="14910"/>
                </a:lnTo>
                <a:lnTo>
                  <a:pt x="20880" y="14880"/>
                </a:lnTo>
                <a:lnTo>
                  <a:pt x="20840" y="14810"/>
                </a:lnTo>
                <a:lnTo>
                  <a:pt x="20810" y="14760"/>
                </a:lnTo>
                <a:lnTo>
                  <a:pt x="20800" y="14740"/>
                </a:lnTo>
                <a:lnTo>
                  <a:pt x="20770" y="14720"/>
                </a:lnTo>
                <a:lnTo>
                  <a:pt x="20750" y="14700"/>
                </a:lnTo>
                <a:lnTo>
                  <a:pt x="20730" y="14690"/>
                </a:lnTo>
                <a:lnTo>
                  <a:pt x="20720" y="14680"/>
                </a:lnTo>
                <a:lnTo>
                  <a:pt x="20690" y="14600"/>
                </a:lnTo>
                <a:lnTo>
                  <a:pt x="20670" y="14580"/>
                </a:lnTo>
                <a:lnTo>
                  <a:pt x="20650" y="14540"/>
                </a:lnTo>
                <a:lnTo>
                  <a:pt x="20650" y="14510"/>
                </a:lnTo>
                <a:lnTo>
                  <a:pt x="20650" y="14490"/>
                </a:lnTo>
                <a:lnTo>
                  <a:pt x="20640" y="14460"/>
                </a:lnTo>
                <a:lnTo>
                  <a:pt x="20640" y="14400"/>
                </a:lnTo>
                <a:lnTo>
                  <a:pt x="20630" y="14370"/>
                </a:lnTo>
                <a:lnTo>
                  <a:pt x="20630" y="14350"/>
                </a:lnTo>
                <a:lnTo>
                  <a:pt x="20620" y="14330"/>
                </a:lnTo>
                <a:lnTo>
                  <a:pt x="20620" y="14250"/>
                </a:lnTo>
                <a:lnTo>
                  <a:pt x="20610" y="14190"/>
                </a:lnTo>
                <a:lnTo>
                  <a:pt x="20610" y="14170"/>
                </a:lnTo>
                <a:lnTo>
                  <a:pt x="20610" y="14150"/>
                </a:lnTo>
                <a:lnTo>
                  <a:pt x="20610" y="14130"/>
                </a:lnTo>
                <a:lnTo>
                  <a:pt x="20610" y="14120"/>
                </a:lnTo>
                <a:lnTo>
                  <a:pt x="20610" y="14090"/>
                </a:lnTo>
                <a:lnTo>
                  <a:pt x="20610" y="14080"/>
                </a:lnTo>
                <a:lnTo>
                  <a:pt x="20610" y="14060"/>
                </a:lnTo>
                <a:lnTo>
                  <a:pt x="20610" y="14050"/>
                </a:lnTo>
                <a:lnTo>
                  <a:pt x="20610" y="14030"/>
                </a:lnTo>
                <a:lnTo>
                  <a:pt x="20610" y="13990"/>
                </a:lnTo>
                <a:lnTo>
                  <a:pt x="20620" y="13990"/>
                </a:lnTo>
                <a:lnTo>
                  <a:pt x="20620" y="13980"/>
                </a:lnTo>
                <a:lnTo>
                  <a:pt x="20620" y="13970"/>
                </a:lnTo>
                <a:lnTo>
                  <a:pt x="20610" y="13970"/>
                </a:lnTo>
                <a:lnTo>
                  <a:pt x="20620" y="13970"/>
                </a:lnTo>
                <a:lnTo>
                  <a:pt x="20620" y="13960"/>
                </a:lnTo>
                <a:lnTo>
                  <a:pt x="20610" y="13960"/>
                </a:lnTo>
                <a:lnTo>
                  <a:pt x="20610" y="13950"/>
                </a:lnTo>
                <a:lnTo>
                  <a:pt x="20610" y="13960"/>
                </a:lnTo>
                <a:lnTo>
                  <a:pt x="20610" y="13950"/>
                </a:lnTo>
                <a:lnTo>
                  <a:pt x="20600" y="13950"/>
                </a:lnTo>
                <a:lnTo>
                  <a:pt x="20610" y="13950"/>
                </a:lnTo>
                <a:lnTo>
                  <a:pt x="20610" y="13940"/>
                </a:lnTo>
                <a:lnTo>
                  <a:pt x="20610" y="13930"/>
                </a:lnTo>
                <a:lnTo>
                  <a:pt x="20620" y="13930"/>
                </a:lnTo>
                <a:lnTo>
                  <a:pt x="20620" y="13920"/>
                </a:lnTo>
                <a:lnTo>
                  <a:pt x="20630" y="13920"/>
                </a:lnTo>
                <a:lnTo>
                  <a:pt x="20630" y="13910"/>
                </a:lnTo>
                <a:lnTo>
                  <a:pt x="20620" y="13910"/>
                </a:lnTo>
                <a:lnTo>
                  <a:pt x="20620" y="13900"/>
                </a:lnTo>
                <a:lnTo>
                  <a:pt x="20610" y="13900"/>
                </a:lnTo>
                <a:lnTo>
                  <a:pt x="20620" y="13890"/>
                </a:lnTo>
                <a:lnTo>
                  <a:pt x="20610" y="13880"/>
                </a:lnTo>
                <a:lnTo>
                  <a:pt x="20620" y="13880"/>
                </a:lnTo>
                <a:lnTo>
                  <a:pt x="20630" y="13890"/>
                </a:lnTo>
                <a:lnTo>
                  <a:pt x="20660" y="13890"/>
                </a:lnTo>
                <a:lnTo>
                  <a:pt x="20690" y="13860"/>
                </a:lnTo>
                <a:lnTo>
                  <a:pt x="20730" y="13820"/>
                </a:lnTo>
                <a:lnTo>
                  <a:pt x="20760" y="13810"/>
                </a:lnTo>
                <a:lnTo>
                  <a:pt x="20740" y="13770"/>
                </a:lnTo>
                <a:lnTo>
                  <a:pt x="20710" y="13720"/>
                </a:lnTo>
                <a:lnTo>
                  <a:pt x="20660" y="13630"/>
                </a:lnTo>
                <a:lnTo>
                  <a:pt x="20610" y="13550"/>
                </a:lnTo>
                <a:lnTo>
                  <a:pt x="20580" y="13550"/>
                </a:lnTo>
                <a:lnTo>
                  <a:pt x="20570" y="13520"/>
                </a:lnTo>
                <a:lnTo>
                  <a:pt x="20590" y="13510"/>
                </a:lnTo>
                <a:lnTo>
                  <a:pt x="20580" y="13510"/>
                </a:lnTo>
                <a:lnTo>
                  <a:pt x="20530" y="13430"/>
                </a:lnTo>
                <a:lnTo>
                  <a:pt x="20490" y="13350"/>
                </a:lnTo>
                <a:lnTo>
                  <a:pt x="20450" y="13290"/>
                </a:lnTo>
                <a:lnTo>
                  <a:pt x="20430" y="13250"/>
                </a:lnTo>
                <a:lnTo>
                  <a:pt x="20420" y="13230"/>
                </a:lnTo>
                <a:lnTo>
                  <a:pt x="20380" y="13270"/>
                </a:lnTo>
                <a:lnTo>
                  <a:pt x="20350" y="13310"/>
                </a:lnTo>
                <a:lnTo>
                  <a:pt x="20340" y="13330"/>
                </a:lnTo>
                <a:lnTo>
                  <a:pt x="20300" y="13370"/>
                </a:lnTo>
                <a:lnTo>
                  <a:pt x="20270" y="13410"/>
                </a:lnTo>
                <a:lnTo>
                  <a:pt x="20270" y="13420"/>
                </a:lnTo>
                <a:lnTo>
                  <a:pt x="20250" y="13440"/>
                </a:lnTo>
                <a:lnTo>
                  <a:pt x="20240" y="13450"/>
                </a:lnTo>
                <a:lnTo>
                  <a:pt x="20230" y="13450"/>
                </a:lnTo>
                <a:lnTo>
                  <a:pt x="20230" y="13440"/>
                </a:lnTo>
                <a:lnTo>
                  <a:pt x="20210" y="13460"/>
                </a:lnTo>
                <a:lnTo>
                  <a:pt x="20190" y="13490"/>
                </a:lnTo>
                <a:lnTo>
                  <a:pt x="20180" y="13530"/>
                </a:lnTo>
                <a:lnTo>
                  <a:pt x="20160" y="13520"/>
                </a:lnTo>
                <a:lnTo>
                  <a:pt x="20160" y="13490"/>
                </a:lnTo>
                <a:lnTo>
                  <a:pt x="20160" y="13480"/>
                </a:lnTo>
                <a:lnTo>
                  <a:pt x="20170" y="13470"/>
                </a:lnTo>
                <a:lnTo>
                  <a:pt x="20160" y="13460"/>
                </a:lnTo>
                <a:lnTo>
                  <a:pt x="20190" y="13430"/>
                </a:lnTo>
                <a:lnTo>
                  <a:pt x="20200" y="13430"/>
                </a:lnTo>
                <a:lnTo>
                  <a:pt x="20200" y="13420"/>
                </a:lnTo>
                <a:lnTo>
                  <a:pt x="20200" y="13410"/>
                </a:lnTo>
                <a:lnTo>
                  <a:pt x="20220" y="13400"/>
                </a:lnTo>
                <a:lnTo>
                  <a:pt x="20200" y="13390"/>
                </a:lnTo>
                <a:lnTo>
                  <a:pt x="20170" y="13370"/>
                </a:lnTo>
                <a:lnTo>
                  <a:pt x="20210" y="13340"/>
                </a:lnTo>
                <a:lnTo>
                  <a:pt x="20220" y="13340"/>
                </a:lnTo>
                <a:lnTo>
                  <a:pt x="20220" y="13330"/>
                </a:lnTo>
                <a:lnTo>
                  <a:pt x="20220" y="13320"/>
                </a:lnTo>
                <a:lnTo>
                  <a:pt x="20220" y="13310"/>
                </a:lnTo>
                <a:lnTo>
                  <a:pt x="20220" y="13250"/>
                </a:lnTo>
                <a:lnTo>
                  <a:pt x="20180" y="13280"/>
                </a:lnTo>
                <a:lnTo>
                  <a:pt x="20170" y="13270"/>
                </a:lnTo>
                <a:lnTo>
                  <a:pt x="20210" y="13230"/>
                </a:lnTo>
                <a:lnTo>
                  <a:pt x="20230" y="13220"/>
                </a:lnTo>
                <a:lnTo>
                  <a:pt x="20250" y="13210"/>
                </a:lnTo>
                <a:lnTo>
                  <a:pt x="20260" y="13200"/>
                </a:lnTo>
                <a:lnTo>
                  <a:pt x="20320" y="13160"/>
                </a:lnTo>
                <a:lnTo>
                  <a:pt x="20350" y="13140"/>
                </a:lnTo>
                <a:lnTo>
                  <a:pt x="20360" y="13130"/>
                </a:lnTo>
                <a:lnTo>
                  <a:pt x="20320" y="13070"/>
                </a:lnTo>
                <a:lnTo>
                  <a:pt x="20270" y="12990"/>
                </a:lnTo>
                <a:lnTo>
                  <a:pt x="20240" y="12940"/>
                </a:lnTo>
                <a:lnTo>
                  <a:pt x="20210" y="12880"/>
                </a:lnTo>
                <a:lnTo>
                  <a:pt x="20200" y="12880"/>
                </a:lnTo>
                <a:lnTo>
                  <a:pt x="20200" y="12870"/>
                </a:lnTo>
                <a:lnTo>
                  <a:pt x="20200" y="12860"/>
                </a:lnTo>
                <a:lnTo>
                  <a:pt x="20190" y="12860"/>
                </a:lnTo>
                <a:lnTo>
                  <a:pt x="20190" y="12850"/>
                </a:lnTo>
                <a:lnTo>
                  <a:pt x="20180" y="12840"/>
                </a:lnTo>
                <a:lnTo>
                  <a:pt x="20170" y="12830"/>
                </a:lnTo>
                <a:lnTo>
                  <a:pt x="20170" y="12820"/>
                </a:lnTo>
                <a:lnTo>
                  <a:pt x="20170" y="12810"/>
                </a:lnTo>
                <a:lnTo>
                  <a:pt x="20160" y="12800"/>
                </a:lnTo>
                <a:lnTo>
                  <a:pt x="20150" y="12790"/>
                </a:lnTo>
                <a:lnTo>
                  <a:pt x="20140" y="12770"/>
                </a:lnTo>
                <a:lnTo>
                  <a:pt x="20130" y="12760"/>
                </a:lnTo>
                <a:lnTo>
                  <a:pt x="20130" y="12750"/>
                </a:lnTo>
                <a:lnTo>
                  <a:pt x="20120" y="12740"/>
                </a:lnTo>
                <a:lnTo>
                  <a:pt x="20120" y="12720"/>
                </a:lnTo>
                <a:lnTo>
                  <a:pt x="20110" y="12720"/>
                </a:lnTo>
                <a:lnTo>
                  <a:pt x="20100" y="12720"/>
                </a:lnTo>
                <a:lnTo>
                  <a:pt x="20100" y="12700"/>
                </a:lnTo>
                <a:lnTo>
                  <a:pt x="20080" y="12670"/>
                </a:lnTo>
                <a:lnTo>
                  <a:pt x="20070" y="12660"/>
                </a:lnTo>
                <a:lnTo>
                  <a:pt x="20070" y="12650"/>
                </a:lnTo>
                <a:lnTo>
                  <a:pt x="20060" y="12650"/>
                </a:lnTo>
                <a:lnTo>
                  <a:pt x="20060" y="12640"/>
                </a:lnTo>
                <a:lnTo>
                  <a:pt x="20060" y="12630"/>
                </a:lnTo>
                <a:lnTo>
                  <a:pt x="20050" y="12620"/>
                </a:lnTo>
                <a:lnTo>
                  <a:pt x="20040" y="12610"/>
                </a:lnTo>
                <a:lnTo>
                  <a:pt x="20040" y="12600"/>
                </a:lnTo>
                <a:lnTo>
                  <a:pt x="20030" y="12590"/>
                </a:lnTo>
                <a:lnTo>
                  <a:pt x="20030" y="12580"/>
                </a:lnTo>
                <a:lnTo>
                  <a:pt x="20020" y="12580"/>
                </a:lnTo>
                <a:lnTo>
                  <a:pt x="20020" y="12570"/>
                </a:lnTo>
                <a:lnTo>
                  <a:pt x="20010" y="12560"/>
                </a:lnTo>
                <a:lnTo>
                  <a:pt x="20010" y="12550"/>
                </a:lnTo>
                <a:lnTo>
                  <a:pt x="20000" y="12550"/>
                </a:lnTo>
                <a:lnTo>
                  <a:pt x="20010" y="12550"/>
                </a:lnTo>
                <a:lnTo>
                  <a:pt x="20020" y="12540"/>
                </a:lnTo>
                <a:lnTo>
                  <a:pt x="20030" y="12530"/>
                </a:lnTo>
                <a:lnTo>
                  <a:pt x="20040" y="12530"/>
                </a:lnTo>
                <a:lnTo>
                  <a:pt x="20060" y="12520"/>
                </a:lnTo>
                <a:lnTo>
                  <a:pt x="20070" y="12510"/>
                </a:lnTo>
                <a:lnTo>
                  <a:pt x="20080" y="12510"/>
                </a:lnTo>
                <a:lnTo>
                  <a:pt x="20090" y="12510"/>
                </a:lnTo>
                <a:lnTo>
                  <a:pt x="20100" y="12500"/>
                </a:lnTo>
                <a:lnTo>
                  <a:pt x="20110" y="12500"/>
                </a:lnTo>
                <a:lnTo>
                  <a:pt x="20110" y="12490"/>
                </a:lnTo>
                <a:lnTo>
                  <a:pt x="20120" y="12490"/>
                </a:lnTo>
                <a:lnTo>
                  <a:pt x="20130" y="12490"/>
                </a:lnTo>
                <a:lnTo>
                  <a:pt x="20130" y="12480"/>
                </a:lnTo>
                <a:lnTo>
                  <a:pt x="20140" y="12480"/>
                </a:lnTo>
                <a:lnTo>
                  <a:pt x="20150" y="12470"/>
                </a:lnTo>
                <a:lnTo>
                  <a:pt x="20160" y="12470"/>
                </a:lnTo>
                <a:lnTo>
                  <a:pt x="20170" y="12460"/>
                </a:lnTo>
                <a:lnTo>
                  <a:pt x="20180" y="12460"/>
                </a:lnTo>
                <a:lnTo>
                  <a:pt x="20190" y="12450"/>
                </a:lnTo>
                <a:lnTo>
                  <a:pt x="20200" y="12450"/>
                </a:lnTo>
                <a:lnTo>
                  <a:pt x="20210" y="12450"/>
                </a:lnTo>
                <a:lnTo>
                  <a:pt x="20210" y="12440"/>
                </a:lnTo>
                <a:lnTo>
                  <a:pt x="20220" y="12440"/>
                </a:lnTo>
                <a:lnTo>
                  <a:pt x="20230" y="12430"/>
                </a:lnTo>
                <a:lnTo>
                  <a:pt x="20240" y="12430"/>
                </a:lnTo>
                <a:lnTo>
                  <a:pt x="20250" y="12430"/>
                </a:lnTo>
                <a:lnTo>
                  <a:pt x="20250" y="12420"/>
                </a:lnTo>
                <a:lnTo>
                  <a:pt x="20260" y="12420"/>
                </a:lnTo>
                <a:lnTo>
                  <a:pt x="20270" y="12420"/>
                </a:lnTo>
                <a:lnTo>
                  <a:pt x="20270" y="12410"/>
                </a:lnTo>
                <a:lnTo>
                  <a:pt x="20280" y="12410"/>
                </a:lnTo>
                <a:lnTo>
                  <a:pt x="20290" y="12410"/>
                </a:lnTo>
                <a:lnTo>
                  <a:pt x="20300" y="12400"/>
                </a:lnTo>
                <a:lnTo>
                  <a:pt x="20310" y="12400"/>
                </a:lnTo>
                <a:lnTo>
                  <a:pt x="20320" y="12400"/>
                </a:lnTo>
                <a:lnTo>
                  <a:pt x="20320" y="12390"/>
                </a:lnTo>
                <a:lnTo>
                  <a:pt x="20330" y="12390"/>
                </a:lnTo>
                <a:lnTo>
                  <a:pt x="20350" y="12380"/>
                </a:lnTo>
                <a:lnTo>
                  <a:pt x="20360" y="12370"/>
                </a:lnTo>
                <a:lnTo>
                  <a:pt x="20370" y="12370"/>
                </a:lnTo>
                <a:lnTo>
                  <a:pt x="20370" y="12360"/>
                </a:lnTo>
                <a:lnTo>
                  <a:pt x="20380" y="12360"/>
                </a:lnTo>
                <a:lnTo>
                  <a:pt x="20390" y="12350"/>
                </a:lnTo>
                <a:lnTo>
                  <a:pt x="20400" y="12350"/>
                </a:lnTo>
                <a:lnTo>
                  <a:pt x="20410" y="12340"/>
                </a:lnTo>
                <a:lnTo>
                  <a:pt x="20430" y="12330"/>
                </a:lnTo>
                <a:lnTo>
                  <a:pt x="20460" y="12320"/>
                </a:lnTo>
                <a:lnTo>
                  <a:pt x="20470" y="12310"/>
                </a:lnTo>
                <a:lnTo>
                  <a:pt x="20490" y="12300"/>
                </a:lnTo>
                <a:lnTo>
                  <a:pt x="20510" y="12290"/>
                </a:lnTo>
                <a:lnTo>
                  <a:pt x="20530" y="12280"/>
                </a:lnTo>
                <a:lnTo>
                  <a:pt x="20540" y="12280"/>
                </a:lnTo>
                <a:lnTo>
                  <a:pt x="20560" y="12270"/>
                </a:lnTo>
                <a:lnTo>
                  <a:pt x="20570" y="12260"/>
                </a:lnTo>
                <a:lnTo>
                  <a:pt x="20590" y="12260"/>
                </a:lnTo>
                <a:lnTo>
                  <a:pt x="20590" y="12250"/>
                </a:lnTo>
                <a:lnTo>
                  <a:pt x="20600" y="12250"/>
                </a:lnTo>
                <a:lnTo>
                  <a:pt x="20610" y="12240"/>
                </a:lnTo>
                <a:lnTo>
                  <a:pt x="20620" y="12240"/>
                </a:lnTo>
                <a:lnTo>
                  <a:pt x="20630" y="12230"/>
                </a:lnTo>
                <a:lnTo>
                  <a:pt x="20640" y="12230"/>
                </a:lnTo>
                <a:lnTo>
                  <a:pt x="20640" y="12220"/>
                </a:lnTo>
                <a:lnTo>
                  <a:pt x="20650" y="12220"/>
                </a:lnTo>
                <a:lnTo>
                  <a:pt x="20660" y="12220"/>
                </a:lnTo>
                <a:lnTo>
                  <a:pt x="20670" y="12210"/>
                </a:lnTo>
                <a:lnTo>
                  <a:pt x="20680" y="12210"/>
                </a:lnTo>
                <a:lnTo>
                  <a:pt x="20690" y="12200"/>
                </a:lnTo>
                <a:lnTo>
                  <a:pt x="20700" y="12200"/>
                </a:lnTo>
                <a:lnTo>
                  <a:pt x="20710" y="12200"/>
                </a:lnTo>
                <a:lnTo>
                  <a:pt x="20710" y="12190"/>
                </a:lnTo>
                <a:lnTo>
                  <a:pt x="20720" y="12190"/>
                </a:lnTo>
                <a:lnTo>
                  <a:pt x="20730" y="12190"/>
                </a:lnTo>
                <a:lnTo>
                  <a:pt x="20730" y="12180"/>
                </a:lnTo>
                <a:lnTo>
                  <a:pt x="20740" y="12180"/>
                </a:lnTo>
                <a:lnTo>
                  <a:pt x="20750" y="12180"/>
                </a:lnTo>
                <a:lnTo>
                  <a:pt x="20760" y="12170"/>
                </a:lnTo>
                <a:lnTo>
                  <a:pt x="20770" y="12160"/>
                </a:lnTo>
                <a:lnTo>
                  <a:pt x="20780" y="12160"/>
                </a:lnTo>
                <a:lnTo>
                  <a:pt x="20790" y="12150"/>
                </a:lnTo>
                <a:lnTo>
                  <a:pt x="20800" y="12150"/>
                </a:lnTo>
                <a:lnTo>
                  <a:pt x="20810" y="12140"/>
                </a:lnTo>
                <a:lnTo>
                  <a:pt x="20820" y="12140"/>
                </a:lnTo>
                <a:lnTo>
                  <a:pt x="20830" y="12140"/>
                </a:lnTo>
                <a:lnTo>
                  <a:pt x="20840" y="12130"/>
                </a:lnTo>
                <a:lnTo>
                  <a:pt x="20850" y="12130"/>
                </a:lnTo>
                <a:lnTo>
                  <a:pt x="20850" y="12120"/>
                </a:lnTo>
                <a:lnTo>
                  <a:pt x="20860" y="12120"/>
                </a:lnTo>
                <a:lnTo>
                  <a:pt x="20870" y="12110"/>
                </a:lnTo>
                <a:lnTo>
                  <a:pt x="20880" y="12110"/>
                </a:lnTo>
                <a:lnTo>
                  <a:pt x="20890" y="12100"/>
                </a:lnTo>
                <a:lnTo>
                  <a:pt x="20900" y="12100"/>
                </a:lnTo>
                <a:lnTo>
                  <a:pt x="20910" y="12090"/>
                </a:lnTo>
                <a:lnTo>
                  <a:pt x="20920" y="12080"/>
                </a:lnTo>
                <a:lnTo>
                  <a:pt x="20930" y="12080"/>
                </a:lnTo>
                <a:lnTo>
                  <a:pt x="20940" y="12080"/>
                </a:lnTo>
                <a:lnTo>
                  <a:pt x="20950" y="12070"/>
                </a:lnTo>
                <a:lnTo>
                  <a:pt x="20960" y="12070"/>
                </a:lnTo>
                <a:lnTo>
                  <a:pt x="20970" y="12060"/>
                </a:lnTo>
                <a:lnTo>
                  <a:pt x="20980" y="12050"/>
                </a:lnTo>
                <a:lnTo>
                  <a:pt x="20990" y="12050"/>
                </a:lnTo>
                <a:lnTo>
                  <a:pt x="21000" y="12050"/>
                </a:lnTo>
                <a:lnTo>
                  <a:pt x="21000" y="12040"/>
                </a:lnTo>
                <a:lnTo>
                  <a:pt x="21010" y="12040"/>
                </a:lnTo>
                <a:lnTo>
                  <a:pt x="21020" y="12040"/>
                </a:lnTo>
                <a:lnTo>
                  <a:pt x="21030" y="12030"/>
                </a:lnTo>
                <a:lnTo>
                  <a:pt x="21040" y="12020"/>
                </a:lnTo>
                <a:lnTo>
                  <a:pt x="21050" y="12020"/>
                </a:lnTo>
                <a:lnTo>
                  <a:pt x="21060" y="12010"/>
                </a:lnTo>
                <a:lnTo>
                  <a:pt x="21070" y="12010"/>
                </a:lnTo>
                <a:lnTo>
                  <a:pt x="21080" y="12000"/>
                </a:lnTo>
                <a:lnTo>
                  <a:pt x="21090" y="12000"/>
                </a:lnTo>
                <a:lnTo>
                  <a:pt x="21110" y="11980"/>
                </a:lnTo>
                <a:lnTo>
                  <a:pt x="21130" y="11980"/>
                </a:lnTo>
                <a:lnTo>
                  <a:pt x="21130" y="11970"/>
                </a:lnTo>
                <a:lnTo>
                  <a:pt x="21150" y="11960"/>
                </a:lnTo>
                <a:lnTo>
                  <a:pt x="21160" y="11960"/>
                </a:lnTo>
                <a:lnTo>
                  <a:pt x="21170" y="11950"/>
                </a:lnTo>
                <a:lnTo>
                  <a:pt x="21180" y="11940"/>
                </a:lnTo>
                <a:lnTo>
                  <a:pt x="21200" y="11940"/>
                </a:lnTo>
                <a:lnTo>
                  <a:pt x="21210" y="11930"/>
                </a:lnTo>
                <a:lnTo>
                  <a:pt x="21220" y="11920"/>
                </a:lnTo>
                <a:lnTo>
                  <a:pt x="21230" y="11920"/>
                </a:lnTo>
                <a:lnTo>
                  <a:pt x="21240" y="11920"/>
                </a:lnTo>
                <a:lnTo>
                  <a:pt x="21240" y="11910"/>
                </a:lnTo>
                <a:lnTo>
                  <a:pt x="21250" y="11910"/>
                </a:lnTo>
                <a:lnTo>
                  <a:pt x="21260" y="11900"/>
                </a:lnTo>
                <a:lnTo>
                  <a:pt x="21270" y="11900"/>
                </a:lnTo>
                <a:lnTo>
                  <a:pt x="21270" y="11890"/>
                </a:lnTo>
                <a:lnTo>
                  <a:pt x="21280" y="11890"/>
                </a:lnTo>
                <a:lnTo>
                  <a:pt x="21290" y="11890"/>
                </a:lnTo>
                <a:lnTo>
                  <a:pt x="21300" y="11880"/>
                </a:lnTo>
                <a:lnTo>
                  <a:pt x="21310" y="11880"/>
                </a:lnTo>
                <a:lnTo>
                  <a:pt x="21320" y="11870"/>
                </a:lnTo>
                <a:lnTo>
                  <a:pt x="21330" y="11870"/>
                </a:lnTo>
                <a:lnTo>
                  <a:pt x="21340" y="11860"/>
                </a:lnTo>
                <a:lnTo>
                  <a:pt x="21350" y="11850"/>
                </a:lnTo>
                <a:lnTo>
                  <a:pt x="21360" y="11850"/>
                </a:lnTo>
                <a:lnTo>
                  <a:pt x="21370" y="11840"/>
                </a:lnTo>
                <a:lnTo>
                  <a:pt x="21380" y="11840"/>
                </a:lnTo>
                <a:lnTo>
                  <a:pt x="21390" y="11830"/>
                </a:lnTo>
                <a:lnTo>
                  <a:pt x="21400" y="11830"/>
                </a:lnTo>
                <a:lnTo>
                  <a:pt x="21410" y="11820"/>
                </a:lnTo>
                <a:lnTo>
                  <a:pt x="21420" y="11820"/>
                </a:lnTo>
                <a:lnTo>
                  <a:pt x="21430" y="11810"/>
                </a:lnTo>
                <a:lnTo>
                  <a:pt x="21440" y="11800"/>
                </a:lnTo>
                <a:lnTo>
                  <a:pt x="21450" y="11800"/>
                </a:lnTo>
                <a:lnTo>
                  <a:pt x="21460" y="11800"/>
                </a:lnTo>
                <a:lnTo>
                  <a:pt x="21460" y="11790"/>
                </a:lnTo>
                <a:lnTo>
                  <a:pt x="21470" y="11790"/>
                </a:lnTo>
                <a:lnTo>
                  <a:pt x="21470" y="11780"/>
                </a:lnTo>
                <a:lnTo>
                  <a:pt x="21480" y="11780"/>
                </a:lnTo>
                <a:lnTo>
                  <a:pt x="21490" y="11780"/>
                </a:lnTo>
                <a:lnTo>
                  <a:pt x="21490" y="11770"/>
                </a:lnTo>
                <a:lnTo>
                  <a:pt x="21500" y="11770"/>
                </a:lnTo>
                <a:lnTo>
                  <a:pt x="21510" y="11770"/>
                </a:lnTo>
                <a:lnTo>
                  <a:pt x="21520" y="11770"/>
                </a:lnTo>
                <a:lnTo>
                  <a:pt x="21520" y="11760"/>
                </a:lnTo>
                <a:lnTo>
                  <a:pt x="21530" y="11760"/>
                </a:lnTo>
                <a:lnTo>
                  <a:pt x="21540" y="11750"/>
                </a:lnTo>
                <a:lnTo>
                  <a:pt x="21550" y="11750"/>
                </a:lnTo>
                <a:lnTo>
                  <a:pt x="21550" y="11740"/>
                </a:lnTo>
                <a:lnTo>
                  <a:pt x="21560" y="11740"/>
                </a:lnTo>
                <a:lnTo>
                  <a:pt x="21570" y="11740"/>
                </a:lnTo>
                <a:lnTo>
                  <a:pt x="21570" y="11730"/>
                </a:lnTo>
                <a:lnTo>
                  <a:pt x="21580" y="11730"/>
                </a:lnTo>
                <a:lnTo>
                  <a:pt x="21590" y="11730"/>
                </a:lnTo>
                <a:lnTo>
                  <a:pt x="21590" y="11720"/>
                </a:lnTo>
                <a:lnTo>
                  <a:pt x="21600" y="11720"/>
                </a:lnTo>
                <a:lnTo>
                  <a:pt x="21610" y="11710"/>
                </a:lnTo>
                <a:lnTo>
                  <a:pt x="21620" y="11710"/>
                </a:lnTo>
                <a:lnTo>
                  <a:pt x="21630" y="11700"/>
                </a:lnTo>
                <a:lnTo>
                  <a:pt x="21640" y="11700"/>
                </a:lnTo>
                <a:lnTo>
                  <a:pt x="21640" y="11690"/>
                </a:lnTo>
                <a:lnTo>
                  <a:pt x="21650" y="11690"/>
                </a:lnTo>
                <a:lnTo>
                  <a:pt x="21660" y="11690"/>
                </a:lnTo>
                <a:lnTo>
                  <a:pt x="21670" y="11680"/>
                </a:lnTo>
                <a:lnTo>
                  <a:pt x="21680" y="11680"/>
                </a:lnTo>
                <a:lnTo>
                  <a:pt x="21680" y="11670"/>
                </a:lnTo>
                <a:lnTo>
                  <a:pt x="21690" y="11670"/>
                </a:lnTo>
                <a:lnTo>
                  <a:pt x="21700" y="11670"/>
                </a:lnTo>
                <a:lnTo>
                  <a:pt x="21700" y="11660"/>
                </a:lnTo>
                <a:lnTo>
                  <a:pt x="21710" y="11660"/>
                </a:lnTo>
                <a:lnTo>
                  <a:pt x="21720" y="11650"/>
                </a:lnTo>
                <a:lnTo>
                  <a:pt x="21730" y="11650"/>
                </a:lnTo>
                <a:lnTo>
                  <a:pt x="21740" y="11640"/>
                </a:lnTo>
                <a:lnTo>
                  <a:pt x="21750" y="11640"/>
                </a:lnTo>
                <a:lnTo>
                  <a:pt x="21760" y="11640"/>
                </a:lnTo>
                <a:lnTo>
                  <a:pt x="21760" y="11630"/>
                </a:lnTo>
                <a:lnTo>
                  <a:pt x="21770" y="11630"/>
                </a:lnTo>
                <a:lnTo>
                  <a:pt x="21780" y="11630"/>
                </a:lnTo>
                <a:lnTo>
                  <a:pt x="21780" y="11620"/>
                </a:lnTo>
                <a:lnTo>
                  <a:pt x="21790" y="11620"/>
                </a:lnTo>
                <a:lnTo>
                  <a:pt x="21800" y="11610"/>
                </a:lnTo>
                <a:lnTo>
                  <a:pt x="21810" y="11610"/>
                </a:lnTo>
                <a:lnTo>
                  <a:pt x="21820" y="11600"/>
                </a:lnTo>
                <a:lnTo>
                  <a:pt x="21830" y="11600"/>
                </a:lnTo>
                <a:lnTo>
                  <a:pt x="21840" y="11590"/>
                </a:lnTo>
                <a:lnTo>
                  <a:pt x="21850" y="11590"/>
                </a:lnTo>
                <a:lnTo>
                  <a:pt x="21850" y="11580"/>
                </a:lnTo>
                <a:lnTo>
                  <a:pt x="21860" y="11580"/>
                </a:lnTo>
                <a:lnTo>
                  <a:pt x="21870" y="11580"/>
                </a:lnTo>
                <a:lnTo>
                  <a:pt x="21880" y="11570"/>
                </a:lnTo>
                <a:lnTo>
                  <a:pt x="21890" y="11570"/>
                </a:lnTo>
                <a:lnTo>
                  <a:pt x="21890" y="11560"/>
                </a:lnTo>
                <a:lnTo>
                  <a:pt x="21900" y="11560"/>
                </a:lnTo>
                <a:lnTo>
                  <a:pt x="21910" y="11560"/>
                </a:lnTo>
                <a:lnTo>
                  <a:pt x="21910" y="11550"/>
                </a:lnTo>
                <a:lnTo>
                  <a:pt x="21920" y="11550"/>
                </a:lnTo>
                <a:lnTo>
                  <a:pt x="21930" y="11540"/>
                </a:lnTo>
                <a:lnTo>
                  <a:pt x="21940" y="11540"/>
                </a:lnTo>
                <a:lnTo>
                  <a:pt x="21940" y="11530"/>
                </a:lnTo>
                <a:lnTo>
                  <a:pt x="21950" y="11530"/>
                </a:lnTo>
                <a:lnTo>
                  <a:pt x="21960" y="11530"/>
                </a:lnTo>
                <a:lnTo>
                  <a:pt x="21960" y="11520"/>
                </a:lnTo>
                <a:lnTo>
                  <a:pt x="21970" y="11520"/>
                </a:lnTo>
                <a:lnTo>
                  <a:pt x="21980" y="11510"/>
                </a:lnTo>
                <a:lnTo>
                  <a:pt x="21990" y="11510"/>
                </a:lnTo>
                <a:lnTo>
                  <a:pt x="21990" y="11500"/>
                </a:lnTo>
                <a:lnTo>
                  <a:pt x="22000" y="11500"/>
                </a:lnTo>
                <a:lnTo>
                  <a:pt x="22010" y="11490"/>
                </a:lnTo>
                <a:lnTo>
                  <a:pt x="22020" y="11490"/>
                </a:lnTo>
                <a:lnTo>
                  <a:pt x="22020" y="11480"/>
                </a:lnTo>
                <a:lnTo>
                  <a:pt x="22030" y="11480"/>
                </a:lnTo>
                <a:lnTo>
                  <a:pt x="22040" y="11480"/>
                </a:lnTo>
                <a:lnTo>
                  <a:pt x="22050" y="11480"/>
                </a:lnTo>
                <a:lnTo>
                  <a:pt x="22050" y="11470"/>
                </a:lnTo>
                <a:lnTo>
                  <a:pt x="22060" y="11470"/>
                </a:lnTo>
                <a:lnTo>
                  <a:pt x="22060" y="11460"/>
                </a:lnTo>
                <a:lnTo>
                  <a:pt x="22070" y="11460"/>
                </a:lnTo>
                <a:lnTo>
                  <a:pt x="22080" y="11460"/>
                </a:lnTo>
                <a:lnTo>
                  <a:pt x="22090" y="11460"/>
                </a:lnTo>
                <a:lnTo>
                  <a:pt x="22100" y="11450"/>
                </a:lnTo>
                <a:lnTo>
                  <a:pt x="22110" y="11450"/>
                </a:lnTo>
                <a:lnTo>
                  <a:pt x="22110" y="11440"/>
                </a:lnTo>
                <a:lnTo>
                  <a:pt x="22120" y="11440"/>
                </a:lnTo>
                <a:lnTo>
                  <a:pt x="22130" y="11440"/>
                </a:lnTo>
                <a:lnTo>
                  <a:pt x="22140" y="11430"/>
                </a:lnTo>
                <a:lnTo>
                  <a:pt x="22150" y="11420"/>
                </a:lnTo>
                <a:lnTo>
                  <a:pt x="22160" y="11420"/>
                </a:lnTo>
                <a:lnTo>
                  <a:pt x="22170" y="11410"/>
                </a:lnTo>
                <a:lnTo>
                  <a:pt x="22180" y="11410"/>
                </a:lnTo>
                <a:lnTo>
                  <a:pt x="22190" y="11410"/>
                </a:lnTo>
                <a:lnTo>
                  <a:pt x="22190" y="11400"/>
                </a:lnTo>
                <a:lnTo>
                  <a:pt x="22200" y="11400"/>
                </a:lnTo>
                <a:lnTo>
                  <a:pt x="22210" y="11390"/>
                </a:lnTo>
                <a:lnTo>
                  <a:pt x="22220" y="11390"/>
                </a:lnTo>
                <a:lnTo>
                  <a:pt x="22230" y="11380"/>
                </a:lnTo>
                <a:lnTo>
                  <a:pt x="22240" y="11380"/>
                </a:lnTo>
                <a:lnTo>
                  <a:pt x="22240" y="11370"/>
                </a:lnTo>
                <a:lnTo>
                  <a:pt x="22250" y="11370"/>
                </a:lnTo>
                <a:lnTo>
                  <a:pt x="22260" y="11370"/>
                </a:lnTo>
                <a:lnTo>
                  <a:pt x="22270" y="11360"/>
                </a:lnTo>
                <a:lnTo>
                  <a:pt x="22280" y="11360"/>
                </a:lnTo>
                <a:lnTo>
                  <a:pt x="22280" y="11350"/>
                </a:lnTo>
                <a:lnTo>
                  <a:pt x="22290" y="11350"/>
                </a:lnTo>
                <a:lnTo>
                  <a:pt x="22300" y="11340"/>
                </a:lnTo>
                <a:lnTo>
                  <a:pt x="22310" y="11340"/>
                </a:lnTo>
                <a:lnTo>
                  <a:pt x="22320" y="11330"/>
                </a:lnTo>
                <a:lnTo>
                  <a:pt x="22330" y="11330"/>
                </a:lnTo>
                <a:lnTo>
                  <a:pt x="22330" y="11320"/>
                </a:lnTo>
                <a:lnTo>
                  <a:pt x="22340" y="11320"/>
                </a:lnTo>
                <a:lnTo>
                  <a:pt x="22350" y="11320"/>
                </a:lnTo>
                <a:lnTo>
                  <a:pt x="22350" y="11310"/>
                </a:lnTo>
                <a:lnTo>
                  <a:pt x="22360" y="11310"/>
                </a:lnTo>
                <a:lnTo>
                  <a:pt x="22370" y="11300"/>
                </a:lnTo>
                <a:lnTo>
                  <a:pt x="22380" y="11300"/>
                </a:lnTo>
                <a:lnTo>
                  <a:pt x="22390" y="11300"/>
                </a:lnTo>
                <a:lnTo>
                  <a:pt x="22400" y="11290"/>
                </a:lnTo>
                <a:lnTo>
                  <a:pt x="22410" y="11290"/>
                </a:lnTo>
                <a:lnTo>
                  <a:pt x="22410" y="11280"/>
                </a:lnTo>
                <a:lnTo>
                  <a:pt x="22420" y="11280"/>
                </a:lnTo>
                <a:lnTo>
                  <a:pt x="22430" y="11280"/>
                </a:lnTo>
                <a:lnTo>
                  <a:pt x="22440" y="11270"/>
                </a:lnTo>
                <a:lnTo>
                  <a:pt x="22450" y="11270"/>
                </a:lnTo>
                <a:lnTo>
                  <a:pt x="22450" y="11260"/>
                </a:lnTo>
                <a:lnTo>
                  <a:pt x="22460" y="11260"/>
                </a:lnTo>
                <a:lnTo>
                  <a:pt x="22470" y="11260"/>
                </a:lnTo>
                <a:lnTo>
                  <a:pt x="22470" y="11250"/>
                </a:lnTo>
                <a:lnTo>
                  <a:pt x="22480" y="11250"/>
                </a:lnTo>
                <a:lnTo>
                  <a:pt x="22490" y="11250"/>
                </a:lnTo>
                <a:lnTo>
                  <a:pt x="22500" y="11240"/>
                </a:lnTo>
                <a:lnTo>
                  <a:pt x="22510" y="11230"/>
                </a:lnTo>
                <a:lnTo>
                  <a:pt x="22520" y="11230"/>
                </a:lnTo>
                <a:lnTo>
                  <a:pt x="22530" y="11220"/>
                </a:lnTo>
                <a:lnTo>
                  <a:pt x="22540" y="11220"/>
                </a:lnTo>
                <a:lnTo>
                  <a:pt x="22550" y="11210"/>
                </a:lnTo>
                <a:lnTo>
                  <a:pt x="22560" y="11210"/>
                </a:lnTo>
                <a:lnTo>
                  <a:pt x="22570" y="11200"/>
                </a:lnTo>
                <a:lnTo>
                  <a:pt x="22580" y="11200"/>
                </a:lnTo>
                <a:lnTo>
                  <a:pt x="22590" y="11190"/>
                </a:lnTo>
                <a:lnTo>
                  <a:pt x="22600" y="11190"/>
                </a:lnTo>
                <a:lnTo>
                  <a:pt x="22610" y="11180"/>
                </a:lnTo>
                <a:lnTo>
                  <a:pt x="22620" y="11180"/>
                </a:lnTo>
                <a:lnTo>
                  <a:pt x="22620" y="11170"/>
                </a:lnTo>
                <a:lnTo>
                  <a:pt x="22630" y="11170"/>
                </a:lnTo>
                <a:lnTo>
                  <a:pt x="22650" y="11160"/>
                </a:lnTo>
                <a:lnTo>
                  <a:pt x="22660" y="11150"/>
                </a:lnTo>
                <a:lnTo>
                  <a:pt x="22670" y="11140"/>
                </a:lnTo>
                <a:lnTo>
                  <a:pt x="22680" y="11140"/>
                </a:lnTo>
                <a:lnTo>
                  <a:pt x="22690" y="11130"/>
                </a:lnTo>
                <a:lnTo>
                  <a:pt x="22700" y="11130"/>
                </a:lnTo>
                <a:lnTo>
                  <a:pt x="22700" y="11120"/>
                </a:lnTo>
                <a:lnTo>
                  <a:pt x="22710" y="11120"/>
                </a:lnTo>
                <a:lnTo>
                  <a:pt x="22720" y="11110"/>
                </a:lnTo>
                <a:lnTo>
                  <a:pt x="22730" y="11110"/>
                </a:lnTo>
                <a:lnTo>
                  <a:pt x="22740" y="11110"/>
                </a:lnTo>
                <a:lnTo>
                  <a:pt x="22740" y="11100"/>
                </a:lnTo>
                <a:lnTo>
                  <a:pt x="22750" y="11100"/>
                </a:lnTo>
                <a:lnTo>
                  <a:pt x="22770" y="11100"/>
                </a:lnTo>
                <a:lnTo>
                  <a:pt x="22780" y="11090"/>
                </a:lnTo>
                <a:lnTo>
                  <a:pt x="22790" y="11090"/>
                </a:lnTo>
                <a:lnTo>
                  <a:pt x="22790" y="11080"/>
                </a:lnTo>
                <a:lnTo>
                  <a:pt x="22800" y="11080"/>
                </a:lnTo>
                <a:lnTo>
                  <a:pt x="22810" y="11080"/>
                </a:lnTo>
                <a:lnTo>
                  <a:pt x="22820" y="11070"/>
                </a:lnTo>
                <a:lnTo>
                  <a:pt x="22830" y="11060"/>
                </a:lnTo>
                <a:lnTo>
                  <a:pt x="22850" y="11050"/>
                </a:lnTo>
                <a:lnTo>
                  <a:pt x="22860" y="11050"/>
                </a:lnTo>
                <a:lnTo>
                  <a:pt x="22870" y="11040"/>
                </a:lnTo>
                <a:lnTo>
                  <a:pt x="22880" y="11040"/>
                </a:lnTo>
                <a:lnTo>
                  <a:pt x="22890" y="11030"/>
                </a:lnTo>
                <a:lnTo>
                  <a:pt x="22900" y="11030"/>
                </a:lnTo>
                <a:lnTo>
                  <a:pt x="22900" y="11020"/>
                </a:lnTo>
                <a:lnTo>
                  <a:pt x="22910" y="11020"/>
                </a:lnTo>
                <a:lnTo>
                  <a:pt x="22920" y="11020"/>
                </a:lnTo>
                <a:lnTo>
                  <a:pt x="22930" y="11010"/>
                </a:lnTo>
                <a:lnTo>
                  <a:pt x="22940" y="11010"/>
                </a:lnTo>
                <a:lnTo>
                  <a:pt x="22940" y="11000"/>
                </a:lnTo>
                <a:lnTo>
                  <a:pt x="22950" y="11000"/>
                </a:lnTo>
                <a:lnTo>
                  <a:pt x="22960" y="10990"/>
                </a:lnTo>
                <a:lnTo>
                  <a:pt x="22970" y="10990"/>
                </a:lnTo>
                <a:lnTo>
                  <a:pt x="22980" y="10990"/>
                </a:lnTo>
                <a:lnTo>
                  <a:pt x="22980" y="10980"/>
                </a:lnTo>
                <a:lnTo>
                  <a:pt x="22990" y="10980"/>
                </a:lnTo>
                <a:lnTo>
                  <a:pt x="23000" y="10970"/>
                </a:lnTo>
                <a:lnTo>
                  <a:pt x="23010" y="10970"/>
                </a:lnTo>
                <a:lnTo>
                  <a:pt x="23020" y="10960"/>
                </a:lnTo>
                <a:lnTo>
                  <a:pt x="23030" y="10960"/>
                </a:lnTo>
                <a:lnTo>
                  <a:pt x="23040" y="10950"/>
                </a:lnTo>
                <a:lnTo>
                  <a:pt x="23050" y="10950"/>
                </a:lnTo>
                <a:lnTo>
                  <a:pt x="23050" y="10940"/>
                </a:lnTo>
                <a:lnTo>
                  <a:pt x="23060" y="10940"/>
                </a:lnTo>
                <a:lnTo>
                  <a:pt x="23070" y="10940"/>
                </a:lnTo>
                <a:lnTo>
                  <a:pt x="23080" y="10930"/>
                </a:lnTo>
                <a:lnTo>
                  <a:pt x="23100" y="10920"/>
                </a:lnTo>
                <a:lnTo>
                  <a:pt x="23110" y="10920"/>
                </a:lnTo>
                <a:lnTo>
                  <a:pt x="23120" y="10910"/>
                </a:lnTo>
                <a:lnTo>
                  <a:pt x="23130" y="10900"/>
                </a:lnTo>
                <a:lnTo>
                  <a:pt x="23140" y="10900"/>
                </a:lnTo>
                <a:lnTo>
                  <a:pt x="23150" y="10890"/>
                </a:lnTo>
                <a:lnTo>
                  <a:pt x="23160" y="10890"/>
                </a:lnTo>
                <a:lnTo>
                  <a:pt x="23170" y="10890"/>
                </a:lnTo>
                <a:lnTo>
                  <a:pt x="23170" y="10880"/>
                </a:lnTo>
                <a:lnTo>
                  <a:pt x="23180" y="10880"/>
                </a:lnTo>
                <a:lnTo>
                  <a:pt x="23190" y="10870"/>
                </a:lnTo>
                <a:lnTo>
                  <a:pt x="23200" y="10870"/>
                </a:lnTo>
                <a:lnTo>
                  <a:pt x="23210" y="10870"/>
                </a:lnTo>
                <a:lnTo>
                  <a:pt x="23210" y="10860"/>
                </a:lnTo>
                <a:lnTo>
                  <a:pt x="23220" y="10860"/>
                </a:lnTo>
                <a:lnTo>
                  <a:pt x="23230" y="10850"/>
                </a:lnTo>
                <a:lnTo>
                  <a:pt x="23240" y="10850"/>
                </a:lnTo>
                <a:lnTo>
                  <a:pt x="23250" y="10840"/>
                </a:lnTo>
                <a:lnTo>
                  <a:pt x="23260" y="10840"/>
                </a:lnTo>
                <a:lnTo>
                  <a:pt x="23270" y="10830"/>
                </a:lnTo>
                <a:lnTo>
                  <a:pt x="23280" y="10830"/>
                </a:lnTo>
                <a:lnTo>
                  <a:pt x="23290" y="10830"/>
                </a:lnTo>
                <a:lnTo>
                  <a:pt x="23290" y="10820"/>
                </a:lnTo>
                <a:lnTo>
                  <a:pt x="23300" y="10820"/>
                </a:lnTo>
                <a:lnTo>
                  <a:pt x="23310" y="10810"/>
                </a:lnTo>
                <a:lnTo>
                  <a:pt x="23320" y="10810"/>
                </a:lnTo>
                <a:lnTo>
                  <a:pt x="23330" y="10800"/>
                </a:lnTo>
                <a:lnTo>
                  <a:pt x="23340" y="10800"/>
                </a:lnTo>
                <a:lnTo>
                  <a:pt x="23340" y="10790"/>
                </a:lnTo>
                <a:lnTo>
                  <a:pt x="23350" y="10790"/>
                </a:lnTo>
                <a:lnTo>
                  <a:pt x="23360" y="10790"/>
                </a:lnTo>
                <a:lnTo>
                  <a:pt x="23370" y="10790"/>
                </a:lnTo>
                <a:lnTo>
                  <a:pt x="23370" y="10780"/>
                </a:lnTo>
                <a:lnTo>
                  <a:pt x="23380" y="10780"/>
                </a:lnTo>
                <a:lnTo>
                  <a:pt x="23390" y="10770"/>
                </a:lnTo>
                <a:lnTo>
                  <a:pt x="23400" y="10770"/>
                </a:lnTo>
                <a:lnTo>
                  <a:pt x="23410" y="10760"/>
                </a:lnTo>
                <a:lnTo>
                  <a:pt x="23420" y="10760"/>
                </a:lnTo>
                <a:lnTo>
                  <a:pt x="23430" y="10750"/>
                </a:lnTo>
                <a:lnTo>
                  <a:pt x="23440" y="10750"/>
                </a:lnTo>
                <a:lnTo>
                  <a:pt x="23450" y="10740"/>
                </a:lnTo>
                <a:lnTo>
                  <a:pt x="23460" y="10740"/>
                </a:lnTo>
                <a:lnTo>
                  <a:pt x="23470" y="10730"/>
                </a:lnTo>
                <a:lnTo>
                  <a:pt x="23480" y="10730"/>
                </a:lnTo>
                <a:lnTo>
                  <a:pt x="23490" y="10720"/>
                </a:lnTo>
                <a:lnTo>
                  <a:pt x="23500" y="10720"/>
                </a:lnTo>
                <a:lnTo>
                  <a:pt x="23510" y="10710"/>
                </a:lnTo>
                <a:lnTo>
                  <a:pt x="23520" y="10710"/>
                </a:lnTo>
                <a:lnTo>
                  <a:pt x="23530" y="10700"/>
                </a:lnTo>
                <a:lnTo>
                  <a:pt x="23540" y="10700"/>
                </a:lnTo>
                <a:lnTo>
                  <a:pt x="23550" y="10690"/>
                </a:lnTo>
                <a:lnTo>
                  <a:pt x="23560" y="10690"/>
                </a:lnTo>
                <a:lnTo>
                  <a:pt x="23570" y="10680"/>
                </a:lnTo>
                <a:lnTo>
                  <a:pt x="23580" y="10680"/>
                </a:lnTo>
                <a:lnTo>
                  <a:pt x="23590" y="10670"/>
                </a:lnTo>
                <a:lnTo>
                  <a:pt x="23600" y="10670"/>
                </a:lnTo>
                <a:lnTo>
                  <a:pt x="23610" y="10670"/>
                </a:lnTo>
                <a:lnTo>
                  <a:pt x="23610" y="10660"/>
                </a:lnTo>
                <a:lnTo>
                  <a:pt x="23620" y="10660"/>
                </a:lnTo>
                <a:lnTo>
                  <a:pt x="23630" y="10650"/>
                </a:lnTo>
                <a:lnTo>
                  <a:pt x="23640" y="10650"/>
                </a:lnTo>
                <a:lnTo>
                  <a:pt x="23650" y="10650"/>
                </a:lnTo>
                <a:lnTo>
                  <a:pt x="23660" y="10640"/>
                </a:lnTo>
                <a:lnTo>
                  <a:pt x="23670" y="10640"/>
                </a:lnTo>
                <a:lnTo>
                  <a:pt x="23670" y="10630"/>
                </a:lnTo>
                <a:lnTo>
                  <a:pt x="23680" y="10630"/>
                </a:lnTo>
                <a:lnTo>
                  <a:pt x="23690" y="10630"/>
                </a:lnTo>
                <a:lnTo>
                  <a:pt x="23690" y="10620"/>
                </a:lnTo>
                <a:lnTo>
                  <a:pt x="23700" y="10620"/>
                </a:lnTo>
                <a:lnTo>
                  <a:pt x="23710" y="10620"/>
                </a:lnTo>
                <a:lnTo>
                  <a:pt x="23710" y="10610"/>
                </a:lnTo>
                <a:lnTo>
                  <a:pt x="23720" y="10610"/>
                </a:lnTo>
                <a:lnTo>
                  <a:pt x="23730" y="10610"/>
                </a:lnTo>
                <a:lnTo>
                  <a:pt x="23730" y="10600"/>
                </a:lnTo>
                <a:lnTo>
                  <a:pt x="23740" y="10600"/>
                </a:lnTo>
                <a:lnTo>
                  <a:pt x="23750" y="10590"/>
                </a:lnTo>
                <a:lnTo>
                  <a:pt x="23760" y="10590"/>
                </a:lnTo>
                <a:lnTo>
                  <a:pt x="23770" y="10590"/>
                </a:lnTo>
                <a:lnTo>
                  <a:pt x="23780" y="10580"/>
                </a:lnTo>
                <a:lnTo>
                  <a:pt x="23790" y="10580"/>
                </a:lnTo>
                <a:lnTo>
                  <a:pt x="23800" y="10570"/>
                </a:lnTo>
                <a:lnTo>
                  <a:pt x="23810" y="10570"/>
                </a:lnTo>
                <a:lnTo>
                  <a:pt x="23820" y="10570"/>
                </a:lnTo>
                <a:lnTo>
                  <a:pt x="23820" y="10560"/>
                </a:lnTo>
                <a:lnTo>
                  <a:pt x="23830" y="10560"/>
                </a:lnTo>
                <a:lnTo>
                  <a:pt x="23840" y="10550"/>
                </a:lnTo>
                <a:lnTo>
                  <a:pt x="23850" y="10550"/>
                </a:lnTo>
                <a:lnTo>
                  <a:pt x="23860" y="10540"/>
                </a:lnTo>
                <a:lnTo>
                  <a:pt x="23870" y="10540"/>
                </a:lnTo>
                <a:lnTo>
                  <a:pt x="23880" y="10540"/>
                </a:lnTo>
                <a:lnTo>
                  <a:pt x="23880" y="10530"/>
                </a:lnTo>
                <a:lnTo>
                  <a:pt x="23890" y="10530"/>
                </a:lnTo>
                <a:lnTo>
                  <a:pt x="23900" y="10530"/>
                </a:lnTo>
                <a:lnTo>
                  <a:pt x="23900" y="10520"/>
                </a:lnTo>
                <a:lnTo>
                  <a:pt x="23910" y="10520"/>
                </a:lnTo>
                <a:lnTo>
                  <a:pt x="23920" y="10520"/>
                </a:lnTo>
                <a:lnTo>
                  <a:pt x="23920" y="10510"/>
                </a:lnTo>
                <a:lnTo>
                  <a:pt x="23930" y="10510"/>
                </a:lnTo>
                <a:lnTo>
                  <a:pt x="23940" y="10510"/>
                </a:lnTo>
                <a:lnTo>
                  <a:pt x="23940" y="10500"/>
                </a:lnTo>
                <a:lnTo>
                  <a:pt x="23950" y="10500"/>
                </a:lnTo>
                <a:lnTo>
                  <a:pt x="23960" y="10500"/>
                </a:lnTo>
                <a:lnTo>
                  <a:pt x="23970" y="10490"/>
                </a:lnTo>
                <a:lnTo>
                  <a:pt x="23980" y="10490"/>
                </a:lnTo>
                <a:lnTo>
                  <a:pt x="23990" y="10490"/>
                </a:lnTo>
                <a:lnTo>
                  <a:pt x="23990" y="10480"/>
                </a:lnTo>
                <a:lnTo>
                  <a:pt x="24000" y="10480"/>
                </a:lnTo>
                <a:lnTo>
                  <a:pt x="24010" y="10480"/>
                </a:lnTo>
                <a:lnTo>
                  <a:pt x="24020" y="10470"/>
                </a:lnTo>
                <a:lnTo>
                  <a:pt x="24030" y="10470"/>
                </a:lnTo>
                <a:lnTo>
                  <a:pt x="24040" y="10460"/>
                </a:lnTo>
                <a:lnTo>
                  <a:pt x="24050" y="10460"/>
                </a:lnTo>
                <a:lnTo>
                  <a:pt x="24060" y="10450"/>
                </a:lnTo>
                <a:lnTo>
                  <a:pt x="24070" y="10450"/>
                </a:lnTo>
                <a:lnTo>
                  <a:pt x="24080" y="10440"/>
                </a:lnTo>
                <a:lnTo>
                  <a:pt x="24090" y="10440"/>
                </a:lnTo>
                <a:lnTo>
                  <a:pt x="24100" y="10440"/>
                </a:lnTo>
                <a:lnTo>
                  <a:pt x="24110" y="10430"/>
                </a:lnTo>
                <a:lnTo>
                  <a:pt x="24120" y="10430"/>
                </a:lnTo>
                <a:lnTo>
                  <a:pt x="24130" y="10430"/>
                </a:lnTo>
                <a:lnTo>
                  <a:pt x="24130" y="10420"/>
                </a:lnTo>
                <a:lnTo>
                  <a:pt x="24140" y="10420"/>
                </a:lnTo>
                <a:lnTo>
                  <a:pt x="24150" y="10420"/>
                </a:lnTo>
                <a:lnTo>
                  <a:pt x="24160" y="10410"/>
                </a:lnTo>
                <a:lnTo>
                  <a:pt x="24170" y="10410"/>
                </a:lnTo>
                <a:lnTo>
                  <a:pt x="24180" y="10400"/>
                </a:lnTo>
                <a:lnTo>
                  <a:pt x="24190" y="10400"/>
                </a:lnTo>
                <a:lnTo>
                  <a:pt x="24200" y="10400"/>
                </a:lnTo>
                <a:lnTo>
                  <a:pt x="24200" y="10390"/>
                </a:lnTo>
                <a:lnTo>
                  <a:pt x="24220" y="10390"/>
                </a:lnTo>
                <a:lnTo>
                  <a:pt x="24220" y="10380"/>
                </a:lnTo>
                <a:lnTo>
                  <a:pt x="24230" y="10380"/>
                </a:lnTo>
                <a:lnTo>
                  <a:pt x="24240" y="10380"/>
                </a:lnTo>
                <a:lnTo>
                  <a:pt x="24250" y="10380"/>
                </a:lnTo>
                <a:lnTo>
                  <a:pt x="24260" y="10370"/>
                </a:lnTo>
                <a:lnTo>
                  <a:pt x="24270" y="10370"/>
                </a:lnTo>
                <a:lnTo>
                  <a:pt x="24270" y="10360"/>
                </a:lnTo>
                <a:lnTo>
                  <a:pt x="24280" y="10360"/>
                </a:lnTo>
                <a:lnTo>
                  <a:pt x="24290" y="10360"/>
                </a:lnTo>
                <a:lnTo>
                  <a:pt x="24300" y="10360"/>
                </a:lnTo>
                <a:lnTo>
                  <a:pt x="24300" y="10350"/>
                </a:lnTo>
                <a:lnTo>
                  <a:pt x="24310" y="10350"/>
                </a:lnTo>
                <a:lnTo>
                  <a:pt x="24320" y="10350"/>
                </a:lnTo>
                <a:lnTo>
                  <a:pt x="24330" y="10340"/>
                </a:lnTo>
                <a:lnTo>
                  <a:pt x="24340" y="10340"/>
                </a:lnTo>
                <a:lnTo>
                  <a:pt x="24350" y="10340"/>
                </a:lnTo>
                <a:lnTo>
                  <a:pt x="24360" y="10330"/>
                </a:lnTo>
                <a:lnTo>
                  <a:pt x="24370" y="10330"/>
                </a:lnTo>
                <a:lnTo>
                  <a:pt x="24380" y="10320"/>
                </a:lnTo>
                <a:lnTo>
                  <a:pt x="24390" y="10320"/>
                </a:lnTo>
                <a:lnTo>
                  <a:pt x="24400" y="10320"/>
                </a:lnTo>
                <a:lnTo>
                  <a:pt x="24400" y="10310"/>
                </a:lnTo>
                <a:lnTo>
                  <a:pt x="24410" y="10310"/>
                </a:lnTo>
                <a:lnTo>
                  <a:pt x="24420" y="10310"/>
                </a:lnTo>
                <a:lnTo>
                  <a:pt x="24430" y="10310"/>
                </a:lnTo>
                <a:lnTo>
                  <a:pt x="24440" y="10300"/>
                </a:lnTo>
                <a:lnTo>
                  <a:pt x="24450" y="10300"/>
                </a:lnTo>
                <a:lnTo>
                  <a:pt x="24460" y="10290"/>
                </a:lnTo>
                <a:lnTo>
                  <a:pt x="24470" y="10290"/>
                </a:lnTo>
                <a:lnTo>
                  <a:pt x="24490" y="10280"/>
                </a:lnTo>
                <a:lnTo>
                  <a:pt x="24500" y="10280"/>
                </a:lnTo>
                <a:lnTo>
                  <a:pt x="24510" y="10280"/>
                </a:lnTo>
                <a:lnTo>
                  <a:pt x="24520" y="10270"/>
                </a:lnTo>
                <a:lnTo>
                  <a:pt x="24530" y="10270"/>
                </a:lnTo>
                <a:lnTo>
                  <a:pt x="24540" y="10270"/>
                </a:lnTo>
                <a:lnTo>
                  <a:pt x="24550" y="10260"/>
                </a:lnTo>
                <a:lnTo>
                  <a:pt x="24560" y="10260"/>
                </a:lnTo>
                <a:lnTo>
                  <a:pt x="24570" y="10250"/>
                </a:lnTo>
                <a:lnTo>
                  <a:pt x="24580" y="10250"/>
                </a:lnTo>
                <a:lnTo>
                  <a:pt x="24590" y="10250"/>
                </a:lnTo>
                <a:lnTo>
                  <a:pt x="24600" y="10250"/>
                </a:lnTo>
                <a:lnTo>
                  <a:pt x="24610" y="10240"/>
                </a:lnTo>
                <a:lnTo>
                  <a:pt x="24640" y="10240"/>
                </a:lnTo>
                <a:lnTo>
                  <a:pt x="24640" y="10230"/>
                </a:lnTo>
                <a:lnTo>
                  <a:pt x="24650" y="10230"/>
                </a:lnTo>
                <a:lnTo>
                  <a:pt x="24660" y="10230"/>
                </a:lnTo>
                <a:lnTo>
                  <a:pt x="24670" y="10230"/>
                </a:lnTo>
                <a:lnTo>
                  <a:pt x="24680" y="10230"/>
                </a:lnTo>
                <a:lnTo>
                  <a:pt x="24690" y="10220"/>
                </a:lnTo>
                <a:lnTo>
                  <a:pt x="24700" y="10220"/>
                </a:lnTo>
                <a:lnTo>
                  <a:pt x="24710" y="10220"/>
                </a:lnTo>
                <a:lnTo>
                  <a:pt x="24720" y="10220"/>
                </a:lnTo>
                <a:lnTo>
                  <a:pt x="24730" y="10220"/>
                </a:lnTo>
                <a:lnTo>
                  <a:pt x="24730" y="10210"/>
                </a:lnTo>
                <a:lnTo>
                  <a:pt x="24740" y="10210"/>
                </a:lnTo>
                <a:lnTo>
                  <a:pt x="24750" y="10210"/>
                </a:lnTo>
                <a:lnTo>
                  <a:pt x="24770" y="10210"/>
                </a:lnTo>
                <a:lnTo>
                  <a:pt x="24770" y="10200"/>
                </a:lnTo>
                <a:lnTo>
                  <a:pt x="24780" y="10200"/>
                </a:lnTo>
                <a:lnTo>
                  <a:pt x="24790" y="10200"/>
                </a:lnTo>
                <a:lnTo>
                  <a:pt x="24800" y="10200"/>
                </a:lnTo>
                <a:lnTo>
                  <a:pt x="24810" y="10190"/>
                </a:lnTo>
                <a:lnTo>
                  <a:pt x="24820" y="10190"/>
                </a:lnTo>
                <a:lnTo>
                  <a:pt x="24830" y="10190"/>
                </a:lnTo>
                <a:lnTo>
                  <a:pt x="24840" y="10190"/>
                </a:lnTo>
                <a:lnTo>
                  <a:pt x="24850" y="10180"/>
                </a:lnTo>
                <a:lnTo>
                  <a:pt x="24860" y="10180"/>
                </a:lnTo>
                <a:lnTo>
                  <a:pt x="24870" y="10180"/>
                </a:lnTo>
                <a:lnTo>
                  <a:pt x="24880" y="10180"/>
                </a:lnTo>
                <a:lnTo>
                  <a:pt x="24890" y="10180"/>
                </a:lnTo>
                <a:lnTo>
                  <a:pt x="24900" y="10180"/>
                </a:lnTo>
                <a:lnTo>
                  <a:pt x="24910" y="10170"/>
                </a:lnTo>
                <a:lnTo>
                  <a:pt x="24920" y="10170"/>
                </a:lnTo>
                <a:lnTo>
                  <a:pt x="24930" y="10170"/>
                </a:lnTo>
                <a:lnTo>
                  <a:pt x="24940" y="10170"/>
                </a:lnTo>
                <a:lnTo>
                  <a:pt x="24950" y="10170"/>
                </a:lnTo>
                <a:lnTo>
                  <a:pt x="24960" y="10170"/>
                </a:lnTo>
                <a:lnTo>
                  <a:pt x="24970" y="10170"/>
                </a:lnTo>
                <a:lnTo>
                  <a:pt x="24970" y="10160"/>
                </a:lnTo>
                <a:lnTo>
                  <a:pt x="24980" y="10160"/>
                </a:lnTo>
                <a:lnTo>
                  <a:pt x="24990" y="10160"/>
                </a:lnTo>
                <a:lnTo>
                  <a:pt x="25000" y="10170"/>
                </a:lnTo>
                <a:lnTo>
                  <a:pt x="25010" y="10160"/>
                </a:lnTo>
                <a:lnTo>
                  <a:pt x="25020" y="10160"/>
                </a:lnTo>
                <a:lnTo>
                  <a:pt x="25030" y="10160"/>
                </a:lnTo>
                <a:lnTo>
                  <a:pt x="25040" y="10160"/>
                </a:lnTo>
                <a:lnTo>
                  <a:pt x="25050" y="10160"/>
                </a:lnTo>
                <a:lnTo>
                  <a:pt x="25060" y="10160"/>
                </a:lnTo>
                <a:lnTo>
                  <a:pt x="25070" y="10160"/>
                </a:lnTo>
                <a:lnTo>
                  <a:pt x="25090" y="10160"/>
                </a:lnTo>
                <a:lnTo>
                  <a:pt x="25100" y="10160"/>
                </a:lnTo>
                <a:lnTo>
                  <a:pt x="25110" y="10160"/>
                </a:lnTo>
                <a:lnTo>
                  <a:pt x="25120" y="10160"/>
                </a:lnTo>
                <a:lnTo>
                  <a:pt x="25130" y="10160"/>
                </a:lnTo>
                <a:lnTo>
                  <a:pt x="25140" y="10160"/>
                </a:lnTo>
                <a:lnTo>
                  <a:pt x="25150" y="10160"/>
                </a:lnTo>
                <a:lnTo>
                  <a:pt x="25140" y="10160"/>
                </a:lnTo>
                <a:lnTo>
                  <a:pt x="25140" y="10170"/>
                </a:lnTo>
                <a:lnTo>
                  <a:pt x="25130" y="10170"/>
                </a:lnTo>
                <a:lnTo>
                  <a:pt x="25130" y="10180"/>
                </a:lnTo>
                <a:lnTo>
                  <a:pt x="25130" y="10190"/>
                </a:lnTo>
                <a:lnTo>
                  <a:pt x="25120" y="10190"/>
                </a:lnTo>
                <a:lnTo>
                  <a:pt x="25120" y="10200"/>
                </a:lnTo>
                <a:lnTo>
                  <a:pt x="25120" y="10210"/>
                </a:lnTo>
                <a:lnTo>
                  <a:pt x="25120" y="10220"/>
                </a:lnTo>
                <a:lnTo>
                  <a:pt x="25110" y="10230"/>
                </a:lnTo>
                <a:lnTo>
                  <a:pt x="25110" y="10240"/>
                </a:lnTo>
                <a:lnTo>
                  <a:pt x="25100" y="10250"/>
                </a:lnTo>
                <a:lnTo>
                  <a:pt x="25100" y="10260"/>
                </a:lnTo>
                <a:lnTo>
                  <a:pt x="25100" y="10270"/>
                </a:lnTo>
                <a:lnTo>
                  <a:pt x="25100" y="10280"/>
                </a:lnTo>
                <a:lnTo>
                  <a:pt x="25090" y="10280"/>
                </a:lnTo>
                <a:lnTo>
                  <a:pt x="25090" y="10290"/>
                </a:lnTo>
                <a:lnTo>
                  <a:pt x="25090" y="10300"/>
                </a:lnTo>
                <a:lnTo>
                  <a:pt x="25080" y="10300"/>
                </a:lnTo>
                <a:lnTo>
                  <a:pt x="25080" y="10310"/>
                </a:lnTo>
                <a:lnTo>
                  <a:pt x="25080" y="10320"/>
                </a:lnTo>
                <a:lnTo>
                  <a:pt x="25080" y="10330"/>
                </a:lnTo>
                <a:lnTo>
                  <a:pt x="25070" y="10330"/>
                </a:lnTo>
                <a:lnTo>
                  <a:pt x="25070" y="10340"/>
                </a:lnTo>
                <a:lnTo>
                  <a:pt x="25070" y="10350"/>
                </a:lnTo>
                <a:lnTo>
                  <a:pt x="25060" y="10350"/>
                </a:lnTo>
                <a:lnTo>
                  <a:pt x="25060" y="10360"/>
                </a:lnTo>
                <a:lnTo>
                  <a:pt x="25060" y="10370"/>
                </a:lnTo>
                <a:lnTo>
                  <a:pt x="25050" y="10370"/>
                </a:lnTo>
                <a:lnTo>
                  <a:pt x="25050" y="10380"/>
                </a:lnTo>
                <a:lnTo>
                  <a:pt x="25050" y="10390"/>
                </a:lnTo>
                <a:lnTo>
                  <a:pt x="25040" y="10400"/>
                </a:lnTo>
                <a:lnTo>
                  <a:pt x="25040" y="10410"/>
                </a:lnTo>
                <a:lnTo>
                  <a:pt x="25040" y="10420"/>
                </a:lnTo>
                <a:lnTo>
                  <a:pt x="25030" y="10420"/>
                </a:lnTo>
                <a:lnTo>
                  <a:pt x="25030" y="10430"/>
                </a:lnTo>
                <a:lnTo>
                  <a:pt x="25030" y="10440"/>
                </a:lnTo>
                <a:lnTo>
                  <a:pt x="25020" y="10440"/>
                </a:lnTo>
                <a:lnTo>
                  <a:pt x="25020" y="10450"/>
                </a:lnTo>
                <a:lnTo>
                  <a:pt x="25020" y="10460"/>
                </a:lnTo>
                <a:lnTo>
                  <a:pt x="25020" y="10470"/>
                </a:lnTo>
                <a:lnTo>
                  <a:pt x="25010" y="10470"/>
                </a:lnTo>
                <a:lnTo>
                  <a:pt x="25010" y="10480"/>
                </a:lnTo>
                <a:lnTo>
                  <a:pt x="25010" y="10490"/>
                </a:lnTo>
                <a:lnTo>
                  <a:pt x="25000" y="10490"/>
                </a:lnTo>
                <a:lnTo>
                  <a:pt x="25000" y="10500"/>
                </a:lnTo>
                <a:lnTo>
                  <a:pt x="25000" y="10510"/>
                </a:lnTo>
                <a:lnTo>
                  <a:pt x="24990" y="10520"/>
                </a:lnTo>
                <a:lnTo>
                  <a:pt x="24990" y="10530"/>
                </a:lnTo>
                <a:lnTo>
                  <a:pt x="24990" y="10540"/>
                </a:lnTo>
                <a:lnTo>
                  <a:pt x="24980" y="10540"/>
                </a:lnTo>
                <a:lnTo>
                  <a:pt x="24980" y="10550"/>
                </a:lnTo>
                <a:lnTo>
                  <a:pt x="24980" y="10560"/>
                </a:lnTo>
                <a:lnTo>
                  <a:pt x="24980" y="10570"/>
                </a:lnTo>
                <a:lnTo>
                  <a:pt x="24970" y="10570"/>
                </a:lnTo>
                <a:lnTo>
                  <a:pt x="24970" y="10580"/>
                </a:lnTo>
                <a:lnTo>
                  <a:pt x="24970" y="10590"/>
                </a:lnTo>
                <a:lnTo>
                  <a:pt x="24970" y="10600"/>
                </a:lnTo>
                <a:lnTo>
                  <a:pt x="24960" y="10600"/>
                </a:lnTo>
                <a:lnTo>
                  <a:pt x="24960" y="10610"/>
                </a:lnTo>
                <a:lnTo>
                  <a:pt x="24960" y="10620"/>
                </a:lnTo>
                <a:lnTo>
                  <a:pt x="24960" y="10630"/>
                </a:lnTo>
                <a:lnTo>
                  <a:pt x="24950" y="10630"/>
                </a:lnTo>
                <a:lnTo>
                  <a:pt x="24950" y="10640"/>
                </a:lnTo>
                <a:lnTo>
                  <a:pt x="24950" y="10650"/>
                </a:lnTo>
                <a:lnTo>
                  <a:pt x="24950" y="10660"/>
                </a:lnTo>
                <a:lnTo>
                  <a:pt x="24940" y="10680"/>
                </a:lnTo>
                <a:lnTo>
                  <a:pt x="24940" y="10690"/>
                </a:lnTo>
                <a:lnTo>
                  <a:pt x="24930" y="10710"/>
                </a:lnTo>
                <a:lnTo>
                  <a:pt x="24920" y="10730"/>
                </a:lnTo>
                <a:lnTo>
                  <a:pt x="24920" y="10740"/>
                </a:lnTo>
                <a:lnTo>
                  <a:pt x="24910" y="10750"/>
                </a:lnTo>
                <a:lnTo>
                  <a:pt x="24910" y="10760"/>
                </a:lnTo>
                <a:lnTo>
                  <a:pt x="24900" y="10770"/>
                </a:lnTo>
                <a:lnTo>
                  <a:pt x="24900" y="10780"/>
                </a:lnTo>
                <a:lnTo>
                  <a:pt x="24900" y="10790"/>
                </a:lnTo>
                <a:lnTo>
                  <a:pt x="24890" y="10810"/>
                </a:lnTo>
                <a:lnTo>
                  <a:pt x="24880" y="10820"/>
                </a:lnTo>
                <a:lnTo>
                  <a:pt x="24880" y="10830"/>
                </a:lnTo>
                <a:lnTo>
                  <a:pt x="24880" y="10840"/>
                </a:lnTo>
                <a:lnTo>
                  <a:pt x="24870" y="10840"/>
                </a:lnTo>
                <a:lnTo>
                  <a:pt x="24870" y="10850"/>
                </a:lnTo>
                <a:lnTo>
                  <a:pt x="24870" y="10860"/>
                </a:lnTo>
                <a:lnTo>
                  <a:pt x="24870" y="10870"/>
                </a:lnTo>
                <a:lnTo>
                  <a:pt x="24860" y="10870"/>
                </a:lnTo>
                <a:lnTo>
                  <a:pt x="24860" y="10880"/>
                </a:lnTo>
                <a:lnTo>
                  <a:pt x="24860" y="10890"/>
                </a:lnTo>
                <a:lnTo>
                  <a:pt x="24860" y="10900"/>
                </a:lnTo>
                <a:lnTo>
                  <a:pt x="24850" y="10910"/>
                </a:lnTo>
                <a:lnTo>
                  <a:pt x="24850" y="10920"/>
                </a:lnTo>
                <a:lnTo>
                  <a:pt x="24850" y="10930"/>
                </a:lnTo>
                <a:lnTo>
                  <a:pt x="24840" y="10950"/>
                </a:lnTo>
                <a:lnTo>
                  <a:pt x="24840" y="10970"/>
                </a:lnTo>
                <a:lnTo>
                  <a:pt x="24830" y="10980"/>
                </a:lnTo>
                <a:lnTo>
                  <a:pt x="24830" y="10990"/>
                </a:lnTo>
                <a:lnTo>
                  <a:pt x="24830" y="11000"/>
                </a:lnTo>
                <a:lnTo>
                  <a:pt x="24820" y="11020"/>
                </a:lnTo>
                <a:lnTo>
                  <a:pt x="24820" y="11030"/>
                </a:lnTo>
                <a:lnTo>
                  <a:pt x="24820" y="11040"/>
                </a:lnTo>
                <a:lnTo>
                  <a:pt x="24820" y="11050"/>
                </a:lnTo>
                <a:lnTo>
                  <a:pt x="24820" y="11060"/>
                </a:lnTo>
                <a:lnTo>
                  <a:pt x="24810" y="11070"/>
                </a:lnTo>
                <a:lnTo>
                  <a:pt x="24810" y="11080"/>
                </a:lnTo>
                <a:lnTo>
                  <a:pt x="24810" y="11090"/>
                </a:lnTo>
                <a:lnTo>
                  <a:pt x="24810" y="11100"/>
                </a:lnTo>
                <a:lnTo>
                  <a:pt x="24810" y="11110"/>
                </a:lnTo>
                <a:lnTo>
                  <a:pt x="24800" y="11120"/>
                </a:lnTo>
                <a:lnTo>
                  <a:pt x="24800" y="11130"/>
                </a:lnTo>
                <a:lnTo>
                  <a:pt x="24800" y="11140"/>
                </a:lnTo>
                <a:lnTo>
                  <a:pt x="24800" y="11150"/>
                </a:lnTo>
                <a:lnTo>
                  <a:pt x="24800" y="11160"/>
                </a:lnTo>
                <a:lnTo>
                  <a:pt x="24790" y="11190"/>
                </a:lnTo>
                <a:lnTo>
                  <a:pt x="24790" y="11200"/>
                </a:lnTo>
                <a:lnTo>
                  <a:pt x="24790" y="11210"/>
                </a:lnTo>
                <a:lnTo>
                  <a:pt x="24780" y="11260"/>
                </a:lnTo>
                <a:lnTo>
                  <a:pt x="24780" y="11280"/>
                </a:lnTo>
                <a:lnTo>
                  <a:pt x="24780" y="11290"/>
                </a:lnTo>
                <a:lnTo>
                  <a:pt x="24780" y="11300"/>
                </a:lnTo>
                <a:lnTo>
                  <a:pt x="24770" y="11320"/>
                </a:lnTo>
                <a:lnTo>
                  <a:pt x="24770" y="11350"/>
                </a:lnTo>
                <a:lnTo>
                  <a:pt x="24770" y="11370"/>
                </a:lnTo>
                <a:lnTo>
                  <a:pt x="24760" y="11390"/>
                </a:lnTo>
                <a:lnTo>
                  <a:pt x="24760" y="11420"/>
                </a:lnTo>
                <a:lnTo>
                  <a:pt x="24760" y="11430"/>
                </a:lnTo>
                <a:lnTo>
                  <a:pt x="24760" y="11450"/>
                </a:lnTo>
                <a:lnTo>
                  <a:pt x="24760" y="11470"/>
                </a:lnTo>
                <a:lnTo>
                  <a:pt x="24760" y="11480"/>
                </a:lnTo>
                <a:lnTo>
                  <a:pt x="24760" y="11490"/>
                </a:lnTo>
                <a:lnTo>
                  <a:pt x="24750" y="11500"/>
                </a:lnTo>
                <a:lnTo>
                  <a:pt x="24750" y="11510"/>
                </a:lnTo>
                <a:lnTo>
                  <a:pt x="24750" y="11520"/>
                </a:lnTo>
                <a:lnTo>
                  <a:pt x="24750" y="11530"/>
                </a:lnTo>
                <a:lnTo>
                  <a:pt x="24750" y="11540"/>
                </a:lnTo>
                <a:lnTo>
                  <a:pt x="24750" y="11550"/>
                </a:lnTo>
                <a:lnTo>
                  <a:pt x="24750" y="11560"/>
                </a:lnTo>
                <a:lnTo>
                  <a:pt x="24750" y="11570"/>
                </a:lnTo>
                <a:lnTo>
                  <a:pt x="24750" y="11580"/>
                </a:lnTo>
                <a:lnTo>
                  <a:pt x="24750" y="11600"/>
                </a:lnTo>
                <a:lnTo>
                  <a:pt x="24750" y="11610"/>
                </a:lnTo>
                <a:lnTo>
                  <a:pt x="24750" y="11620"/>
                </a:lnTo>
                <a:lnTo>
                  <a:pt x="24740" y="11630"/>
                </a:lnTo>
                <a:lnTo>
                  <a:pt x="24740" y="11640"/>
                </a:lnTo>
                <a:lnTo>
                  <a:pt x="24740" y="11650"/>
                </a:lnTo>
                <a:lnTo>
                  <a:pt x="24740" y="11670"/>
                </a:lnTo>
                <a:lnTo>
                  <a:pt x="24740" y="11680"/>
                </a:lnTo>
                <a:lnTo>
                  <a:pt x="24740" y="11690"/>
                </a:lnTo>
                <a:lnTo>
                  <a:pt x="24740" y="11700"/>
                </a:lnTo>
                <a:lnTo>
                  <a:pt x="24740" y="11710"/>
                </a:lnTo>
                <a:lnTo>
                  <a:pt x="24740" y="11720"/>
                </a:lnTo>
                <a:lnTo>
                  <a:pt x="24740" y="11730"/>
                </a:lnTo>
                <a:lnTo>
                  <a:pt x="24740" y="11740"/>
                </a:lnTo>
                <a:lnTo>
                  <a:pt x="24740" y="11750"/>
                </a:lnTo>
                <a:lnTo>
                  <a:pt x="24740" y="11760"/>
                </a:lnTo>
                <a:lnTo>
                  <a:pt x="24740" y="11770"/>
                </a:lnTo>
                <a:lnTo>
                  <a:pt x="24740" y="11790"/>
                </a:lnTo>
                <a:lnTo>
                  <a:pt x="24740" y="11800"/>
                </a:lnTo>
                <a:lnTo>
                  <a:pt x="24740" y="11810"/>
                </a:lnTo>
                <a:lnTo>
                  <a:pt x="24740" y="11820"/>
                </a:lnTo>
                <a:lnTo>
                  <a:pt x="24740" y="11830"/>
                </a:lnTo>
                <a:lnTo>
                  <a:pt x="24740" y="11840"/>
                </a:lnTo>
                <a:lnTo>
                  <a:pt x="24740" y="11860"/>
                </a:lnTo>
                <a:lnTo>
                  <a:pt x="24740" y="11870"/>
                </a:lnTo>
                <a:lnTo>
                  <a:pt x="24740" y="11900"/>
                </a:lnTo>
                <a:lnTo>
                  <a:pt x="24740" y="11920"/>
                </a:lnTo>
                <a:lnTo>
                  <a:pt x="24740" y="11930"/>
                </a:lnTo>
                <a:lnTo>
                  <a:pt x="24740" y="11940"/>
                </a:lnTo>
                <a:lnTo>
                  <a:pt x="24740" y="11950"/>
                </a:lnTo>
                <a:lnTo>
                  <a:pt x="24740" y="11970"/>
                </a:lnTo>
                <a:lnTo>
                  <a:pt x="24740" y="11980"/>
                </a:lnTo>
                <a:lnTo>
                  <a:pt x="24740" y="12000"/>
                </a:lnTo>
                <a:lnTo>
                  <a:pt x="24740" y="12010"/>
                </a:lnTo>
                <a:lnTo>
                  <a:pt x="24740" y="12020"/>
                </a:lnTo>
                <a:lnTo>
                  <a:pt x="24750" y="12030"/>
                </a:lnTo>
                <a:lnTo>
                  <a:pt x="24750" y="12040"/>
                </a:lnTo>
                <a:lnTo>
                  <a:pt x="24750" y="12050"/>
                </a:lnTo>
                <a:lnTo>
                  <a:pt x="24750" y="12060"/>
                </a:lnTo>
                <a:lnTo>
                  <a:pt x="24750" y="12070"/>
                </a:lnTo>
                <a:lnTo>
                  <a:pt x="24750" y="12080"/>
                </a:lnTo>
                <a:lnTo>
                  <a:pt x="24750" y="12090"/>
                </a:lnTo>
                <a:lnTo>
                  <a:pt x="24750" y="12110"/>
                </a:lnTo>
                <a:lnTo>
                  <a:pt x="24750" y="12120"/>
                </a:lnTo>
                <a:lnTo>
                  <a:pt x="24750" y="12130"/>
                </a:lnTo>
                <a:lnTo>
                  <a:pt x="24750" y="12140"/>
                </a:lnTo>
                <a:lnTo>
                  <a:pt x="24760" y="12150"/>
                </a:lnTo>
                <a:lnTo>
                  <a:pt x="24750" y="12150"/>
                </a:lnTo>
                <a:lnTo>
                  <a:pt x="24750" y="12160"/>
                </a:lnTo>
                <a:lnTo>
                  <a:pt x="24760" y="12160"/>
                </a:lnTo>
                <a:lnTo>
                  <a:pt x="24760" y="12170"/>
                </a:lnTo>
                <a:lnTo>
                  <a:pt x="24760" y="12180"/>
                </a:lnTo>
                <a:lnTo>
                  <a:pt x="24760" y="12190"/>
                </a:lnTo>
                <a:lnTo>
                  <a:pt x="24760" y="12200"/>
                </a:lnTo>
                <a:lnTo>
                  <a:pt x="24760" y="12210"/>
                </a:lnTo>
                <a:lnTo>
                  <a:pt x="24760" y="12220"/>
                </a:lnTo>
                <a:lnTo>
                  <a:pt x="24760" y="12230"/>
                </a:lnTo>
                <a:lnTo>
                  <a:pt x="24760" y="12240"/>
                </a:lnTo>
                <a:lnTo>
                  <a:pt x="24760" y="12250"/>
                </a:lnTo>
                <a:lnTo>
                  <a:pt x="24770" y="12260"/>
                </a:lnTo>
                <a:lnTo>
                  <a:pt x="24770" y="12270"/>
                </a:lnTo>
                <a:lnTo>
                  <a:pt x="24770" y="12280"/>
                </a:lnTo>
                <a:lnTo>
                  <a:pt x="24770" y="12290"/>
                </a:lnTo>
                <a:lnTo>
                  <a:pt x="24770" y="12300"/>
                </a:lnTo>
                <a:lnTo>
                  <a:pt x="24770" y="12310"/>
                </a:lnTo>
                <a:lnTo>
                  <a:pt x="24770" y="12320"/>
                </a:lnTo>
                <a:lnTo>
                  <a:pt x="24770" y="12330"/>
                </a:lnTo>
                <a:lnTo>
                  <a:pt x="24780" y="12340"/>
                </a:lnTo>
                <a:lnTo>
                  <a:pt x="24780" y="12350"/>
                </a:lnTo>
                <a:lnTo>
                  <a:pt x="24780" y="12360"/>
                </a:lnTo>
                <a:lnTo>
                  <a:pt x="24780" y="12370"/>
                </a:lnTo>
                <a:lnTo>
                  <a:pt x="24780" y="12380"/>
                </a:lnTo>
                <a:lnTo>
                  <a:pt x="24780" y="12390"/>
                </a:lnTo>
                <a:lnTo>
                  <a:pt x="24780" y="12400"/>
                </a:lnTo>
                <a:lnTo>
                  <a:pt x="24790" y="12410"/>
                </a:lnTo>
                <a:lnTo>
                  <a:pt x="24790" y="12420"/>
                </a:lnTo>
                <a:lnTo>
                  <a:pt x="24790" y="12430"/>
                </a:lnTo>
                <a:lnTo>
                  <a:pt x="24790" y="12440"/>
                </a:lnTo>
                <a:lnTo>
                  <a:pt x="24790" y="12450"/>
                </a:lnTo>
                <a:lnTo>
                  <a:pt x="24800" y="12460"/>
                </a:lnTo>
                <a:lnTo>
                  <a:pt x="24800" y="12470"/>
                </a:lnTo>
                <a:lnTo>
                  <a:pt x="24800" y="12480"/>
                </a:lnTo>
                <a:lnTo>
                  <a:pt x="24800" y="12490"/>
                </a:lnTo>
                <a:lnTo>
                  <a:pt x="24800" y="12500"/>
                </a:lnTo>
                <a:lnTo>
                  <a:pt x="24800" y="12510"/>
                </a:lnTo>
                <a:lnTo>
                  <a:pt x="24810" y="12520"/>
                </a:lnTo>
                <a:lnTo>
                  <a:pt x="24810" y="12530"/>
                </a:lnTo>
                <a:lnTo>
                  <a:pt x="24810" y="12540"/>
                </a:lnTo>
                <a:lnTo>
                  <a:pt x="24810" y="12550"/>
                </a:lnTo>
                <a:lnTo>
                  <a:pt x="24810" y="12560"/>
                </a:lnTo>
                <a:lnTo>
                  <a:pt x="24820" y="12580"/>
                </a:lnTo>
                <a:lnTo>
                  <a:pt x="24820" y="12590"/>
                </a:lnTo>
                <a:lnTo>
                  <a:pt x="24820" y="12600"/>
                </a:lnTo>
                <a:lnTo>
                  <a:pt x="24820" y="12610"/>
                </a:lnTo>
                <a:lnTo>
                  <a:pt x="24830" y="12620"/>
                </a:lnTo>
                <a:lnTo>
                  <a:pt x="24830" y="12630"/>
                </a:lnTo>
                <a:lnTo>
                  <a:pt x="24830" y="12640"/>
                </a:lnTo>
                <a:lnTo>
                  <a:pt x="24840" y="12650"/>
                </a:lnTo>
                <a:lnTo>
                  <a:pt x="24840" y="12660"/>
                </a:lnTo>
                <a:lnTo>
                  <a:pt x="24840" y="12680"/>
                </a:lnTo>
                <a:lnTo>
                  <a:pt x="24850" y="12690"/>
                </a:lnTo>
                <a:lnTo>
                  <a:pt x="24850" y="12700"/>
                </a:lnTo>
                <a:lnTo>
                  <a:pt x="24850" y="12710"/>
                </a:lnTo>
                <a:lnTo>
                  <a:pt x="24850" y="12720"/>
                </a:lnTo>
                <a:lnTo>
                  <a:pt x="24850" y="12730"/>
                </a:lnTo>
                <a:lnTo>
                  <a:pt x="24860" y="12730"/>
                </a:lnTo>
                <a:lnTo>
                  <a:pt x="24860" y="12740"/>
                </a:lnTo>
                <a:lnTo>
                  <a:pt x="24860" y="12750"/>
                </a:lnTo>
                <a:lnTo>
                  <a:pt x="24860" y="12760"/>
                </a:lnTo>
                <a:lnTo>
                  <a:pt x="24860" y="12770"/>
                </a:lnTo>
                <a:lnTo>
                  <a:pt x="24870" y="12780"/>
                </a:lnTo>
                <a:lnTo>
                  <a:pt x="24870" y="12800"/>
                </a:lnTo>
                <a:lnTo>
                  <a:pt x="24870" y="12810"/>
                </a:lnTo>
                <a:lnTo>
                  <a:pt x="24880" y="12820"/>
                </a:lnTo>
                <a:lnTo>
                  <a:pt x="24880" y="12830"/>
                </a:lnTo>
                <a:lnTo>
                  <a:pt x="24890" y="12860"/>
                </a:lnTo>
                <a:lnTo>
                  <a:pt x="24900" y="12890"/>
                </a:lnTo>
                <a:lnTo>
                  <a:pt x="24900" y="12900"/>
                </a:lnTo>
                <a:lnTo>
                  <a:pt x="24900" y="12910"/>
                </a:lnTo>
                <a:lnTo>
                  <a:pt x="24900" y="12920"/>
                </a:lnTo>
                <a:lnTo>
                  <a:pt x="24900" y="12930"/>
                </a:lnTo>
                <a:lnTo>
                  <a:pt x="24910" y="12940"/>
                </a:lnTo>
                <a:lnTo>
                  <a:pt x="24910" y="12950"/>
                </a:lnTo>
                <a:lnTo>
                  <a:pt x="24920" y="12960"/>
                </a:lnTo>
                <a:lnTo>
                  <a:pt x="24920" y="12980"/>
                </a:lnTo>
                <a:lnTo>
                  <a:pt x="24920" y="12990"/>
                </a:lnTo>
                <a:lnTo>
                  <a:pt x="24930" y="13000"/>
                </a:lnTo>
                <a:lnTo>
                  <a:pt x="24930" y="13010"/>
                </a:lnTo>
                <a:lnTo>
                  <a:pt x="24930" y="13020"/>
                </a:lnTo>
                <a:lnTo>
                  <a:pt x="24940" y="13030"/>
                </a:lnTo>
                <a:lnTo>
                  <a:pt x="24940" y="13040"/>
                </a:lnTo>
                <a:lnTo>
                  <a:pt x="24940" y="13050"/>
                </a:lnTo>
                <a:lnTo>
                  <a:pt x="24950" y="13060"/>
                </a:lnTo>
                <a:lnTo>
                  <a:pt x="24950" y="13070"/>
                </a:lnTo>
                <a:lnTo>
                  <a:pt x="24960" y="13090"/>
                </a:lnTo>
                <a:lnTo>
                  <a:pt x="24960" y="13100"/>
                </a:lnTo>
                <a:lnTo>
                  <a:pt x="24970" y="13120"/>
                </a:lnTo>
                <a:lnTo>
                  <a:pt x="24970" y="13140"/>
                </a:lnTo>
                <a:lnTo>
                  <a:pt x="24980" y="13150"/>
                </a:lnTo>
                <a:lnTo>
                  <a:pt x="24980" y="13170"/>
                </a:lnTo>
                <a:lnTo>
                  <a:pt x="24990" y="13180"/>
                </a:lnTo>
                <a:lnTo>
                  <a:pt x="24990" y="13200"/>
                </a:lnTo>
                <a:lnTo>
                  <a:pt x="25000" y="13220"/>
                </a:lnTo>
                <a:lnTo>
                  <a:pt x="25010" y="13240"/>
                </a:lnTo>
                <a:lnTo>
                  <a:pt x="25010" y="13250"/>
                </a:lnTo>
                <a:lnTo>
                  <a:pt x="25010" y="13260"/>
                </a:lnTo>
                <a:lnTo>
                  <a:pt x="25020" y="13270"/>
                </a:lnTo>
                <a:lnTo>
                  <a:pt x="25020" y="13280"/>
                </a:lnTo>
                <a:lnTo>
                  <a:pt x="25030" y="13290"/>
                </a:lnTo>
                <a:lnTo>
                  <a:pt x="25040" y="13310"/>
                </a:lnTo>
                <a:lnTo>
                  <a:pt x="25040" y="13330"/>
                </a:lnTo>
                <a:lnTo>
                  <a:pt x="25050" y="13340"/>
                </a:lnTo>
                <a:lnTo>
                  <a:pt x="25050" y="13360"/>
                </a:lnTo>
                <a:lnTo>
                  <a:pt x="25060" y="13370"/>
                </a:lnTo>
                <a:lnTo>
                  <a:pt x="25060" y="13380"/>
                </a:lnTo>
                <a:lnTo>
                  <a:pt x="25060" y="13390"/>
                </a:lnTo>
                <a:lnTo>
                  <a:pt x="25070" y="13400"/>
                </a:lnTo>
                <a:lnTo>
                  <a:pt x="25070" y="13410"/>
                </a:lnTo>
                <a:lnTo>
                  <a:pt x="25080" y="13420"/>
                </a:lnTo>
                <a:lnTo>
                  <a:pt x="25080" y="13430"/>
                </a:lnTo>
                <a:lnTo>
                  <a:pt x="25080" y="13440"/>
                </a:lnTo>
                <a:lnTo>
                  <a:pt x="25090" y="13450"/>
                </a:lnTo>
                <a:lnTo>
                  <a:pt x="25090" y="13460"/>
                </a:lnTo>
                <a:lnTo>
                  <a:pt x="25100" y="13480"/>
                </a:lnTo>
                <a:lnTo>
                  <a:pt x="25110" y="13510"/>
                </a:lnTo>
                <a:lnTo>
                  <a:pt x="25120" y="13520"/>
                </a:lnTo>
                <a:lnTo>
                  <a:pt x="25120" y="13530"/>
                </a:lnTo>
                <a:lnTo>
                  <a:pt x="25120" y="13540"/>
                </a:lnTo>
                <a:lnTo>
                  <a:pt x="25130" y="13550"/>
                </a:lnTo>
                <a:lnTo>
                  <a:pt x="25130" y="13560"/>
                </a:lnTo>
                <a:lnTo>
                  <a:pt x="25130" y="13570"/>
                </a:lnTo>
                <a:lnTo>
                  <a:pt x="25140" y="13570"/>
                </a:lnTo>
                <a:lnTo>
                  <a:pt x="25140" y="13580"/>
                </a:lnTo>
                <a:lnTo>
                  <a:pt x="25140" y="13590"/>
                </a:lnTo>
                <a:lnTo>
                  <a:pt x="25150" y="13590"/>
                </a:lnTo>
                <a:lnTo>
                  <a:pt x="25150" y="13600"/>
                </a:lnTo>
                <a:lnTo>
                  <a:pt x="25150" y="13610"/>
                </a:lnTo>
                <a:lnTo>
                  <a:pt x="25160" y="13620"/>
                </a:lnTo>
                <a:lnTo>
                  <a:pt x="25160" y="13630"/>
                </a:lnTo>
                <a:lnTo>
                  <a:pt x="25170" y="13640"/>
                </a:lnTo>
                <a:lnTo>
                  <a:pt x="25170" y="13650"/>
                </a:lnTo>
                <a:lnTo>
                  <a:pt x="25180" y="13660"/>
                </a:lnTo>
                <a:lnTo>
                  <a:pt x="25180" y="13670"/>
                </a:lnTo>
                <a:lnTo>
                  <a:pt x="25190" y="13690"/>
                </a:lnTo>
                <a:lnTo>
                  <a:pt x="25200" y="13700"/>
                </a:lnTo>
                <a:lnTo>
                  <a:pt x="25200" y="13710"/>
                </a:lnTo>
                <a:lnTo>
                  <a:pt x="25200" y="13720"/>
                </a:lnTo>
                <a:lnTo>
                  <a:pt x="25210" y="13720"/>
                </a:lnTo>
                <a:lnTo>
                  <a:pt x="25210" y="13730"/>
                </a:lnTo>
                <a:lnTo>
                  <a:pt x="25220" y="13740"/>
                </a:lnTo>
                <a:lnTo>
                  <a:pt x="25230" y="13760"/>
                </a:lnTo>
                <a:lnTo>
                  <a:pt x="25230" y="13770"/>
                </a:lnTo>
                <a:lnTo>
                  <a:pt x="25240" y="13780"/>
                </a:lnTo>
                <a:lnTo>
                  <a:pt x="25240" y="13790"/>
                </a:lnTo>
                <a:lnTo>
                  <a:pt x="25250" y="13800"/>
                </a:lnTo>
                <a:lnTo>
                  <a:pt x="25250" y="13810"/>
                </a:lnTo>
                <a:lnTo>
                  <a:pt x="25260" y="13810"/>
                </a:lnTo>
                <a:lnTo>
                  <a:pt x="25260" y="13820"/>
                </a:lnTo>
                <a:lnTo>
                  <a:pt x="25260" y="13830"/>
                </a:lnTo>
                <a:lnTo>
                  <a:pt x="25270" y="13830"/>
                </a:lnTo>
                <a:lnTo>
                  <a:pt x="25270" y="13840"/>
                </a:lnTo>
                <a:lnTo>
                  <a:pt x="25270" y="13850"/>
                </a:lnTo>
                <a:lnTo>
                  <a:pt x="25280" y="13860"/>
                </a:lnTo>
                <a:lnTo>
                  <a:pt x="25290" y="13870"/>
                </a:lnTo>
                <a:lnTo>
                  <a:pt x="25290" y="13880"/>
                </a:lnTo>
                <a:lnTo>
                  <a:pt x="25300" y="13890"/>
                </a:lnTo>
                <a:lnTo>
                  <a:pt x="25300" y="13900"/>
                </a:lnTo>
                <a:lnTo>
                  <a:pt x="25310" y="13910"/>
                </a:lnTo>
                <a:lnTo>
                  <a:pt x="25320" y="13920"/>
                </a:lnTo>
                <a:lnTo>
                  <a:pt x="25320" y="13930"/>
                </a:lnTo>
                <a:lnTo>
                  <a:pt x="25330" y="13940"/>
                </a:lnTo>
                <a:lnTo>
                  <a:pt x="25330" y="13950"/>
                </a:lnTo>
                <a:lnTo>
                  <a:pt x="25340" y="13960"/>
                </a:lnTo>
                <a:lnTo>
                  <a:pt x="25350" y="13970"/>
                </a:lnTo>
                <a:lnTo>
                  <a:pt x="25360" y="13990"/>
                </a:lnTo>
                <a:lnTo>
                  <a:pt x="25370" y="14000"/>
                </a:lnTo>
                <a:lnTo>
                  <a:pt x="25380" y="14010"/>
                </a:lnTo>
                <a:lnTo>
                  <a:pt x="25380" y="14020"/>
                </a:lnTo>
                <a:lnTo>
                  <a:pt x="25380" y="14030"/>
                </a:lnTo>
                <a:lnTo>
                  <a:pt x="25390" y="14030"/>
                </a:lnTo>
                <a:lnTo>
                  <a:pt x="25390" y="14040"/>
                </a:lnTo>
                <a:lnTo>
                  <a:pt x="25400" y="14050"/>
                </a:lnTo>
                <a:lnTo>
                  <a:pt x="25410" y="14060"/>
                </a:lnTo>
                <a:lnTo>
                  <a:pt x="25420" y="14080"/>
                </a:lnTo>
                <a:lnTo>
                  <a:pt x="25430" y="14090"/>
                </a:lnTo>
                <a:lnTo>
                  <a:pt x="25430" y="14100"/>
                </a:lnTo>
                <a:lnTo>
                  <a:pt x="25440" y="14110"/>
                </a:lnTo>
                <a:lnTo>
                  <a:pt x="25440" y="14120"/>
                </a:lnTo>
                <a:lnTo>
                  <a:pt x="25450" y="14120"/>
                </a:lnTo>
                <a:lnTo>
                  <a:pt x="25450" y="14130"/>
                </a:lnTo>
                <a:lnTo>
                  <a:pt x="25460" y="14140"/>
                </a:lnTo>
                <a:lnTo>
                  <a:pt x="25460" y="14150"/>
                </a:lnTo>
                <a:lnTo>
                  <a:pt x="25470" y="14150"/>
                </a:lnTo>
                <a:lnTo>
                  <a:pt x="25480" y="14160"/>
                </a:lnTo>
                <a:lnTo>
                  <a:pt x="25480" y="14170"/>
                </a:lnTo>
                <a:lnTo>
                  <a:pt x="25490" y="14180"/>
                </a:lnTo>
                <a:lnTo>
                  <a:pt x="25490" y="14190"/>
                </a:lnTo>
                <a:lnTo>
                  <a:pt x="25500" y="14190"/>
                </a:lnTo>
                <a:lnTo>
                  <a:pt x="25500" y="14200"/>
                </a:lnTo>
                <a:lnTo>
                  <a:pt x="25510" y="14210"/>
                </a:lnTo>
                <a:lnTo>
                  <a:pt x="25520" y="14220"/>
                </a:lnTo>
                <a:lnTo>
                  <a:pt x="25520" y="14230"/>
                </a:lnTo>
                <a:lnTo>
                  <a:pt x="25530" y="14230"/>
                </a:lnTo>
                <a:lnTo>
                  <a:pt x="25530" y="14240"/>
                </a:lnTo>
                <a:lnTo>
                  <a:pt x="25540" y="14250"/>
                </a:lnTo>
                <a:lnTo>
                  <a:pt x="25540" y="14260"/>
                </a:lnTo>
                <a:lnTo>
                  <a:pt x="25550" y="14260"/>
                </a:lnTo>
                <a:lnTo>
                  <a:pt x="25550" y="14270"/>
                </a:lnTo>
                <a:lnTo>
                  <a:pt x="25560" y="14280"/>
                </a:lnTo>
                <a:lnTo>
                  <a:pt x="25570" y="14280"/>
                </a:lnTo>
                <a:lnTo>
                  <a:pt x="25570" y="14290"/>
                </a:lnTo>
                <a:lnTo>
                  <a:pt x="25580" y="14300"/>
                </a:lnTo>
                <a:lnTo>
                  <a:pt x="25590" y="14300"/>
                </a:lnTo>
                <a:lnTo>
                  <a:pt x="25590" y="14310"/>
                </a:lnTo>
                <a:lnTo>
                  <a:pt x="25590" y="14320"/>
                </a:lnTo>
                <a:lnTo>
                  <a:pt x="25600" y="14330"/>
                </a:lnTo>
                <a:lnTo>
                  <a:pt x="25610" y="14340"/>
                </a:lnTo>
                <a:lnTo>
                  <a:pt x="25610" y="14350"/>
                </a:lnTo>
                <a:lnTo>
                  <a:pt x="25620" y="14350"/>
                </a:lnTo>
                <a:lnTo>
                  <a:pt x="25630" y="14360"/>
                </a:lnTo>
                <a:lnTo>
                  <a:pt x="25630" y="14370"/>
                </a:lnTo>
                <a:lnTo>
                  <a:pt x="25640" y="14380"/>
                </a:lnTo>
                <a:lnTo>
                  <a:pt x="25650" y="14390"/>
                </a:lnTo>
                <a:lnTo>
                  <a:pt x="25650" y="14400"/>
                </a:lnTo>
                <a:lnTo>
                  <a:pt x="25660" y="14410"/>
                </a:lnTo>
                <a:lnTo>
                  <a:pt x="25670" y="14420"/>
                </a:lnTo>
                <a:lnTo>
                  <a:pt x="25680" y="14430"/>
                </a:lnTo>
                <a:lnTo>
                  <a:pt x="25690" y="14440"/>
                </a:lnTo>
                <a:lnTo>
                  <a:pt x="25700" y="14450"/>
                </a:lnTo>
                <a:lnTo>
                  <a:pt x="25700" y="14460"/>
                </a:lnTo>
                <a:lnTo>
                  <a:pt x="25710" y="14460"/>
                </a:lnTo>
                <a:lnTo>
                  <a:pt x="25710" y="14470"/>
                </a:lnTo>
                <a:lnTo>
                  <a:pt x="25720" y="14470"/>
                </a:lnTo>
                <a:lnTo>
                  <a:pt x="25720" y="14480"/>
                </a:lnTo>
                <a:lnTo>
                  <a:pt x="25720" y="14490"/>
                </a:lnTo>
                <a:lnTo>
                  <a:pt x="25730" y="14490"/>
                </a:lnTo>
                <a:lnTo>
                  <a:pt x="25740" y="14500"/>
                </a:lnTo>
                <a:lnTo>
                  <a:pt x="25740" y="14510"/>
                </a:lnTo>
                <a:lnTo>
                  <a:pt x="25750" y="14510"/>
                </a:lnTo>
                <a:lnTo>
                  <a:pt x="25750" y="14520"/>
                </a:lnTo>
                <a:lnTo>
                  <a:pt x="25760" y="14520"/>
                </a:lnTo>
                <a:lnTo>
                  <a:pt x="25760" y="14530"/>
                </a:lnTo>
                <a:lnTo>
                  <a:pt x="25770" y="14540"/>
                </a:lnTo>
                <a:lnTo>
                  <a:pt x="25780" y="14540"/>
                </a:lnTo>
                <a:lnTo>
                  <a:pt x="25780" y="14550"/>
                </a:lnTo>
                <a:lnTo>
                  <a:pt x="25790" y="14560"/>
                </a:lnTo>
                <a:lnTo>
                  <a:pt x="25790" y="14570"/>
                </a:lnTo>
                <a:lnTo>
                  <a:pt x="25800" y="14570"/>
                </a:lnTo>
                <a:lnTo>
                  <a:pt x="25800" y="14580"/>
                </a:lnTo>
                <a:lnTo>
                  <a:pt x="25810" y="14580"/>
                </a:lnTo>
                <a:lnTo>
                  <a:pt x="25810" y="14590"/>
                </a:lnTo>
                <a:lnTo>
                  <a:pt x="25820" y="14590"/>
                </a:lnTo>
                <a:lnTo>
                  <a:pt x="25820" y="14600"/>
                </a:lnTo>
                <a:lnTo>
                  <a:pt x="25830" y="14610"/>
                </a:lnTo>
                <a:lnTo>
                  <a:pt x="25830" y="14620"/>
                </a:lnTo>
                <a:lnTo>
                  <a:pt x="25850" y="14630"/>
                </a:lnTo>
                <a:lnTo>
                  <a:pt x="25860" y="14640"/>
                </a:lnTo>
                <a:lnTo>
                  <a:pt x="25860" y="14650"/>
                </a:lnTo>
                <a:lnTo>
                  <a:pt x="25870" y="14660"/>
                </a:lnTo>
                <a:lnTo>
                  <a:pt x="25880" y="14670"/>
                </a:lnTo>
                <a:lnTo>
                  <a:pt x="25890" y="14680"/>
                </a:lnTo>
                <a:lnTo>
                  <a:pt x="25910" y="14700"/>
                </a:lnTo>
                <a:lnTo>
                  <a:pt x="25910" y="14710"/>
                </a:lnTo>
                <a:lnTo>
                  <a:pt x="25920" y="14710"/>
                </a:lnTo>
                <a:lnTo>
                  <a:pt x="25920" y="14720"/>
                </a:lnTo>
                <a:lnTo>
                  <a:pt x="25930" y="14720"/>
                </a:lnTo>
                <a:lnTo>
                  <a:pt x="25940" y="14730"/>
                </a:lnTo>
                <a:lnTo>
                  <a:pt x="25950" y="14750"/>
                </a:lnTo>
                <a:lnTo>
                  <a:pt x="25960" y="14750"/>
                </a:lnTo>
                <a:lnTo>
                  <a:pt x="25960" y="14760"/>
                </a:lnTo>
                <a:lnTo>
                  <a:pt x="25970" y="14760"/>
                </a:lnTo>
                <a:lnTo>
                  <a:pt x="25980" y="14780"/>
                </a:lnTo>
                <a:lnTo>
                  <a:pt x="25990" y="14780"/>
                </a:lnTo>
                <a:lnTo>
                  <a:pt x="25990" y="14790"/>
                </a:lnTo>
                <a:lnTo>
                  <a:pt x="26000" y="14790"/>
                </a:lnTo>
                <a:lnTo>
                  <a:pt x="26000" y="14800"/>
                </a:lnTo>
                <a:lnTo>
                  <a:pt x="26010" y="14800"/>
                </a:lnTo>
                <a:lnTo>
                  <a:pt x="26010" y="14810"/>
                </a:lnTo>
                <a:lnTo>
                  <a:pt x="26020" y="14820"/>
                </a:lnTo>
                <a:lnTo>
                  <a:pt x="26030" y="14830"/>
                </a:lnTo>
                <a:lnTo>
                  <a:pt x="26050" y="14840"/>
                </a:lnTo>
                <a:lnTo>
                  <a:pt x="26050" y="14850"/>
                </a:lnTo>
                <a:lnTo>
                  <a:pt x="26060" y="14850"/>
                </a:lnTo>
                <a:lnTo>
                  <a:pt x="26070" y="14870"/>
                </a:lnTo>
                <a:lnTo>
                  <a:pt x="26080" y="14870"/>
                </a:lnTo>
                <a:lnTo>
                  <a:pt x="26080" y="14880"/>
                </a:lnTo>
                <a:lnTo>
                  <a:pt x="26090" y="14890"/>
                </a:lnTo>
                <a:lnTo>
                  <a:pt x="26100" y="14900"/>
                </a:lnTo>
                <a:lnTo>
                  <a:pt x="26110" y="14900"/>
                </a:lnTo>
                <a:lnTo>
                  <a:pt x="26120" y="14920"/>
                </a:lnTo>
                <a:lnTo>
                  <a:pt x="26140" y="14930"/>
                </a:lnTo>
                <a:lnTo>
                  <a:pt x="26150" y="14940"/>
                </a:lnTo>
                <a:lnTo>
                  <a:pt x="26150" y="14950"/>
                </a:lnTo>
                <a:lnTo>
                  <a:pt x="26160" y="14950"/>
                </a:lnTo>
                <a:lnTo>
                  <a:pt x="26160" y="14960"/>
                </a:lnTo>
                <a:lnTo>
                  <a:pt x="26170" y="14960"/>
                </a:lnTo>
                <a:lnTo>
                  <a:pt x="26170" y="14970"/>
                </a:lnTo>
                <a:lnTo>
                  <a:pt x="26180" y="14970"/>
                </a:lnTo>
                <a:lnTo>
                  <a:pt x="26180" y="14980"/>
                </a:lnTo>
                <a:lnTo>
                  <a:pt x="26190" y="14980"/>
                </a:lnTo>
                <a:lnTo>
                  <a:pt x="26190" y="14990"/>
                </a:lnTo>
                <a:lnTo>
                  <a:pt x="26200" y="14990"/>
                </a:lnTo>
                <a:lnTo>
                  <a:pt x="26200" y="15000"/>
                </a:lnTo>
                <a:lnTo>
                  <a:pt x="26210" y="15000"/>
                </a:lnTo>
                <a:lnTo>
                  <a:pt x="26220" y="15010"/>
                </a:lnTo>
                <a:lnTo>
                  <a:pt x="26230" y="15020"/>
                </a:lnTo>
                <a:lnTo>
                  <a:pt x="26240" y="15030"/>
                </a:lnTo>
                <a:lnTo>
                  <a:pt x="26250" y="15040"/>
                </a:lnTo>
                <a:lnTo>
                  <a:pt x="26260" y="15050"/>
                </a:lnTo>
                <a:lnTo>
                  <a:pt x="26270" y="15050"/>
                </a:lnTo>
                <a:lnTo>
                  <a:pt x="26270" y="15060"/>
                </a:lnTo>
                <a:lnTo>
                  <a:pt x="26290" y="15070"/>
                </a:lnTo>
                <a:lnTo>
                  <a:pt x="26300" y="15080"/>
                </a:lnTo>
                <a:lnTo>
                  <a:pt x="26310" y="15090"/>
                </a:lnTo>
                <a:lnTo>
                  <a:pt x="26320" y="15090"/>
                </a:lnTo>
                <a:lnTo>
                  <a:pt x="26320" y="15100"/>
                </a:lnTo>
                <a:lnTo>
                  <a:pt x="26330" y="15100"/>
                </a:lnTo>
                <a:lnTo>
                  <a:pt x="26340" y="15110"/>
                </a:lnTo>
                <a:lnTo>
                  <a:pt x="26350" y="15120"/>
                </a:lnTo>
                <a:lnTo>
                  <a:pt x="26360" y="15120"/>
                </a:lnTo>
                <a:lnTo>
                  <a:pt x="26360" y="15130"/>
                </a:lnTo>
                <a:lnTo>
                  <a:pt x="26370" y="15130"/>
                </a:lnTo>
                <a:lnTo>
                  <a:pt x="26370" y="15140"/>
                </a:lnTo>
                <a:lnTo>
                  <a:pt x="26380" y="15140"/>
                </a:lnTo>
                <a:lnTo>
                  <a:pt x="26390" y="15140"/>
                </a:lnTo>
                <a:lnTo>
                  <a:pt x="26390" y="15150"/>
                </a:lnTo>
                <a:lnTo>
                  <a:pt x="26410" y="15160"/>
                </a:lnTo>
                <a:lnTo>
                  <a:pt x="26420" y="15170"/>
                </a:lnTo>
                <a:lnTo>
                  <a:pt x="26430" y="15180"/>
                </a:lnTo>
                <a:lnTo>
                  <a:pt x="26450" y="15190"/>
                </a:lnTo>
                <a:lnTo>
                  <a:pt x="26460" y="15200"/>
                </a:lnTo>
                <a:lnTo>
                  <a:pt x="26470" y="15210"/>
                </a:lnTo>
                <a:lnTo>
                  <a:pt x="26480" y="15220"/>
                </a:lnTo>
                <a:lnTo>
                  <a:pt x="26490" y="15220"/>
                </a:lnTo>
                <a:lnTo>
                  <a:pt x="26500" y="15230"/>
                </a:lnTo>
                <a:lnTo>
                  <a:pt x="26510" y="15240"/>
                </a:lnTo>
                <a:lnTo>
                  <a:pt x="26530" y="15250"/>
                </a:lnTo>
                <a:lnTo>
                  <a:pt x="26530" y="15260"/>
                </a:lnTo>
                <a:lnTo>
                  <a:pt x="26540" y="15270"/>
                </a:lnTo>
                <a:lnTo>
                  <a:pt x="26550" y="15270"/>
                </a:lnTo>
                <a:lnTo>
                  <a:pt x="26560" y="15280"/>
                </a:lnTo>
                <a:lnTo>
                  <a:pt x="26570" y="15280"/>
                </a:lnTo>
                <a:lnTo>
                  <a:pt x="26570" y="15290"/>
                </a:lnTo>
                <a:lnTo>
                  <a:pt x="26580" y="15300"/>
                </a:lnTo>
                <a:lnTo>
                  <a:pt x="26590" y="15310"/>
                </a:lnTo>
                <a:lnTo>
                  <a:pt x="26600" y="15310"/>
                </a:lnTo>
                <a:lnTo>
                  <a:pt x="26610" y="15320"/>
                </a:lnTo>
                <a:lnTo>
                  <a:pt x="26620" y="15330"/>
                </a:lnTo>
                <a:lnTo>
                  <a:pt x="26630" y="15340"/>
                </a:lnTo>
                <a:lnTo>
                  <a:pt x="26640" y="15350"/>
                </a:lnTo>
                <a:lnTo>
                  <a:pt x="26650" y="15360"/>
                </a:lnTo>
                <a:lnTo>
                  <a:pt x="26670" y="15370"/>
                </a:lnTo>
                <a:lnTo>
                  <a:pt x="26680" y="15380"/>
                </a:lnTo>
                <a:lnTo>
                  <a:pt x="26690" y="15390"/>
                </a:lnTo>
                <a:lnTo>
                  <a:pt x="26700" y="15390"/>
                </a:lnTo>
                <a:lnTo>
                  <a:pt x="26710" y="15400"/>
                </a:lnTo>
                <a:lnTo>
                  <a:pt x="26720" y="15410"/>
                </a:lnTo>
                <a:lnTo>
                  <a:pt x="26750" y="15430"/>
                </a:lnTo>
                <a:lnTo>
                  <a:pt x="26770" y="15440"/>
                </a:lnTo>
                <a:lnTo>
                  <a:pt x="26800" y="15460"/>
                </a:lnTo>
                <a:lnTo>
                  <a:pt x="26820" y="15470"/>
                </a:lnTo>
                <a:lnTo>
                  <a:pt x="26840" y="15490"/>
                </a:lnTo>
                <a:lnTo>
                  <a:pt x="26850" y="15490"/>
                </a:lnTo>
                <a:lnTo>
                  <a:pt x="26860" y="15500"/>
                </a:lnTo>
                <a:lnTo>
                  <a:pt x="26870" y="15500"/>
                </a:lnTo>
                <a:lnTo>
                  <a:pt x="26880" y="15510"/>
                </a:lnTo>
                <a:lnTo>
                  <a:pt x="26890" y="15520"/>
                </a:lnTo>
                <a:lnTo>
                  <a:pt x="26910" y="15530"/>
                </a:lnTo>
                <a:lnTo>
                  <a:pt x="26920" y="15540"/>
                </a:lnTo>
                <a:lnTo>
                  <a:pt x="26930" y="15550"/>
                </a:lnTo>
                <a:lnTo>
                  <a:pt x="26940" y="15560"/>
                </a:lnTo>
                <a:lnTo>
                  <a:pt x="26950" y="15560"/>
                </a:lnTo>
                <a:lnTo>
                  <a:pt x="26960" y="15570"/>
                </a:lnTo>
                <a:lnTo>
                  <a:pt x="26970" y="15580"/>
                </a:lnTo>
                <a:lnTo>
                  <a:pt x="26980" y="15580"/>
                </a:lnTo>
                <a:lnTo>
                  <a:pt x="26990" y="15590"/>
                </a:lnTo>
                <a:lnTo>
                  <a:pt x="27000" y="15590"/>
                </a:lnTo>
                <a:lnTo>
                  <a:pt x="27010" y="15600"/>
                </a:lnTo>
                <a:lnTo>
                  <a:pt x="27020" y="15600"/>
                </a:lnTo>
                <a:lnTo>
                  <a:pt x="27030" y="15610"/>
                </a:lnTo>
                <a:lnTo>
                  <a:pt x="27040" y="15610"/>
                </a:lnTo>
                <a:lnTo>
                  <a:pt x="27040" y="15620"/>
                </a:lnTo>
                <a:lnTo>
                  <a:pt x="27050" y="15620"/>
                </a:lnTo>
                <a:lnTo>
                  <a:pt x="27060" y="15630"/>
                </a:lnTo>
                <a:lnTo>
                  <a:pt x="27070" y="15630"/>
                </a:lnTo>
                <a:lnTo>
                  <a:pt x="27080" y="15640"/>
                </a:lnTo>
                <a:lnTo>
                  <a:pt x="27090" y="15650"/>
                </a:lnTo>
                <a:lnTo>
                  <a:pt x="27100" y="15650"/>
                </a:lnTo>
                <a:lnTo>
                  <a:pt x="27110" y="15650"/>
                </a:lnTo>
                <a:lnTo>
                  <a:pt x="27130" y="15670"/>
                </a:lnTo>
                <a:lnTo>
                  <a:pt x="27140" y="15670"/>
                </a:lnTo>
                <a:lnTo>
                  <a:pt x="27150" y="15680"/>
                </a:lnTo>
                <a:lnTo>
                  <a:pt x="27180" y="15690"/>
                </a:lnTo>
                <a:lnTo>
                  <a:pt x="27200" y="15700"/>
                </a:lnTo>
                <a:lnTo>
                  <a:pt x="27210" y="15710"/>
                </a:lnTo>
                <a:lnTo>
                  <a:pt x="27220" y="15710"/>
                </a:lnTo>
                <a:lnTo>
                  <a:pt x="27230" y="15720"/>
                </a:lnTo>
                <a:lnTo>
                  <a:pt x="27240" y="15720"/>
                </a:lnTo>
                <a:lnTo>
                  <a:pt x="27250" y="15730"/>
                </a:lnTo>
                <a:lnTo>
                  <a:pt x="27270" y="15740"/>
                </a:lnTo>
                <a:lnTo>
                  <a:pt x="27280" y="15750"/>
                </a:lnTo>
                <a:lnTo>
                  <a:pt x="27290" y="15750"/>
                </a:lnTo>
                <a:lnTo>
                  <a:pt x="27300" y="15750"/>
                </a:lnTo>
                <a:lnTo>
                  <a:pt x="27300" y="15760"/>
                </a:lnTo>
                <a:lnTo>
                  <a:pt x="27310" y="15760"/>
                </a:lnTo>
                <a:lnTo>
                  <a:pt x="27310" y="15770"/>
                </a:lnTo>
                <a:lnTo>
                  <a:pt x="27320" y="15770"/>
                </a:lnTo>
                <a:lnTo>
                  <a:pt x="27330" y="15770"/>
                </a:lnTo>
                <a:lnTo>
                  <a:pt x="27340" y="15780"/>
                </a:lnTo>
                <a:lnTo>
                  <a:pt x="27350" y="15790"/>
                </a:lnTo>
                <a:lnTo>
                  <a:pt x="27360" y="15800"/>
                </a:lnTo>
                <a:lnTo>
                  <a:pt x="27370" y="15810"/>
                </a:lnTo>
                <a:lnTo>
                  <a:pt x="27380" y="15810"/>
                </a:lnTo>
                <a:lnTo>
                  <a:pt x="27390" y="15820"/>
                </a:lnTo>
                <a:lnTo>
                  <a:pt x="27400" y="15830"/>
                </a:lnTo>
                <a:lnTo>
                  <a:pt x="27410" y="15840"/>
                </a:lnTo>
                <a:lnTo>
                  <a:pt x="27420" y="15840"/>
                </a:lnTo>
                <a:lnTo>
                  <a:pt x="27420" y="15850"/>
                </a:lnTo>
                <a:lnTo>
                  <a:pt x="27430" y="15860"/>
                </a:lnTo>
                <a:lnTo>
                  <a:pt x="27440" y="15870"/>
                </a:lnTo>
                <a:lnTo>
                  <a:pt x="27440" y="15880"/>
                </a:lnTo>
                <a:lnTo>
                  <a:pt x="27450" y="15880"/>
                </a:lnTo>
                <a:lnTo>
                  <a:pt x="27470" y="15900"/>
                </a:lnTo>
                <a:lnTo>
                  <a:pt x="27490" y="15900"/>
                </a:lnTo>
                <a:lnTo>
                  <a:pt x="27490" y="15910"/>
                </a:lnTo>
                <a:lnTo>
                  <a:pt x="27500" y="15910"/>
                </a:lnTo>
                <a:lnTo>
                  <a:pt x="27510" y="15920"/>
                </a:lnTo>
                <a:lnTo>
                  <a:pt x="27520" y="15920"/>
                </a:lnTo>
                <a:lnTo>
                  <a:pt x="27520" y="15930"/>
                </a:lnTo>
                <a:lnTo>
                  <a:pt x="27530" y="15930"/>
                </a:lnTo>
                <a:lnTo>
                  <a:pt x="27540" y="15940"/>
                </a:lnTo>
                <a:lnTo>
                  <a:pt x="27550" y="15940"/>
                </a:lnTo>
                <a:lnTo>
                  <a:pt x="27560" y="15940"/>
                </a:lnTo>
                <a:lnTo>
                  <a:pt x="27560" y="15950"/>
                </a:lnTo>
                <a:lnTo>
                  <a:pt x="27570" y="15950"/>
                </a:lnTo>
                <a:lnTo>
                  <a:pt x="27580" y="15960"/>
                </a:lnTo>
                <a:lnTo>
                  <a:pt x="27590" y="15960"/>
                </a:lnTo>
                <a:lnTo>
                  <a:pt x="27600" y="15970"/>
                </a:lnTo>
                <a:lnTo>
                  <a:pt x="27610" y="15970"/>
                </a:lnTo>
                <a:lnTo>
                  <a:pt x="27620" y="15980"/>
                </a:lnTo>
                <a:lnTo>
                  <a:pt x="27630" y="15990"/>
                </a:lnTo>
                <a:lnTo>
                  <a:pt x="27640" y="15990"/>
                </a:lnTo>
                <a:lnTo>
                  <a:pt x="27640" y="16000"/>
                </a:lnTo>
                <a:lnTo>
                  <a:pt x="27650" y="16000"/>
                </a:lnTo>
                <a:lnTo>
                  <a:pt x="27730" y="15960"/>
                </a:lnTo>
                <a:lnTo>
                  <a:pt x="27750" y="15980"/>
                </a:lnTo>
                <a:lnTo>
                  <a:pt x="27760" y="16050"/>
                </a:lnTo>
                <a:lnTo>
                  <a:pt x="27740" y="16110"/>
                </a:lnTo>
                <a:lnTo>
                  <a:pt x="27750" y="16120"/>
                </a:lnTo>
                <a:lnTo>
                  <a:pt x="27760" y="16130"/>
                </a:lnTo>
                <a:lnTo>
                  <a:pt x="27770" y="16140"/>
                </a:lnTo>
                <a:lnTo>
                  <a:pt x="27780" y="16140"/>
                </a:lnTo>
                <a:lnTo>
                  <a:pt x="27780" y="16150"/>
                </a:lnTo>
                <a:lnTo>
                  <a:pt x="27790" y="16150"/>
                </a:lnTo>
                <a:lnTo>
                  <a:pt x="27790" y="16160"/>
                </a:lnTo>
                <a:lnTo>
                  <a:pt x="27800" y="16160"/>
                </a:lnTo>
                <a:lnTo>
                  <a:pt x="27800" y="16170"/>
                </a:lnTo>
                <a:lnTo>
                  <a:pt x="27830" y="16200"/>
                </a:lnTo>
                <a:lnTo>
                  <a:pt x="27840" y="16210"/>
                </a:lnTo>
                <a:lnTo>
                  <a:pt x="27850" y="16210"/>
                </a:lnTo>
                <a:lnTo>
                  <a:pt x="27850" y="16220"/>
                </a:lnTo>
                <a:lnTo>
                  <a:pt x="27860" y="16220"/>
                </a:lnTo>
                <a:lnTo>
                  <a:pt x="27860" y="16230"/>
                </a:lnTo>
                <a:lnTo>
                  <a:pt x="27870" y="16240"/>
                </a:lnTo>
                <a:lnTo>
                  <a:pt x="27880" y="16240"/>
                </a:lnTo>
                <a:lnTo>
                  <a:pt x="27880" y="16250"/>
                </a:lnTo>
                <a:lnTo>
                  <a:pt x="27890" y="16250"/>
                </a:lnTo>
                <a:lnTo>
                  <a:pt x="27890" y="16260"/>
                </a:lnTo>
                <a:lnTo>
                  <a:pt x="27900" y="16260"/>
                </a:lnTo>
                <a:lnTo>
                  <a:pt x="27910" y="16270"/>
                </a:lnTo>
                <a:lnTo>
                  <a:pt x="27920" y="16270"/>
                </a:lnTo>
                <a:lnTo>
                  <a:pt x="27930" y="16280"/>
                </a:lnTo>
                <a:lnTo>
                  <a:pt x="27940" y="16290"/>
                </a:lnTo>
                <a:lnTo>
                  <a:pt x="27950" y="16290"/>
                </a:lnTo>
                <a:lnTo>
                  <a:pt x="27960" y="16300"/>
                </a:lnTo>
                <a:lnTo>
                  <a:pt x="27970" y="16310"/>
                </a:lnTo>
                <a:lnTo>
                  <a:pt x="27980" y="16310"/>
                </a:lnTo>
                <a:lnTo>
                  <a:pt x="27990" y="16310"/>
                </a:lnTo>
                <a:lnTo>
                  <a:pt x="27990" y="16320"/>
                </a:lnTo>
                <a:lnTo>
                  <a:pt x="28000" y="16320"/>
                </a:lnTo>
                <a:lnTo>
                  <a:pt x="28000" y="16330"/>
                </a:lnTo>
                <a:lnTo>
                  <a:pt x="28010" y="16330"/>
                </a:lnTo>
                <a:lnTo>
                  <a:pt x="28020" y="16330"/>
                </a:lnTo>
                <a:lnTo>
                  <a:pt x="28020" y="16340"/>
                </a:lnTo>
                <a:lnTo>
                  <a:pt x="28030" y="16340"/>
                </a:lnTo>
                <a:lnTo>
                  <a:pt x="28040" y="16350"/>
                </a:lnTo>
                <a:lnTo>
                  <a:pt x="28050" y="16350"/>
                </a:lnTo>
                <a:lnTo>
                  <a:pt x="28060" y="16350"/>
                </a:lnTo>
                <a:lnTo>
                  <a:pt x="28060" y="16360"/>
                </a:lnTo>
                <a:lnTo>
                  <a:pt x="28070" y="16360"/>
                </a:lnTo>
                <a:lnTo>
                  <a:pt x="28080" y="16370"/>
                </a:lnTo>
                <a:lnTo>
                  <a:pt x="28090" y="16370"/>
                </a:lnTo>
                <a:lnTo>
                  <a:pt x="28100" y="16380"/>
                </a:lnTo>
                <a:lnTo>
                  <a:pt x="28110" y="16380"/>
                </a:lnTo>
                <a:lnTo>
                  <a:pt x="28120" y="16380"/>
                </a:lnTo>
                <a:lnTo>
                  <a:pt x="28130" y="16390"/>
                </a:lnTo>
                <a:lnTo>
                  <a:pt x="28140" y="16390"/>
                </a:lnTo>
                <a:lnTo>
                  <a:pt x="28150" y="16390"/>
                </a:lnTo>
                <a:lnTo>
                  <a:pt x="28150" y="16400"/>
                </a:lnTo>
                <a:lnTo>
                  <a:pt x="28160" y="16400"/>
                </a:lnTo>
                <a:lnTo>
                  <a:pt x="28160" y="16410"/>
                </a:lnTo>
                <a:lnTo>
                  <a:pt x="28170" y="16410"/>
                </a:lnTo>
                <a:lnTo>
                  <a:pt x="28170" y="16420"/>
                </a:lnTo>
                <a:lnTo>
                  <a:pt x="28170" y="16430"/>
                </a:lnTo>
                <a:lnTo>
                  <a:pt x="28170" y="16440"/>
                </a:lnTo>
                <a:lnTo>
                  <a:pt x="28170" y="16450"/>
                </a:lnTo>
                <a:lnTo>
                  <a:pt x="28170" y="16460"/>
                </a:lnTo>
                <a:lnTo>
                  <a:pt x="28180" y="16470"/>
                </a:lnTo>
                <a:lnTo>
                  <a:pt x="28180" y="16480"/>
                </a:lnTo>
                <a:lnTo>
                  <a:pt x="28190" y="16490"/>
                </a:lnTo>
                <a:lnTo>
                  <a:pt x="28190" y="16500"/>
                </a:lnTo>
                <a:lnTo>
                  <a:pt x="28200" y="16500"/>
                </a:lnTo>
                <a:lnTo>
                  <a:pt x="28200" y="16510"/>
                </a:lnTo>
                <a:lnTo>
                  <a:pt x="28210" y="16520"/>
                </a:lnTo>
                <a:lnTo>
                  <a:pt x="28210" y="16530"/>
                </a:lnTo>
                <a:lnTo>
                  <a:pt x="28220" y="16530"/>
                </a:lnTo>
                <a:lnTo>
                  <a:pt x="28220" y="16540"/>
                </a:lnTo>
                <a:lnTo>
                  <a:pt x="28220" y="16550"/>
                </a:lnTo>
                <a:lnTo>
                  <a:pt x="28230" y="16550"/>
                </a:lnTo>
                <a:lnTo>
                  <a:pt x="28230" y="16560"/>
                </a:lnTo>
                <a:lnTo>
                  <a:pt x="28240" y="16560"/>
                </a:lnTo>
                <a:lnTo>
                  <a:pt x="28240" y="16570"/>
                </a:lnTo>
                <a:lnTo>
                  <a:pt x="28250" y="16570"/>
                </a:lnTo>
                <a:lnTo>
                  <a:pt x="28250" y="16580"/>
                </a:lnTo>
                <a:lnTo>
                  <a:pt x="28250" y="16590"/>
                </a:lnTo>
                <a:lnTo>
                  <a:pt x="28260" y="16590"/>
                </a:lnTo>
                <a:lnTo>
                  <a:pt x="28260" y="16600"/>
                </a:lnTo>
                <a:lnTo>
                  <a:pt x="28270" y="16600"/>
                </a:lnTo>
                <a:lnTo>
                  <a:pt x="28270" y="16610"/>
                </a:lnTo>
                <a:lnTo>
                  <a:pt x="28280" y="16610"/>
                </a:lnTo>
                <a:lnTo>
                  <a:pt x="28280" y="16620"/>
                </a:lnTo>
                <a:lnTo>
                  <a:pt x="28290" y="16620"/>
                </a:lnTo>
                <a:lnTo>
                  <a:pt x="28290" y="16630"/>
                </a:lnTo>
                <a:lnTo>
                  <a:pt x="28300" y="16640"/>
                </a:lnTo>
                <a:lnTo>
                  <a:pt x="28310" y="16650"/>
                </a:lnTo>
                <a:lnTo>
                  <a:pt x="28310" y="16660"/>
                </a:lnTo>
                <a:lnTo>
                  <a:pt x="28320" y="16660"/>
                </a:lnTo>
                <a:lnTo>
                  <a:pt x="28320" y="16670"/>
                </a:lnTo>
                <a:lnTo>
                  <a:pt x="28330" y="16680"/>
                </a:lnTo>
                <a:lnTo>
                  <a:pt x="28340" y="16690"/>
                </a:lnTo>
                <a:lnTo>
                  <a:pt x="28340" y="16700"/>
                </a:lnTo>
                <a:lnTo>
                  <a:pt x="28350" y="16700"/>
                </a:lnTo>
                <a:lnTo>
                  <a:pt x="28350" y="16710"/>
                </a:lnTo>
                <a:lnTo>
                  <a:pt x="28360" y="16710"/>
                </a:lnTo>
                <a:lnTo>
                  <a:pt x="28360" y="16720"/>
                </a:lnTo>
                <a:lnTo>
                  <a:pt x="28370" y="16720"/>
                </a:lnTo>
                <a:lnTo>
                  <a:pt x="28370" y="16730"/>
                </a:lnTo>
                <a:lnTo>
                  <a:pt x="28380" y="16730"/>
                </a:lnTo>
                <a:lnTo>
                  <a:pt x="28380" y="16740"/>
                </a:lnTo>
                <a:lnTo>
                  <a:pt x="28390" y="16740"/>
                </a:lnTo>
                <a:lnTo>
                  <a:pt x="28400" y="16750"/>
                </a:lnTo>
                <a:lnTo>
                  <a:pt x="28410" y="16750"/>
                </a:lnTo>
                <a:lnTo>
                  <a:pt x="28410" y="16760"/>
                </a:lnTo>
                <a:lnTo>
                  <a:pt x="28420" y="16760"/>
                </a:lnTo>
                <a:lnTo>
                  <a:pt x="28420" y="16770"/>
                </a:lnTo>
                <a:lnTo>
                  <a:pt x="28430" y="16770"/>
                </a:lnTo>
                <a:lnTo>
                  <a:pt x="28430" y="16780"/>
                </a:lnTo>
                <a:lnTo>
                  <a:pt x="28440" y="16780"/>
                </a:lnTo>
                <a:lnTo>
                  <a:pt x="28450" y="16780"/>
                </a:lnTo>
                <a:lnTo>
                  <a:pt x="28450" y="16790"/>
                </a:lnTo>
                <a:lnTo>
                  <a:pt x="28460" y="16800"/>
                </a:lnTo>
                <a:lnTo>
                  <a:pt x="28460" y="16810"/>
                </a:lnTo>
                <a:lnTo>
                  <a:pt x="28460" y="16820"/>
                </a:lnTo>
                <a:lnTo>
                  <a:pt x="28460" y="16830"/>
                </a:lnTo>
                <a:lnTo>
                  <a:pt x="28460" y="16840"/>
                </a:lnTo>
                <a:lnTo>
                  <a:pt x="28470" y="16840"/>
                </a:lnTo>
                <a:lnTo>
                  <a:pt x="28480" y="16850"/>
                </a:lnTo>
                <a:lnTo>
                  <a:pt x="28480" y="16860"/>
                </a:lnTo>
                <a:lnTo>
                  <a:pt x="28490" y="16860"/>
                </a:lnTo>
                <a:lnTo>
                  <a:pt x="28490" y="16870"/>
                </a:lnTo>
                <a:lnTo>
                  <a:pt x="28490" y="16880"/>
                </a:lnTo>
                <a:lnTo>
                  <a:pt x="28490" y="16890"/>
                </a:lnTo>
                <a:lnTo>
                  <a:pt x="28500" y="16890"/>
                </a:lnTo>
                <a:lnTo>
                  <a:pt x="28500" y="16900"/>
                </a:lnTo>
                <a:lnTo>
                  <a:pt x="28510" y="16900"/>
                </a:lnTo>
                <a:lnTo>
                  <a:pt x="28510" y="16910"/>
                </a:lnTo>
                <a:lnTo>
                  <a:pt x="28510" y="16920"/>
                </a:lnTo>
                <a:lnTo>
                  <a:pt x="28520" y="16920"/>
                </a:lnTo>
                <a:lnTo>
                  <a:pt x="28520" y="16930"/>
                </a:lnTo>
                <a:lnTo>
                  <a:pt x="28530" y="16940"/>
                </a:lnTo>
                <a:lnTo>
                  <a:pt x="28530" y="16950"/>
                </a:lnTo>
                <a:lnTo>
                  <a:pt x="28540" y="16950"/>
                </a:lnTo>
                <a:lnTo>
                  <a:pt x="28540" y="16960"/>
                </a:lnTo>
                <a:lnTo>
                  <a:pt x="28550" y="16960"/>
                </a:lnTo>
                <a:lnTo>
                  <a:pt x="28550" y="16970"/>
                </a:lnTo>
                <a:lnTo>
                  <a:pt x="28560" y="16970"/>
                </a:lnTo>
                <a:lnTo>
                  <a:pt x="28560" y="16980"/>
                </a:lnTo>
                <a:lnTo>
                  <a:pt x="28560" y="16990"/>
                </a:lnTo>
                <a:lnTo>
                  <a:pt x="28570" y="16990"/>
                </a:lnTo>
                <a:lnTo>
                  <a:pt x="28570" y="17000"/>
                </a:lnTo>
                <a:lnTo>
                  <a:pt x="28570" y="17010"/>
                </a:lnTo>
                <a:lnTo>
                  <a:pt x="28580" y="17010"/>
                </a:lnTo>
                <a:lnTo>
                  <a:pt x="28580" y="17020"/>
                </a:lnTo>
                <a:lnTo>
                  <a:pt x="28590" y="17030"/>
                </a:lnTo>
                <a:lnTo>
                  <a:pt x="28600" y="17040"/>
                </a:lnTo>
                <a:lnTo>
                  <a:pt x="28600" y="17050"/>
                </a:lnTo>
                <a:lnTo>
                  <a:pt x="28610" y="17060"/>
                </a:lnTo>
                <a:lnTo>
                  <a:pt x="28610" y="17070"/>
                </a:lnTo>
                <a:lnTo>
                  <a:pt x="28610" y="17080"/>
                </a:lnTo>
                <a:lnTo>
                  <a:pt x="28610" y="17090"/>
                </a:lnTo>
                <a:lnTo>
                  <a:pt x="28610" y="17100"/>
                </a:lnTo>
                <a:lnTo>
                  <a:pt x="28620" y="17110"/>
                </a:lnTo>
                <a:lnTo>
                  <a:pt x="28620" y="17120"/>
                </a:lnTo>
                <a:lnTo>
                  <a:pt x="28630" y="17130"/>
                </a:lnTo>
                <a:lnTo>
                  <a:pt x="28630" y="17140"/>
                </a:lnTo>
                <a:lnTo>
                  <a:pt x="28640" y="17140"/>
                </a:lnTo>
                <a:lnTo>
                  <a:pt x="28640" y="17150"/>
                </a:lnTo>
                <a:lnTo>
                  <a:pt x="28640" y="17160"/>
                </a:lnTo>
                <a:lnTo>
                  <a:pt x="28640" y="17170"/>
                </a:lnTo>
                <a:lnTo>
                  <a:pt x="28650" y="17170"/>
                </a:lnTo>
                <a:lnTo>
                  <a:pt x="28650" y="17180"/>
                </a:lnTo>
                <a:lnTo>
                  <a:pt x="28660" y="17190"/>
                </a:lnTo>
                <a:lnTo>
                  <a:pt x="28670" y="17200"/>
                </a:lnTo>
                <a:lnTo>
                  <a:pt x="28680" y="17210"/>
                </a:lnTo>
                <a:lnTo>
                  <a:pt x="28680" y="17220"/>
                </a:lnTo>
                <a:lnTo>
                  <a:pt x="28690" y="17220"/>
                </a:lnTo>
                <a:lnTo>
                  <a:pt x="28690" y="17230"/>
                </a:lnTo>
                <a:lnTo>
                  <a:pt x="28690" y="17240"/>
                </a:lnTo>
                <a:lnTo>
                  <a:pt x="28700" y="17240"/>
                </a:lnTo>
                <a:lnTo>
                  <a:pt x="28710" y="17250"/>
                </a:lnTo>
                <a:lnTo>
                  <a:pt x="28710" y="17260"/>
                </a:lnTo>
                <a:lnTo>
                  <a:pt x="28720" y="17260"/>
                </a:lnTo>
                <a:lnTo>
                  <a:pt x="28720" y="17270"/>
                </a:lnTo>
                <a:lnTo>
                  <a:pt x="28730" y="17280"/>
                </a:lnTo>
                <a:lnTo>
                  <a:pt x="28740" y="17290"/>
                </a:lnTo>
                <a:lnTo>
                  <a:pt x="28750" y="17290"/>
                </a:lnTo>
                <a:lnTo>
                  <a:pt x="28760" y="17310"/>
                </a:lnTo>
                <a:lnTo>
                  <a:pt x="28770" y="17310"/>
                </a:lnTo>
                <a:lnTo>
                  <a:pt x="28770" y="17320"/>
                </a:lnTo>
                <a:lnTo>
                  <a:pt x="28780" y="17320"/>
                </a:lnTo>
                <a:lnTo>
                  <a:pt x="28780" y="17330"/>
                </a:lnTo>
                <a:lnTo>
                  <a:pt x="28790" y="17330"/>
                </a:lnTo>
                <a:lnTo>
                  <a:pt x="28800" y="17340"/>
                </a:lnTo>
                <a:lnTo>
                  <a:pt x="28810" y="17340"/>
                </a:lnTo>
                <a:lnTo>
                  <a:pt x="28810" y="17350"/>
                </a:lnTo>
                <a:lnTo>
                  <a:pt x="28820" y="17350"/>
                </a:lnTo>
                <a:lnTo>
                  <a:pt x="28830" y="17350"/>
                </a:lnTo>
                <a:lnTo>
                  <a:pt x="28840" y="17340"/>
                </a:lnTo>
                <a:lnTo>
                  <a:pt x="28840" y="17330"/>
                </a:lnTo>
                <a:lnTo>
                  <a:pt x="28850" y="17330"/>
                </a:lnTo>
                <a:lnTo>
                  <a:pt x="28860" y="17330"/>
                </a:lnTo>
                <a:lnTo>
                  <a:pt x="28860" y="17340"/>
                </a:lnTo>
                <a:lnTo>
                  <a:pt x="28850" y="17350"/>
                </a:lnTo>
                <a:lnTo>
                  <a:pt x="28830" y="17360"/>
                </a:lnTo>
                <a:lnTo>
                  <a:pt x="28830" y="17370"/>
                </a:lnTo>
                <a:lnTo>
                  <a:pt x="28820" y="17370"/>
                </a:lnTo>
                <a:lnTo>
                  <a:pt x="28820" y="17380"/>
                </a:lnTo>
                <a:lnTo>
                  <a:pt x="28830" y="17390"/>
                </a:lnTo>
                <a:lnTo>
                  <a:pt x="28830" y="17400"/>
                </a:lnTo>
                <a:lnTo>
                  <a:pt x="28830" y="17410"/>
                </a:lnTo>
                <a:lnTo>
                  <a:pt x="28840" y="17410"/>
                </a:lnTo>
                <a:lnTo>
                  <a:pt x="28840" y="17420"/>
                </a:lnTo>
                <a:lnTo>
                  <a:pt x="28850" y="17420"/>
                </a:lnTo>
                <a:lnTo>
                  <a:pt x="28850" y="17430"/>
                </a:lnTo>
                <a:lnTo>
                  <a:pt x="28860" y="17440"/>
                </a:lnTo>
                <a:lnTo>
                  <a:pt x="28860" y="17450"/>
                </a:lnTo>
                <a:lnTo>
                  <a:pt x="28870" y="17450"/>
                </a:lnTo>
                <a:lnTo>
                  <a:pt x="28870" y="17460"/>
                </a:lnTo>
                <a:lnTo>
                  <a:pt x="28880" y="17470"/>
                </a:lnTo>
                <a:lnTo>
                  <a:pt x="28890" y="17470"/>
                </a:lnTo>
                <a:lnTo>
                  <a:pt x="28890" y="17480"/>
                </a:lnTo>
                <a:lnTo>
                  <a:pt x="28900" y="17480"/>
                </a:lnTo>
                <a:lnTo>
                  <a:pt x="28910" y="17490"/>
                </a:lnTo>
                <a:lnTo>
                  <a:pt x="28920" y="17490"/>
                </a:lnTo>
                <a:lnTo>
                  <a:pt x="28920" y="17500"/>
                </a:lnTo>
                <a:lnTo>
                  <a:pt x="28930" y="17500"/>
                </a:lnTo>
                <a:lnTo>
                  <a:pt x="28930" y="17510"/>
                </a:lnTo>
                <a:lnTo>
                  <a:pt x="28930" y="17520"/>
                </a:lnTo>
                <a:lnTo>
                  <a:pt x="28930" y="17530"/>
                </a:lnTo>
                <a:lnTo>
                  <a:pt x="28930" y="17540"/>
                </a:lnTo>
                <a:lnTo>
                  <a:pt x="28930" y="17550"/>
                </a:lnTo>
                <a:lnTo>
                  <a:pt x="28940" y="17550"/>
                </a:lnTo>
                <a:lnTo>
                  <a:pt x="28940" y="17560"/>
                </a:lnTo>
                <a:lnTo>
                  <a:pt x="28930" y="17560"/>
                </a:lnTo>
                <a:lnTo>
                  <a:pt x="28930" y="17570"/>
                </a:lnTo>
                <a:lnTo>
                  <a:pt x="28940" y="17570"/>
                </a:lnTo>
                <a:lnTo>
                  <a:pt x="28940" y="17580"/>
                </a:lnTo>
                <a:lnTo>
                  <a:pt x="28950" y="17580"/>
                </a:lnTo>
                <a:lnTo>
                  <a:pt x="28950" y="17590"/>
                </a:lnTo>
                <a:lnTo>
                  <a:pt x="28950" y="17600"/>
                </a:lnTo>
                <a:lnTo>
                  <a:pt x="28950" y="17610"/>
                </a:lnTo>
                <a:lnTo>
                  <a:pt x="28950" y="17620"/>
                </a:lnTo>
                <a:lnTo>
                  <a:pt x="28950" y="17630"/>
                </a:lnTo>
                <a:lnTo>
                  <a:pt x="28950" y="17640"/>
                </a:lnTo>
                <a:lnTo>
                  <a:pt x="28950" y="17650"/>
                </a:lnTo>
                <a:lnTo>
                  <a:pt x="28950" y="17660"/>
                </a:lnTo>
                <a:lnTo>
                  <a:pt x="28950" y="17670"/>
                </a:lnTo>
                <a:lnTo>
                  <a:pt x="28960" y="17680"/>
                </a:lnTo>
                <a:lnTo>
                  <a:pt x="28960" y="17690"/>
                </a:lnTo>
                <a:lnTo>
                  <a:pt x="28960" y="17700"/>
                </a:lnTo>
                <a:lnTo>
                  <a:pt x="28960" y="17710"/>
                </a:lnTo>
                <a:lnTo>
                  <a:pt x="28970" y="17720"/>
                </a:lnTo>
                <a:lnTo>
                  <a:pt x="28970" y="17730"/>
                </a:lnTo>
                <a:lnTo>
                  <a:pt x="28980" y="17730"/>
                </a:lnTo>
                <a:lnTo>
                  <a:pt x="28980" y="17740"/>
                </a:lnTo>
                <a:lnTo>
                  <a:pt x="28980" y="17750"/>
                </a:lnTo>
                <a:lnTo>
                  <a:pt x="28980" y="17760"/>
                </a:lnTo>
                <a:lnTo>
                  <a:pt x="28990" y="17760"/>
                </a:lnTo>
                <a:lnTo>
                  <a:pt x="28990" y="17770"/>
                </a:lnTo>
                <a:lnTo>
                  <a:pt x="28990" y="17780"/>
                </a:lnTo>
                <a:lnTo>
                  <a:pt x="29000" y="17780"/>
                </a:lnTo>
                <a:lnTo>
                  <a:pt x="29000" y="17790"/>
                </a:lnTo>
                <a:lnTo>
                  <a:pt x="29010" y="17800"/>
                </a:lnTo>
                <a:lnTo>
                  <a:pt x="29010" y="17810"/>
                </a:lnTo>
                <a:lnTo>
                  <a:pt x="29020" y="17810"/>
                </a:lnTo>
                <a:lnTo>
                  <a:pt x="29020" y="17820"/>
                </a:lnTo>
                <a:lnTo>
                  <a:pt x="29030" y="17820"/>
                </a:lnTo>
                <a:lnTo>
                  <a:pt x="29030" y="17830"/>
                </a:lnTo>
                <a:lnTo>
                  <a:pt x="29040" y="17830"/>
                </a:lnTo>
                <a:lnTo>
                  <a:pt x="29040" y="17840"/>
                </a:lnTo>
                <a:lnTo>
                  <a:pt x="29050" y="17850"/>
                </a:lnTo>
                <a:lnTo>
                  <a:pt x="29060" y="17860"/>
                </a:lnTo>
                <a:lnTo>
                  <a:pt x="29060" y="17870"/>
                </a:lnTo>
                <a:lnTo>
                  <a:pt x="29070" y="17870"/>
                </a:lnTo>
                <a:lnTo>
                  <a:pt x="29070" y="17880"/>
                </a:lnTo>
                <a:lnTo>
                  <a:pt x="29080" y="17880"/>
                </a:lnTo>
                <a:lnTo>
                  <a:pt x="29080" y="17890"/>
                </a:lnTo>
                <a:lnTo>
                  <a:pt x="29090" y="17890"/>
                </a:lnTo>
                <a:lnTo>
                  <a:pt x="29090" y="17900"/>
                </a:lnTo>
                <a:lnTo>
                  <a:pt x="29100" y="17910"/>
                </a:lnTo>
                <a:lnTo>
                  <a:pt x="29100" y="17920"/>
                </a:lnTo>
                <a:lnTo>
                  <a:pt x="29110" y="17920"/>
                </a:lnTo>
                <a:lnTo>
                  <a:pt x="29110" y="17930"/>
                </a:lnTo>
                <a:lnTo>
                  <a:pt x="29120" y="17930"/>
                </a:lnTo>
                <a:lnTo>
                  <a:pt x="29120" y="17940"/>
                </a:lnTo>
                <a:lnTo>
                  <a:pt x="29130" y="17940"/>
                </a:lnTo>
                <a:lnTo>
                  <a:pt x="29130" y="17950"/>
                </a:lnTo>
                <a:lnTo>
                  <a:pt x="29140" y="17950"/>
                </a:lnTo>
                <a:lnTo>
                  <a:pt x="29140" y="17960"/>
                </a:lnTo>
                <a:lnTo>
                  <a:pt x="29150" y="17960"/>
                </a:lnTo>
                <a:lnTo>
                  <a:pt x="29150" y="17970"/>
                </a:lnTo>
                <a:lnTo>
                  <a:pt x="29150" y="17980"/>
                </a:lnTo>
                <a:lnTo>
                  <a:pt x="29160" y="17980"/>
                </a:lnTo>
                <a:lnTo>
                  <a:pt x="29160" y="17990"/>
                </a:lnTo>
                <a:lnTo>
                  <a:pt x="29170" y="17990"/>
                </a:lnTo>
                <a:lnTo>
                  <a:pt x="29170" y="18000"/>
                </a:lnTo>
                <a:lnTo>
                  <a:pt x="29180" y="18000"/>
                </a:lnTo>
                <a:lnTo>
                  <a:pt x="29180" y="18010"/>
                </a:lnTo>
                <a:lnTo>
                  <a:pt x="29180" y="18020"/>
                </a:lnTo>
                <a:lnTo>
                  <a:pt x="29190" y="18020"/>
                </a:lnTo>
                <a:lnTo>
                  <a:pt x="29190" y="18030"/>
                </a:lnTo>
                <a:lnTo>
                  <a:pt x="29200" y="18030"/>
                </a:lnTo>
                <a:lnTo>
                  <a:pt x="29200" y="18040"/>
                </a:lnTo>
                <a:lnTo>
                  <a:pt x="29210" y="18050"/>
                </a:lnTo>
                <a:lnTo>
                  <a:pt x="29220" y="18050"/>
                </a:lnTo>
                <a:lnTo>
                  <a:pt x="29220" y="18060"/>
                </a:lnTo>
                <a:lnTo>
                  <a:pt x="29230" y="18060"/>
                </a:lnTo>
                <a:lnTo>
                  <a:pt x="29240" y="18070"/>
                </a:lnTo>
                <a:lnTo>
                  <a:pt x="29250" y="18070"/>
                </a:lnTo>
                <a:lnTo>
                  <a:pt x="29250" y="18080"/>
                </a:lnTo>
                <a:lnTo>
                  <a:pt x="29250" y="18090"/>
                </a:lnTo>
                <a:lnTo>
                  <a:pt x="29260" y="18090"/>
                </a:lnTo>
                <a:lnTo>
                  <a:pt x="29260" y="18100"/>
                </a:lnTo>
                <a:lnTo>
                  <a:pt x="29270" y="18100"/>
                </a:lnTo>
                <a:lnTo>
                  <a:pt x="29280" y="18100"/>
                </a:lnTo>
                <a:lnTo>
                  <a:pt x="29280" y="18110"/>
                </a:lnTo>
                <a:lnTo>
                  <a:pt x="29290" y="18110"/>
                </a:lnTo>
                <a:lnTo>
                  <a:pt x="29290" y="18120"/>
                </a:lnTo>
                <a:lnTo>
                  <a:pt x="29300" y="18120"/>
                </a:lnTo>
                <a:lnTo>
                  <a:pt x="29300" y="18130"/>
                </a:lnTo>
                <a:lnTo>
                  <a:pt x="29300" y="18140"/>
                </a:lnTo>
                <a:lnTo>
                  <a:pt x="29310" y="18140"/>
                </a:lnTo>
                <a:lnTo>
                  <a:pt x="29310" y="18150"/>
                </a:lnTo>
                <a:lnTo>
                  <a:pt x="29320" y="18150"/>
                </a:lnTo>
                <a:lnTo>
                  <a:pt x="29320" y="18160"/>
                </a:lnTo>
                <a:lnTo>
                  <a:pt x="29330" y="18160"/>
                </a:lnTo>
                <a:lnTo>
                  <a:pt x="29330" y="18170"/>
                </a:lnTo>
                <a:lnTo>
                  <a:pt x="29340" y="18170"/>
                </a:lnTo>
                <a:lnTo>
                  <a:pt x="29350" y="18180"/>
                </a:lnTo>
                <a:lnTo>
                  <a:pt x="29360" y="18190"/>
                </a:lnTo>
                <a:lnTo>
                  <a:pt x="29370" y="18190"/>
                </a:lnTo>
                <a:lnTo>
                  <a:pt x="29370" y="18200"/>
                </a:lnTo>
                <a:lnTo>
                  <a:pt x="29380" y="18200"/>
                </a:lnTo>
                <a:lnTo>
                  <a:pt x="29380" y="18210"/>
                </a:lnTo>
                <a:lnTo>
                  <a:pt x="29390" y="18210"/>
                </a:lnTo>
                <a:lnTo>
                  <a:pt x="29400" y="18210"/>
                </a:lnTo>
                <a:lnTo>
                  <a:pt x="29400" y="18220"/>
                </a:lnTo>
                <a:lnTo>
                  <a:pt x="29410" y="18220"/>
                </a:lnTo>
                <a:lnTo>
                  <a:pt x="29410" y="18230"/>
                </a:lnTo>
                <a:lnTo>
                  <a:pt x="29420" y="18230"/>
                </a:lnTo>
                <a:lnTo>
                  <a:pt x="29430" y="18240"/>
                </a:lnTo>
                <a:lnTo>
                  <a:pt x="29440" y="18240"/>
                </a:lnTo>
                <a:lnTo>
                  <a:pt x="29440" y="18250"/>
                </a:lnTo>
                <a:lnTo>
                  <a:pt x="29450" y="18250"/>
                </a:lnTo>
                <a:lnTo>
                  <a:pt x="29460" y="18250"/>
                </a:lnTo>
                <a:lnTo>
                  <a:pt x="29460" y="18260"/>
                </a:lnTo>
                <a:lnTo>
                  <a:pt x="29470" y="18260"/>
                </a:lnTo>
                <a:lnTo>
                  <a:pt x="29470" y="18270"/>
                </a:lnTo>
                <a:lnTo>
                  <a:pt x="29480" y="18270"/>
                </a:lnTo>
                <a:lnTo>
                  <a:pt x="29490" y="18270"/>
                </a:lnTo>
                <a:lnTo>
                  <a:pt x="29490" y="18280"/>
                </a:lnTo>
                <a:lnTo>
                  <a:pt x="29500" y="18280"/>
                </a:lnTo>
                <a:lnTo>
                  <a:pt x="29510" y="18290"/>
                </a:lnTo>
                <a:lnTo>
                  <a:pt x="29520" y="18290"/>
                </a:lnTo>
                <a:lnTo>
                  <a:pt x="29520" y="18300"/>
                </a:lnTo>
                <a:lnTo>
                  <a:pt x="29530" y="18300"/>
                </a:lnTo>
                <a:lnTo>
                  <a:pt x="29540" y="18300"/>
                </a:lnTo>
                <a:lnTo>
                  <a:pt x="29540" y="18310"/>
                </a:lnTo>
                <a:lnTo>
                  <a:pt x="29550" y="18310"/>
                </a:lnTo>
                <a:lnTo>
                  <a:pt x="29560" y="18310"/>
                </a:lnTo>
                <a:lnTo>
                  <a:pt x="29560" y="18320"/>
                </a:lnTo>
                <a:lnTo>
                  <a:pt x="29570" y="18320"/>
                </a:lnTo>
                <a:lnTo>
                  <a:pt x="29580" y="18320"/>
                </a:lnTo>
                <a:lnTo>
                  <a:pt x="29580" y="18330"/>
                </a:lnTo>
                <a:lnTo>
                  <a:pt x="29590" y="18330"/>
                </a:lnTo>
                <a:lnTo>
                  <a:pt x="29600" y="18330"/>
                </a:lnTo>
                <a:lnTo>
                  <a:pt x="29600" y="18340"/>
                </a:lnTo>
                <a:lnTo>
                  <a:pt x="29610" y="18340"/>
                </a:lnTo>
                <a:lnTo>
                  <a:pt x="29620" y="18340"/>
                </a:lnTo>
                <a:lnTo>
                  <a:pt x="29620" y="18350"/>
                </a:lnTo>
                <a:lnTo>
                  <a:pt x="29630" y="18350"/>
                </a:lnTo>
                <a:lnTo>
                  <a:pt x="29640" y="18360"/>
                </a:lnTo>
                <a:lnTo>
                  <a:pt x="29650" y="18360"/>
                </a:lnTo>
                <a:lnTo>
                  <a:pt x="29650" y="18370"/>
                </a:lnTo>
                <a:lnTo>
                  <a:pt x="29660" y="18370"/>
                </a:lnTo>
                <a:lnTo>
                  <a:pt x="29670" y="18380"/>
                </a:lnTo>
                <a:lnTo>
                  <a:pt x="29680" y="18390"/>
                </a:lnTo>
                <a:lnTo>
                  <a:pt x="29690" y="18390"/>
                </a:lnTo>
                <a:lnTo>
                  <a:pt x="29700" y="18390"/>
                </a:lnTo>
                <a:lnTo>
                  <a:pt x="29700" y="18400"/>
                </a:lnTo>
                <a:lnTo>
                  <a:pt x="29710" y="18400"/>
                </a:lnTo>
                <a:lnTo>
                  <a:pt x="29720" y="18410"/>
                </a:lnTo>
                <a:lnTo>
                  <a:pt x="29730" y="18410"/>
                </a:lnTo>
                <a:lnTo>
                  <a:pt x="29740" y="18420"/>
                </a:lnTo>
                <a:lnTo>
                  <a:pt x="29750" y="18420"/>
                </a:lnTo>
                <a:lnTo>
                  <a:pt x="29750" y="18430"/>
                </a:lnTo>
                <a:lnTo>
                  <a:pt x="29760" y="18430"/>
                </a:lnTo>
                <a:lnTo>
                  <a:pt x="29770" y="18440"/>
                </a:lnTo>
                <a:lnTo>
                  <a:pt x="29780" y="18440"/>
                </a:lnTo>
                <a:lnTo>
                  <a:pt x="29790" y="18450"/>
                </a:lnTo>
                <a:lnTo>
                  <a:pt x="29800" y="18460"/>
                </a:lnTo>
                <a:lnTo>
                  <a:pt x="29810" y="18460"/>
                </a:lnTo>
                <a:lnTo>
                  <a:pt x="29810" y="18470"/>
                </a:lnTo>
                <a:lnTo>
                  <a:pt x="29820" y="18470"/>
                </a:lnTo>
                <a:lnTo>
                  <a:pt x="29830" y="18480"/>
                </a:lnTo>
                <a:lnTo>
                  <a:pt x="29840" y="18490"/>
                </a:lnTo>
                <a:lnTo>
                  <a:pt x="29850" y="18490"/>
                </a:lnTo>
                <a:lnTo>
                  <a:pt x="29860" y="18500"/>
                </a:lnTo>
                <a:lnTo>
                  <a:pt x="29870" y="18510"/>
                </a:lnTo>
                <a:lnTo>
                  <a:pt x="29880" y="18520"/>
                </a:lnTo>
                <a:lnTo>
                  <a:pt x="29890" y="18520"/>
                </a:lnTo>
                <a:lnTo>
                  <a:pt x="29900" y="18530"/>
                </a:lnTo>
                <a:lnTo>
                  <a:pt x="29910" y="18540"/>
                </a:lnTo>
                <a:lnTo>
                  <a:pt x="29920" y="18540"/>
                </a:lnTo>
                <a:lnTo>
                  <a:pt x="29930" y="18550"/>
                </a:lnTo>
                <a:lnTo>
                  <a:pt x="29940" y="18550"/>
                </a:lnTo>
                <a:lnTo>
                  <a:pt x="29950" y="18560"/>
                </a:lnTo>
                <a:lnTo>
                  <a:pt x="29960" y="18560"/>
                </a:lnTo>
                <a:lnTo>
                  <a:pt x="29970" y="18570"/>
                </a:lnTo>
                <a:lnTo>
                  <a:pt x="29980" y="18580"/>
                </a:lnTo>
                <a:lnTo>
                  <a:pt x="29990" y="18580"/>
                </a:lnTo>
                <a:lnTo>
                  <a:pt x="30000" y="18590"/>
                </a:lnTo>
                <a:lnTo>
                  <a:pt x="30010" y="18590"/>
                </a:lnTo>
                <a:lnTo>
                  <a:pt x="30020" y="18600"/>
                </a:lnTo>
                <a:lnTo>
                  <a:pt x="30030" y="18600"/>
                </a:lnTo>
                <a:lnTo>
                  <a:pt x="30030" y="18610"/>
                </a:lnTo>
                <a:lnTo>
                  <a:pt x="30040" y="18610"/>
                </a:lnTo>
                <a:lnTo>
                  <a:pt x="30050" y="18610"/>
                </a:lnTo>
                <a:lnTo>
                  <a:pt x="30050" y="18620"/>
                </a:lnTo>
                <a:lnTo>
                  <a:pt x="30060" y="18620"/>
                </a:lnTo>
                <a:lnTo>
                  <a:pt x="30070" y="18620"/>
                </a:lnTo>
                <a:lnTo>
                  <a:pt x="30080" y="18630"/>
                </a:lnTo>
                <a:lnTo>
                  <a:pt x="30090" y="18630"/>
                </a:lnTo>
                <a:lnTo>
                  <a:pt x="30100" y="18630"/>
                </a:lnTo>
                <a:lnTo>
                  <a:pt x="30100" y="18640"/>
                </a:lnTo>
                <a:lnTo>
                  <a:pt x="30110" y="18640"/>
                </a:lnTo>
                <a:lnTo>
                  <a:pt x="30120" y="18640"/>
                </a:lnTo>
                <a:lnTo>
                  <a:pt x="30130" y="18650"/>
                </a:lnTo>
                <a:lnTo>
                  <a:pt x="30150" y="18660"/>
                </a:lnTo>
                <a:lnTo>
                  <a:pt x="30160" y="18660"/>
                </a:lnTo>
                <a:lnTo>
                  <a:pt x="30170" y="18670"/>
                </a:lnTo>
                <a:lnTo>
                  <a:pt x="30180" y="18670"/>
                </a:lnTo>
                <a:lnTo>
                  <a:pt x="30190" y="18680"/>
                </a:lnTo>
                <a:lnTo>
                  <a:pt x="30200" y="18680"/>
                </a:lnTo>
                <a:lnTo>
                  <a:pt x="30200" y="18690"/>
                </a:lnTo>
                <a:lnTo>
                  <a:pt x="30210" y="18690"/>
                </a:lnTo>
                <a:lnTo>
                  <a:pt x="30220" y="18700"/>
                </a:lnTo>
                <a:lnTo>
                  <a:pt x="30230" y="18710"/>
                </a:lnTo>
                <a:lnTo>
                  <a:pt x="30240" y="18720"/>
                </a:lnTo>
                <a:lnTo>
                  <a:pt x="30240" y="18730"/>
                </a:lnTo>
                <a:lnTo>
                  <a:pt x="30250" y="18730"/>
                </a:lnTo>
                <a:lnTo>
                  <a:pt x="30250" y="18740"/>
                </a:lnTo>
                <a:lnTo>
                  <a:pt x="30260" y="18750"/>
                </a:lnTo>
                <a:lnTo>
                  <a:pt x="30260" y="18760"/>
                </a:lnTo>
                <a:lnTo>
                  <a:pt x="30270" y="18760"/>
                </a:lnTo>
                <a:lnTo>
                  <a:pt x="30270" y="18770"/>
                </a:lnTo>
                <a:lnTo>
                  <a:pt x="30280" y="18770"/>
                </a:lnTo>
                <a:lnTo>
                  <a:pt x="30280" y="18780"/>
                </a:lnTo>
                <a:lnTo>
                  <a:pt x="30280" y="18790"/>
                </a:lnTo>
                <a:lnTo>
                  <a:pt x="30290" y="18790"/>
                </a:lnTo>
                <a:lnTo>
                  <a:pt x="30290" y="18800"/>
                </a:lnTo>
                <a:lnTo>
                  <a:pt x="30290" y="18810"/>
                </a:lnTo>
                <a:lnTo>
                  <a:pt x="30300" y="18810"/>
                </a:lnTo>
                <a:lnTo>
                  <a:pt x="30300" y="18820"/>
                </a:lnTo>
                <a:lnTo>
                  <a:pt x="30300" y="18830"/>
                </a:lnTo>
                <a:lnTo>
                  <a:pt x="30310" y="18830"/>
                </a:lnTo>
                <a:lnTo>
                  <a:pt x="30310" y="18840"/>
                </a:lnTo>
                <a:lnTo>
                  <a:pt x="30320" y="18850"/>
                </a:lnTo>
                <a:lnTo>
                  <a:pt x="30330" y="18860"/>
                </a:lnTo>
                <a:lnTo>
                  <a:pt x="30340" y="18870"/>
                </a:lnTo>
                <a:lnTo>
                  <a:pt x="30350" y="18880"/>
                </a:lnTo>
                <a:lnTo>
                  <a:pt x="30350" y="18890"/>
                </a:lnTo>
                <a:lnTo>
                  <a:pt x="30360" y="18890"/>
                </a:lnTo>
                <a:lnTo>
                  <a:pt x="30360" y="18900"/>
                </a:lnTo>
                <a:lnTo>
                  <a:pt x="30370" y="18900"/>
                </a:lnTo>
                <a:lnTo>
                  <a:pt x="30380" y="18910"/>
                </a:lnTo>
                <a:lnTo>
                  <a:pt x="30380" y="18920"/>
                </a:lnTo>
                <a:lnTo>
                  <a:pt x="30380" y="18930"/>
                </a:lnTo>
                <a:lnTo>
                  <a:pt x="30390" y="18930"/>
                </a:lnTo>
                <a:lnTo>
                  <a:pt x="30390" y="18940"/>
                </a:lnTo>
                <a:lnTo>
                  <a:pt x="30390" y="18950"/>
                </a:lnTo>
                <a:lnTo>
                  <a:pt x="30400" y="18950"/>
                </a:lnTo>
                <a:lnTo>
                  <a:pt x="30400" y="18960"/>
                </a:lnTo>
                <a:lnTo>
                  <a:pt x="30410" y="18960"/>
                </a:lnTo>
                <a:lnTo>
                  <a:pt x="30420" y="18970"/>
                </a:lnTo>
                <a:lnTo>
                  <a:pt x="30430" y="18970"/>
                </a:lnTo>
                <a:lnTo>
                  <a:pt x="30430" y="18980"/>
                </a:lnTo>
                <a:lnTo>
                  <a:pt x="30440" y="18980"/>
                </a:lnTo>
                <a:lnTo>
                  <a:pt x="30440" y="18990"/>
                </a:lnTo>
                <a:lnTo>
                  <a:pt x="30450" y="18990"/>
                </a:lnTo>
                <a:lnTo>
                  <a:pt x="30450" y="19000"/>
                </a:lnTo>
                <a:lnTo>
                  <a:pt x="30460" y="19000"/>
                </a:lnTo>
                <a:lnTo>
                  <a:pt x="30470" y="19000"/>
                </a:lnTo>
                <a:lnTo>
                  <a:pt x="30470" y="19010"/>
                </a:lnTo>
                <a:lnTo>
                  <a:pt x="30490" y="19020"/>
                </a:lnTo>
                <a:lnTo>
                  <a:pt x="30500" y="19020"/>
                </a:lnTo>
                <a:lnTo>
                  <a:pt x="30510" y="19030"/>
                </a:lnTo>
                <a:lnTo>
                  <a:pt x="30520" y="19040"/>
                </a:lnTo>
                <a:lnTo>
                  <a:pt x="30530" y="19040"/>
                </a:lnTo>
                <a:lnTo>
                  <a:pt x="30540" y="19050"/>
                </a:lnTo>
                <a:lnTo>
                  <a:pt x="30550" y="19050"/>
                </a:lnTo>
                <a:lnTo>
                  <a:pt x="30560" y="19050"/>
                </a:lnTo>
                <a:lnTo>
                  <a:pt x="30570" y="19060"/>
                </a:lnTo>
                <a:lnTo>
                  <a:pt x="30590" y="19070"/>
                </a:lnTo>
                <a:lnTo>
                  <a:pt x="30600" y="19080"/>
                </a:lnTo>
                <a:lnTo>
                  <a:pt x="30610" y="19080"/>
                </a:lnTo>
                <a:lnTo>
                  <a:pt x="30620" y="19080"/>
                </a:lnTo>
                <a:lnTo>
                  <a:pt x="30630" y="19080"/>
                </a:lnTo>
                <a:lnTo>
                  <a:pt x="30640" y="19090"/>
                </a:lnTo>
                <a:lnTo>
                  <a:pt x="30650" y="19090"/>
                </a:lnTo>
                <a:lnTo>
                  <a:pt x="30660" y="19090"/>
                </a:lnTo>
                <a:lnTo>
                  <a:pt x="30660" y="19100"/>
                </a:lnTo>
                <a:lnTo>
                  <a:pt x="30670" y="19100"/>
                </a:lnTo>
                <a:lnTo>
                  <a:pt x="30680" y="19100"/>
                </a:lnTo>
                <a:lnTo>
                  <a:pt x="30690" y="19100"/>
                </a:lnTo>
                <a:lnTo>
                  <a:pt x="30700" y="19110"/>
                </a:lnTo>
                <a:lnTo>
                  <a:pt x="30710" y="19110"/>
                </a:lnTo>
                <a:lnTo>
                  <a:pt x="30720" y="19110"/>
                </a:lnTo>
                <a:lnTo>
                  <a:pt x="30730" y="19120"/>
                </a:lnTo>
                <a:lnTo>
                  <a:pt x="30740" y="19120"/>
                </a:lnTo>
                <a:lnTo>
                  <a:pt x="30750" y="19120"/>
                </a:lnTo>
                <a:lnTo>
                  <a:pt x="30760" y="19130"/>
                </a:lnTo>
                <a:lnTo>
                  <a:pt x="30770" y="19130"/>
                </a:lnTo>
                <a:lnTo>
                  <a:pt x="30780" y="19130"/>
                </a:lnTo>
                <a:lnTo>
                  <a:pt x="30790" y="19130"/>
                </a:lnTo>
                <a:lnTo>
                  <a:pt x="30800" y="19130"/>
                </a:lnTo>
                <a:lnTo>
                  <a:pt x="30810" y="19130"/>
                </a:lnTo>
                <a:lnTo>
                  <a:pt x="30820" y="19140"/>
                </a:lnTo>
                <a:lnTo>
                  <a:pt x="30830" y="19140"/>
                </a:lnTo>
                <a:lnTo>
                  <a:pt x="30840" y="19140"/>
                </a:lnTo>
                <a:lnTo>
                  <a:pt x="30850" y="19150"/>
                </a:lnTo>
                <a:lnTo>
                  <a:pt x="30860" y="19160"/>
                </a:lnTo>
                <a:lnTo>
                  <a:pt x="30870" y="19160"/>
                </a:lnTo>
                <a:lnTo>
                  <a:pt x="30880" y="19160"/>
                </a:lnTo>
                <a:lnTo>
                  <a:pt x="30890" y="19170"/>
                </a:lnTo>
                <a:lnTo>
                  <a:pt x="30900" y="19170"/>
                </a:lnTo>
                <a:lnTo>
                  <a:pt x="30920" y="19180"/>
                </a:lnTo>
                <a:lnTo>
                  <a:pt x="30930" y="19180"/>
                </a:lnTo>
                <a:lnTo>
                  <a:pt x="30940" y="19180"/>
                </a:lnTo>
                <a:lnTo>
                  <a:pt x="30950" y="19190"/>
                </a:lnTo>
                <a:lnTo>
                  <a:pt x="30960" y="19200"/>
                </a:lnTo>
                <a:lnTo>
                  <a:pt x="30970" y="19200"/>
                </a:lnTo>
                <a:lnTo>
                  <a:pt x="30980" y="19210"/>
                </a:lnTo>
                <a:lnTo>
                  <a:pt x="30990" y="19210"/>
                </a:lnTo>
                <a:lnTo>
                  <a:pt x="31000" y="19220"/>
                </a:lnTo>
                <a:lnTo>
                  <a:pt x="31010" y="19230"/>
                </a:lnTo>
                <a:lnTo>
                  <a:pt x="31020" y="19230"/>
                </a:lnTo>
                <a:lnTo>
                  <a:pt x="31030" y="19240"/>
                </a:lnTo>
                <a:lnTo>
                  <a:pt x="31050" y="19250"/>
                </a:lnTo>
                <a:lnTo>
                  <a:pt x="31070" y="19260"/>
                </a:lnTo>
                <a:lnTo>
                  <a:pt x="31080" y="19270"/>
                </a:lnTo>
                <a:lnTo>
                  <a:pt x="31100" y="19270"/>
                </a:lnTo>
                <a:lnTo>
                  <a:pt x="31130" y="19290"/>
                </a:lnTo>
                <a:lnTo>
                  <a:pt x="31150" y="19290"/>
                </a:lnTo>
                <a:lnTo>
                  <a:pt x="31190" y="19300"/>
                </a:lnTo>
                <a:lnTo>
                  <a:pt x="31230" y="19310"/>
                </a:lnTo>
                <a:lnTo>
                  <a:pt x="31270" y="19320"/>
                </a:lnTo>
                <a:lnTo>
                  <a:pt x="31280" y="19320"/>
                </a:lnTo>
                <a:lnTo>
                  <a:pt x="31320" y="19330"/>
                </a:lnTo>
                <a:lnTo>
                  <a:pt x="31360" y="19330"/>
                </a:lnTo>
                <a:lnTo>
                  <a:pt x="31390" y="19340"/>
                </a:lnTo>
                <a:lnTo>
                  <a:pt x="31430" y="19340"/>
                </a:lnTo>
                <a:lnTo>
                  <a:pt x="31470" y="19330"/>
                </a:lnTo>
                <a:lnTo>
                  <a:pt x="31500" y="19330"/>
                </a:lnTo>
                <a:lnTo>
                  <a:pt x="31520" y="19330"/>
                </a:lnTo>
                <a:lnTo>
                  <a:pt x="31560" y="19320"/>
                </a:lnTo>
                <a:lnTo>
                  <a:pt x="31590" y="19320"/>
                </a:lnTo>
                <a:lnTo>
                  <a:pt x="31600" y="19320"/>
                </a:lnTo>
                <a:lnTo>
                  <a:pt x="31610" y="19320"/>
                </a:lnTo>
                <a:lnTo>
                  <a:pt x="31610" y="19330"/>
                </a:lnTo>
                <a:lnTo>
                  <a:pt x="31620" y="19330"/>
                </a:lnTo>
                <a:lnTo>
                  <a:pt x="31620" y="19340"/>
                </a:lnTo>
                <a:lnTo>
                  <a:pt x="31620" y="19350"/>
                </a:lnTo>
                <a:lnTo>
                  <a:pt x="31630" y="19350"/>
                </a:lnTo>
                <a:lnTo>
                  <a:pt x="31640" y="19360"/>
                </a:lnTo>
                <a:lnTo>
                  <a:pt x="31640" y="19370"/>
                </a:lnTo>
                <a:lnTo>
                  <a:pt x="31650" y="19370"/>
                </a:lnTo>
                <a:lnTo>
                  <a:pt x="31650" y="19380"/>
                </a:lnTo>
                <a:lnTo>
                  <a:pt x="31660" y="19390"/>
                </a:lnTo>
                <a:lnTo>
                  <a:pt x="31670" y="19390"/>
                </a:lnTo>
                <a:lnTo>
                  <a:pt x="31670" y="19400"/>
                </a:lnTo>
                <a:lnTo>
                  <a:pt x="31670" y="19410"/>
                </a:lnTo>
                <a:lnTo>
                  <a:pt x="31680" y="19410"/>
                </a:lnTo>
                <a:lnTo>
                  <a:pt x="31680" y="19420"/>
                </a:lnTo>
                <a:lnTo>
                  <a:pt x="31690" y="19420"/>
                </a:lnTo>
                <a:lnTo>
                  <a:pt x="31690" y="19430"/>
                </a:lnTo>
                <a:lnTo>
                  <a:pt x="31700" y="19430"/>
                </a:lnTo>
                <a:lnTo>
                  <a:pt x="31700" y="19440"/>
                </a:lnTo>
                <a:lnTo>
                  <a:pt x="31710" y="19450"/>
                </a:lnTo>
                <a:lnTo>
                  <a:pt x="31720" y="19450"/>
                </a:lnTo>
                <a:lnTo>
                  <a:pt x="31720" y="19460"/>
                </a:lnTo>
                <a:lnTo>
                  <a:pt x="31730" y="19460"/>
                </a:lnTo>
                <a:lnTo>
                  <a:pt x="31730" y="19470"/>
                </a:lnTo>
                <a:lnTo>
                  <a:pt x="31740" y="19470"/>
                </a:lnTo>
                <a:lnTo>
                  <a:pt x="31740" y="19480"/>
                </a:lnTo>
                <a:lnTo>
                  <a:pt x="31740" y="19490"/>
                </a:lnTo>
                <a:lnTo>
                  <a:pt x="31730" y="19490"/>
                </a:lnTo>
                <a:lnTo>
                  <a:pt x="31730" y="19500"/>
                </a:lnTo>
                <a:lnTo>
                  <a:pt x="31730" y="19510"/>
                </a:lnTo>
                <a:lnTo>
                  <a:pt x="31730" y="19520"/>
                </a:lnTo>
                <a:lnTo>
                  <a:pt x="31730" y="19530"/>
                </a:lnTo>
                <a:lnTo>
                  <a:pt x="31740" y="19540"/>
                </a:lnTo>
                <a:lnTo>
                  <a:pt x="31740" y="19550"/>
                </a:lnTo>
                <a:lnTo>
                  <a:pt x="31740" y="19560"/>
                </a:lnTo>
                <a:lnTo>
                  <a:pt x="31750" y="19560"/>
                </a:lnTo>
                <a:lnTo>
                  <a:pt x="31740" y="19560"/>
                </a:lnTo>
                <a:lnTo>
                  <a:pt x="31740" y="19570"/>
                </a:lnTo>
                <a:lnTo>
                  <a:pt x="31730" y="19570"/>
                </a:lnTo>
                <a:lnTo>
                  <a:pt x="31720" y="19570"/>
                </a:lnTo>
                <a:lnTo>
                  <a:pt x="31720" y="19580"/>
                </a:lnTo>
                <a:lnTo>
                  <a:pt x="31710" y="19580"/>
                </a:lnTo>
                <a:lnTo>
                  <a:pt x="31710" y="19590"/>
                </a:lnTo>
                <a:lnTo>
                  <a:pt x="31700" y="19590"/>
                </a:lnTo>
                <a:lnTo>
                  <a:pt x="31700" y="19600"/>
                </a:lnTo>
                <a:lnTo>
                  <a:pt x="31690" y="19610"/>
                </a:lnTo>
                <a:lnTo>
                  <a:pt x="31690" y="19620"/>
                </a:lnTo>
                <a:lnTo>
                  <a:pt x="31690" y="19630"/>
                </a:lnTo>
                <a:lnTo>
                  <a:pt x="31680" y="19640"/>
                </a:lnTo>
                <a:lnTo>
                  <a:pt x="31680" y="19650"/>
                </a:lnTo>
                <a:lnTo>
                  <a:pt x="31680" y="19660"/>
                </a:lnTo>
                <a:lnTo>
                  <a:pt x="31680" y="19670"/>
                </a:lnTo>
                <a:lnTo>
                  <a:pt x="31670" y="19670"/>
                </a:lnTo>
                <a:lnTo>
                  <a:pt x="31670" y="19680"/>
                </a:lnTo>
                <a:lnTo>
                  <a:pt x="31670" y="19690"/>
                </a:lnTo>
                <a:lnTo>
                  <a:pt x="31680" y="19690"/>
                </a:lnTo>
                <a:lnTo>
                  <a:pt x="31670" y="19700"/>
                </a:lnTo>
                <a:lnTo>
                  <a:pt x="31670" y="19710"/>
                </a:lnTo>
                <a:lnTo>
                  <a:pt x="31670" y="19720"/>
                </a:lnTo>
                <a:lnTo>
                  <a:pt x="31680" y="19720"/>
                </a:lnTo>
                <a:lnTo>
                  <a:pt x="31680" y="19730"/>
                </a:lnTo>
                <a:lnTo>
                  <a:pt x="31680" y="19720"/>
                </a:lnTo>
                <a:lnTo>
                  <a:pt x="31680" y="19710"/>
                </a:lnTo>
                <a:lnTo>
                  <a:pt x="31690" y="19710"/>
                </a:lnTo>
                <a:lnTo>
                  <a:pt x="31690" y="19700"/>
                </a:lnTo>
                <a:lnTo>
                  <a:pt x="31690" y="19690"/>
                </a:lnTo>
                <a:lnTo>
                  <a:pt x="31700" y="19690"/>
                </a:lnTo>
                <a:lnTo>
                  <a:pt x="31700" y="19700"/>
                </a:lnTo>
                <a:lnTo>
                  <a:pt x="31700" y="19710"/>
                </a:lnTo>
                <a:lnTo>
                  <a:pt x="31700" y="19720"/>
                </a:lnTo>
                <a:lnTo>
                  <a:pt x="31700" y="19730"/>
                </a:lnTo>
                <a:lnTo>
                  <a:pt x="31700" y="19740"/>
                </a:lnTo>
                <a:lnTo>
                  <a:pt x="31700" y="19750"/>
                </a:lnTo>
                <a:lnTo>
                  <a:pt x="31700" y="19760"/>
                </a:lnTo>
                <a:lnTo>
                  <a:pt x="31700" y="19770"/>
                </a:lnTo>
                <a:lnTo>
                  <a:pt x="31690" y="19770"/>
                </a:lnTo>
                <a:lnTo>
                  <a:pt x="31690" y="19780"/>
                </a:lnTo>
                <a:lnTo>
                  <a:pt x="31700" y="19780"/>
                </a:lnTo>
                <a:lnTo>
                  <a:pt x="31700" y="19790"/>
                </a:lnTo>
                <a:lnTo>
                  <a:pt x="31700" y="19800"/>
                </a:lnTo>
                <a:lnTo>
                  <a:pt x="31700" y="19810"/>
                </a:lnTo>
                <a:lnTo>
                  <a:pt x="31700" y="19820"/>
                </a:lnTo>
                <a:lnTo>
                  <a:pt x="31700" y="19830"/>
                </a:lnTo>
                <a:lnTo>
                  <a:pt x="31700" y="19840"/>
                </a:lnTo>
                <a:lnTo>
                  <a:pt x="31700" y="19850"/>
                </a:lnTo>
                <a:lnTo>
                  <a:pt x="31710" y="19870"/>
                </a:lnTo>
                <a:lnTo>
                  <a:pt x="31710" y="19880"/>
                </a:lnTo>
                <a:lnTo>
                  <a:pt x="31710" y="19890"/>
                </a:lnTo>
                <a:lnTo>
                  <a:pt x="31720" y="19900"/>
                </a:lnTo>
                <a:lnTo>
                  <a:pt x="31720" y="19910"/>
                </a:lnTo>
                <a:lnTo>
                  <a:pt x="31720" y="19920"/>
                </a:lnTo>
                <a:lnTo>
                  <a:pt x="31720" y="19930"/>
                </a:lnTo>
                <a:lnTo>
                  <a:pt x="31720" y="19940"/>
                </a:lnTo>
                <a:lnTo>
                  <a:pt x="31710" y="19940"/>
                </a:lnTo>
                <a:lnTo>
                  <a:pt x="31710" y="19930"/>
                </a:lnTo>
                <a:lnTo>
                  <a:pt x="31710" y="19920"/>
                </a:lnTo>
                <a:lnTo>
                  <a:pt x="31710" y="19930"/>
                </a:lnTo>
                <a:lnTo>
                  <a:pt x="31710" y="19920"/>
                </a:lnTo>
                <a:lnTo>
                  <a:pt x="31700" y="19920"/>
                </a:lnTo>
                <a:lnTo>
                  <a:pt x="31700" y="19910"/>
                </a:lnTo>
                <a:lnTo>
                  <a:pt x="31690" y="19900"/>
                </a:lnTo>
                <a:lnTo>
                  <a:pt x="31690" y="19910"/>
                </a:lnTo>
                <a:lnTo>
                  <a:pt x="31700" y="19910"/>
                </a:lnTo>
                <a:lnTo>
                  <a:pt x="31700" y="19920"/>
                </a:lnTo>
                <a:lnTo>
                  <a:pt x="31700" y="19930"/>
                </a:lnTo>
                <a:lnTo>
                  <a:pt x="31710" y="19930"/>
                </a:lnTo>
                <a:lnTo>
                  <a:pt x="31710" y="19940"/>
                </a:lnTo>
                <a:lnTo>
                  <a:pt x="31710" y="19950"/>
                </a:lnTo>
                <a:lnTo>
                  <a:pt x="31700" y="19950"/>
                </a:lnTo>
                <a:lnTo>
                  <a:pt x="31690" y="19950"/>
                </a:lnTo>
                <a:lnTo>
                  <a:pt x="31680" y="19950"/>
                </a:lnTo>
                <a:lnTo>
                  <a:pt x="31680" y="19960"/>
                </a:lnTo>
                <a:lnTo>
                  <a:pt x="31670" y="19960"/>
                </a:lnTo>
                <a:lnTo>
                  <a:pt x="31670" y="19970"/>
                </a:lnTo>
                <a:lnTo>
                  <a:pt x="31680" y="19970"/>
                </a:lnTo>
                <a:lnTo>
                  <a:pt x="31690" y="19970"/>
                </a:lnTo>
                <a:lnTo>
                  <a:pt x="31690" y="19960"/>
                </a:lnTo>
                <a:lnTo>
                  <a:pt x="31700" y="19960"/>
                </a:lnTo>
                <a:lnTo>
                  <a:pt x="31700" y="19950"/>
                </a:lnTo>
                <a:lnTo>
                  <a:pt x="31710" y="19950"/>
                </a:lnTo>
                <a:lnTo>
                  <a:pt x="31710" y="19960"/>
                </a:lnTo>
                <a:lnTo>
                  <a:pt x="31720" y="19950"/>
                </a:lnTo>
                <a:lnTo>
                  <a:pt x="31730" y="19960"/>
                </a:lnTo>
                <a:lnTo>
                  <a:pt x="31740" y="19960"/>
                </a:lnTo>
                <a:lnTo>
                  <a:pt x="31790" y="20040"/>
                </a:lnTo>
                <a:lnTo>
                  <a:pt x="31800" y="20040"/>
                </a:lnTo>
                <a:lnTo>
                  <a:pt x="31840" y="20050"/>
                </a:lnTo>
                <a:lnTo>
                  <a:pt x="31840" y="20060"/>
                </a:lnTo>
                <a:lnTo>
                  <a:pt x="31860" y="20050"/>
                </a:lnTo>
                <a:lnTo>
                  <a:pt x="31830" y="20080"/>
                </a:lnTo>
                <a:lnTo>
                  <a:pt x="31820" y="20110"/>
                </a:lnTo>
                <a:lnTo>
                  <a:pt x="31800" y="20140"/>
                </a:lnTo>
                <a:lnTo>
                  <a:pt x="31810" y="20250"/>
                </a:lnTo>
                <a:lnTo>
                  <a:pt x="31800" y="20250"/>
                </a:lnTo>
                <a:lnTo>
                  <a:pt x="31800" y="20260"/>
                </a:lnTo>
                <a:lnTo>
                  <a:pt x="31800" y="20270"/>
                </a:lnTo>
                <a:lnTo>
                  <a:pt x="31810" y="20280"/>
                </a:lnTo>
                <a:lnTo>
                  <a:pt x="31810" y="20300"/>
                </a:lnTo>
                <a:lnTo>
                  <a:pt x="31820" y="20300"/>
                </a:lnTo>
                <a:lnTo>
                  <a:pt x="31820" y="20310"/>
                </a:lnTo>
                <a:lnTo>
                  <a:pt x="31820" y="20320"/>
                </a:lnTo>
                <a:lnTo>
                  <a:pt x="31840" y="20340"/>
                </a:lnTo>
                <a:lnTo>
                  <a:pt x="31840" y="20360"/>
                </a:lnTo>
                <a:lnTo>
                  <a:pt x="31850" y="20360"/>
                </a:lnTo>
                <a:lnTo>
                  <a:pt x="31850" y="20370"/>
                </a:lnTo>
                <a:lnTo>
                  <a:pt x="31850" y="20380"/>
                </a:lnTo>
                <a:lnTo>
                  <a:pt x="31860" y="20390"/>
                </a:lnTo>
                <a:lnTo>
                  <a:pt x="31860" y="20400"/>
                </a:lnTo>
                <a:lnTo>
                  <a:pt x="31860" y="20410"/>
                </a:lnTo>
                <a:lnTo>
                  <a:pt x="31860" y="20420"/>
                </a:lnTo>
                <a:lnTo>
                  <a:pt x="31880" y="20430"/>
                </a:lnTo>
                <a:lnTo>
                  <a:pt x="31880" y="20440"/>
                </a:lnTo>
                <a:lnTo>
                  <a:pt x="31890" y="20440"/>
                </a:lnTo>
                <a:lnTo>
                  <a:pt x="31900" y="20460"/>
                </a:lnTo>
                <a:lnTo>
                  <a:pt x="31910" y="20470"/>
                </a:lnTo>
                <a:lnTo>
                  <a:pt x="31910" y="20480"/>
                </a:lnTo>
                <a:lnTo>
                  <a:pt x="31910" y="20490"/>
                </a:lnTo>
                <a:lnTo>
                  <a:pt x="31920" y="20490"/>
                </a:lnTo>
                <a:lnTo>
                  <a:pt x="31920" y="20500"/>
                </a:lnTo>
                <a:lnTo>
                  <a:pt x="31870" y="20510"/>
                </a:lnTo>
                <a:lnTo>
                  <a:pt x="31820" y="20510"/>
                </a:lnTo>
                <a:lnTo>
                  <a:pt x="31820" y="20520"/>
                </a:lnTo>
                <a:lnTo>
                  <a:pt x="31780" y="20520"/>
                </a:lnTo>
                <a:lnTo>
                  <a:pt x="31610" y="20560"/>
                </a:lnTo>
                <a:lnTo>
                  <a:pt x="31550" y="20570"/>
                </a:lnTo>
                <a:lnTo>
                  <a:pt x="31550" y="20580"/>
                </a:lnTo>
                <a:lnTo>
                  <a:pt x="31540" y="20580"/>
                </a:lnTo>
                <a:lnTo>
                  <a:pt x="31430" y="20710"/>
                </a:lnTo>
                <a:lnTo>
                  <a:pt x="31420" y="20720"/>
                </a:lnTo>
                <a:lnTo>
                  <a:pt x="31410" y="20740"/>
                </a:lnTo>
                <a:lnTo>
                  <a:pt x="31400" y="20760"/>
                </a:lnTo>
                <a:lnTo>
                  <a:pt x="31380" y="20780"/>
                </a:lnTo>
                <a:lnTo>
                  <a:pt x="31360" y="20810"/>
                </a:lnTo>
                <a:lnTo>
                  <a:pt x="31360" y="20830"/>
                </a:lnTo>
                <a:lnTo>
                  <a:pt x="31370" y="20840"/>
                </a:lnTo>
                <a:lnTo>
                  <a:pt x="31380" y="20870"/>
                </a:lnTo>
                <a:lnTo>
                  <a:pt x="31390" y="20900"/>
                </a:lnTo>
                <a:lnTo>
                  <a:pt x="31390" y="20910"/>
                </a:lnTo>
                <a:lnTo>
                  <a:pt x="31390" y="20930"/>
                </a:lnTo>
                <a:lnTo>
                  <a:pt x="31390" y="20940"/>
                </a:lnTo>
                <a:lnTo>
                  <a:pt x="31390" y="20970"/>
                </a:lnTo>
                <a:lnTo>
                  <a:pt x="31400" y="20980"/>
                </a:lnTo>
                <a:lnTo>
                  <a:pt x="31410" y="20990"/>
                </a:lnTo>
                <a:lnTo>
                  <a:pt x="31420" y="21000"/>
                </a:lnTo>
                <a:lnTo>
                  <a:pt x="31420" y="21010"/>
                </a:lnTo>
                <a:lnTo>
                  <a:pt x="31410" y="21020"/>
                </a:lnTo>
                <a:lnTo>
                  <a:pt x="31450" y="21190"/>
                </a:lnTo>
                <a:lnTo>
                  <a:pt x="31570" y="21820"/>
                </a:lnTo>
                <a:lnTo>
                  <a:pt x="31600" y="21980"/>
                </a:lnTo>
                <a:lnTo>
                  <a:pt x="31570" y="21980"/>
                </a:lnTo>
                <a:lnTo>
                  <a:pt x="31520" y="21990"/>
                </a:lnTo>
                <a:lnTo>
                  <a:pt x="31460" y="22010"/>
                </a:lnTo>
                <a:lnTo>
                  <a:pt x="31350" y="22030"/>
                </a:lnTo>
                <a:lnTo>
                  <a:pt x="31340" y="22040"/>
                </a:lnTo>
                <a:lnTo>
                  <a:pt x="31340" y="22030"/>
                </a:lnTo>
                <a:lnTo>
                  <a:pt x="31330" y="22030"/>
                </a:lnTo>
                <a:lnTo>
                  <a:pt x="31320" y="22030"/>
                </a:lnTo>
                <a:lnTo>
                  <a:pt x="31310" y="22030"/>
                </a:lnTo>
                <a:lnTo>
                  <a:pt x="31300" y="22030"/>
                </a:lnTo>
                <a:lnTo>
                  <a:pt x="31280" y="22050"/>
                </a:lnTo>
                <a:lnTo>
                  <a:pt x="31270" y="22050"/>
                </a:lnTo>
                <a:lnTo>
                  <a:pt x="31270" y="22060"/>
                </a:lnTo>
                <a:lnTo>
                  <a:pt x="31270" y="22070"/>
                </a:lnTo>
                <a:lnTo>
                  <a:pt x="31270" y="22080"/>
                </a:lnTo>
                <a:lnTo>
                  <a:pt x="31270" y="22090"/>
                </a:lnTo>
                <a:lnTo>
                  <a:pt x="31260" y="22100"/>
                </a:lnTo>
                <a:lnTo>
                  <a:pt x="31250" y="22120"/>
                </a:lnTo>
                <a:lnTo>
                  <a:pt x="31240" y="22130"/>
                </a:lnTo>
                <a:lnTo>
                  <a:pt x="31240" y="22140"/>
                </a:lnTo>
                <a:lnTo>
                  <a:pt x="31240" y="22150"/>
                </a:lnTo>
                <a:lnTo>
                  <a:pt x="31230" y="22160"/>
                </a:lnTo>
                <a:lnTo>
                  <a:pt x="31220" y="22170"/>
                </a:lnTo>
                <a:lnTo>
                  <a:pt x="31210" y="22180"/>
                </a:lnTo>
                <a:lnTo>
                  <a:pt x="31200" y="22190"/>
                </a:lnTo>
                <a:lnTo>
                  <a:pt x="31180" y="22210"/>
                </a:lnTo>
                <a:lnTo>
                  <a:pt x="31180" y="22220"/>
                </a:lnTo>
                <a:lnTo>
                  <a:pt x="31190" y="22220"/>
                </a:lnTo>
                <a:lnTo>
                  <a:pt x="31190" y="22230"/>
                </a:lnTo>
                <a:lnTo>
                  <a:pt x="31190" y="22240"/>
                </a:lnTo>
                <a:lnTo>
                  <a:pt x="31190" y="22250"/>
                </a:lnTo>
                <a:lnTo>
                  <a:pt x="31190" y="22260"/>
                </a:lnTo>
                <a:lnTo>
                  <a:pt x="31180" y="22270"/>
                </a:lnTo>
                <a:lnTo>
                  <a:pt x="31180" y="22290"/>
                </a:lnTo>
                <a:lnTo>
                  <a:pt x="31180" y="22320"/>
                </a:lnTo>
                <a:lnTo>
                  <a:pt x="31180" y="22330"/>
                </a:lnTo>
                <a:lnTo>
                  <a:pt x="31180" y="22340"/>
                </a:lnTo>
                <a:lnTo>
                  <a:pt x="31180" y="22350"/>
                </a:lnTo>
                <a:lnTo>
                  <a:pt x="31180" y="22360"/>
                </a:lnTo>
                <a:lnTo>
                  <a:pt x="31180" y="22370"/>
                </a:lnTo>
                <a:lnTo>
                  <a:pt x="31190" y="22380"/>
                </a:lnTo>
                <a:lnTo>
                  <a:pt x="31200" y="22400"/>
                </a:lnTo>
                <a:lnTo>
                  <a:pt x="31210" y="22400"/>
                </a:lnTo>
                <a:lnTo>
                  <a:pt x="31210" y="22410"/>
                </a:lnTo>
                <a:lnTo>
                  <a:pt x="31210" y="22420"/>
                </a:lnTo>
                <a:lnTo>
                  <a:pt x="31200" y="22420"/>
                </a:lnTo>
                <a:lnTo>
                  <a:pt x="31200" y="22430"/>
                </a:lnTo>
                <a:lnTo>
                  <a:pt x="31190" y="22430"/>
                </a:lnTo>
                <a:lnTo>
                  <a:pt x="31190" y="22440"/>
                </a:lnTo>
                <a:lnTo>
                  <a:pt x="31200" y="22440"/>
                </a:lnTo>
                <a:lnTo>
                  <a:pt x="31210" y="22440"/>
                </a:lnTo>
                <a:lnTo>
                  <a:pt x="31210" y="22450"/>
                </a:lnTo>
                <a:lnTo>
                  <a:pt x="31220" y="22450"/>
                </a:lnTo>
                <a:lnTo>
                  <a:pt x="31220" y="22460"/>
                </a:lnTo>
                <a:lnTo>
                  <a:pt x="31230" y="22460"/>
                </a:lnTo>
                <a:lnTo>
                  <a:pt x="31230" y="22470"/>
                </a:lnTo>
                <a:lnTo>
                  <a:pt x="31230" y="22480"/>
                </a:lnTo>
                <a:lnTo>
                  <a:pt x="31220" y="22480"/>
                </a:lnTo>
                <a:lnTo>
                  <a:pt x="31220" y="22470"/>
                </a:lnTo>
                <a:lnTo>
                  <a:pt x="31210" y="22470"/>
                </a:lnTo>
                <a:lnTo>
                  <a:pt x="31200" y="22470"/>
                </a:lnTo>
                <a:lnTo>
                  <a:pt x="31190" y="22460"/>
                </a:lnTo>
                <a:lnTo>
                  <a:pt x="31140" y="22490"/>
                </a:lnTo>
                <a:lnTo>
                  <a:pt x="31130" y="22500"/>
                </a:lnTo>
                <a:lnTo>
                  <a:pt x="31120" y="22500"/>
                </a:lnTo>
                <a:lnTo>
                  <a:pt x="31110" y="22510"/>
                </a:lnTo>
                <a:lnTo>
                  <a:pt x="31090" y="22520"/>
                </a:lnTo>
                <a:lnTo>
                  <a:pt x="31080" y="22530"/>
                </a:lnTo>
                <a:lnTo>
                  <a:pt x="31070" y="22530"/>
                </a:lnTo>
                <a:lnTo>
                  <a:pt x="31060" y="22540"/>
                </a:lnTo>
                <a:lnTo>
                  <a:pt x="31010" y="22570"/>
                </a:lnTo>
                <a:lnTo>
                  <a:pt x="30960" y="22610"/>
                </a:lnTo>
                <a:lnTo>
                  <a:pt x="30890" y="22650"/>
                </a:lnTo>
                <a:lnTo>
                  <a:pt x="30860" y="22670"/>
                </a:lnTo>
                <a:lnTo>
                  <a:pt x="30830" y="22690"/>
                </a:lnTo>
                <a:lnTo>
                  <a:pt x="30830" y="22710"/>
                </a:lnTo>
                <a:lnTo>
                  <a:pt x="30820" y="22730"/>
                </a:lnTo>
                <a:lnTo>
                  <a:pt x="30830" y="22750"/>
                </a:lnTo>
                <a:lnTo>
                  <a:pt x="30870" y="22770"/>
                </a:lnTo>
                <a:lnTo>
                  <a:pt x="30890" y="22790"/>
                </a:lnTo>
                <a:lnTo>
                  <a:pt x="30880" y="22790"/>
                </a:lnTo>
                <a:lnTo>
                  <a:pt x="30870" y="22790"/>
                </a:lnTo>
                <a:lnTo>
                  <a:pt x="30860" y="22800"/>
                </a:lnTo>
                <a:lnTo>
                  <a:pt x="30850" y="22800"/>
                </a:lnTo>
                <a:lnTo>
                  <a:pt x="30850" y="22810"/>
                </a:lnTo>
                <a:lnTo>
                  <a:pt x="30840" y="22810"/>
                </a:lnTo>
                <a:lnTo>
                  <a:pt x="30830" y="22820"/>
                </a:lnTo>
                <a:lnTo>
                  <a:pt x="30830" y="22830"/>
                </a:lnTo>
                <a:lnTo>
                  <a:pt x="30830" y="22840"/>
                </a:lnTo>
                <a:lnTo>
                  <a:pt x="30840" y="22840"/>
                </a:lnTo>
                <a:lnTo>
                  <a:pt x="30840" y="22850"/>
                </a:lnTo>
                <a:lnTo>
                  <a:pt x="30830" y="22850"/>
                </a:lnTo>
                <a:lnTo>
                  <a:pt x="30830" y="22860"/>
                </a:lnTo>
                <a:lnTo>
                  <a:pt x="30820" y="22860"/>
                </a:lnTo>
                <a:lnTo>
                  <a:pt x="30810" y="22860"/>
                </a:lnTo>
                <a:lnTo>
                  <a:pt x="30820" y="22870"/>
                </a:lnTo>
                <a:lnTo>
                  <a:pt x="30820" y="22880"/>
                </a:lnTo>
                <a:lnTo>
                  <a:pt x="30810" y="22880"/>
                </a:lnTo>
                <a:lnTo>
                  <a:pt x="30800" y="22880"/>
                </a:lnTo>
                <a:lnTo>
                  <a:pt x="30800" y="22890"/>
                </a:lnTo>
                <a:lnTo>
                  <a:pt x="30790" y="22890"/>
                </a:lnTo>
                <a:lnTo>
                  <a:pt x="30790" y="22900"/>
                </a:lnTo>
                <a:lnTo>
                  <a:pt x="30790" y="22910"/>
                </a:lnTo>
                <a:lnTo>
                  <a:pt x="30790" y="22920"/>
                </a:lnTo>
                <a:lnTo>
                  <a:pt x="30800" y="22920"/>
                </a:lnTo>
                <a:lnTo>
                  <a:pt x="30790" y="22920"/>
                </a:lnTo>
                <a:lnTo>
                  <a:pt x="30780" y="22920"/>
                </a:lnTo>
                <a:lnTo>
                  <a:pt x="30780" y="22930"/>
                </a:lnTo>
                <a:lnTo>
                  <a:pt x="30790" y="22930"/>
                </a:lnTo>
                <a:lnTo>
                  <a:pt x="30790" y="22940"/>
                </a:lnTo>
                <a:lnTo>
                  <a:pt x="30790" y="22950"/>
                </a:lnTo>
                <a:lnTo>
                  <a:pt x="30780" y="22950"/>
                </a:lnTo>
                <a:lnTo>
                  <a:pt x="30770" y="22940"/>
                </a:lnTo>
                <a:lnTo>
                  <a:pt x="30780" y="22940"/>
                </a:lnTo>
                <a:lnTo>
                  <a:pt x="30770" y="22940"/>
                </a:lnTo>
                <a:lnTo>
                  <a:pt x="30770" y="22950"/>
                </a:lnTo>
                <a:lnTo>
                  <a:pt x="30770" y="22960"/>
                </a:lnTo>
                <a:lnTo>
                  <a:pt x="30760" y="22970"/>
                </a:lnTo>
                <a:lnTo>
                  <a:pt x="30760" y="22960"/>
                </a:lnTo>
                <a:lnTo>
                  <a:pt x="30750" y="22960"/>
                </a:lnTo>
                <a:lnTo>
                  <a:pt x="30740" y="22960"/>
                </a:lnTo>
                <a:lnTo>
                  <a:pt x="30740" y="22970"/>
                </a:lnTo>
                <a:lnTo>
                  <a:pt x="30730" y="22960"/>
                </a:lnTo>
                <a:lnTo>
                  <a:pt x="30720" y="22960"/>
                </a:lnTo>
                <a:lnTo>
                  <a:pt x="30720" y="22970"/>
                </a:lnTo>
                <a:lnTo>
                  <a:pt x="30720" y="22980"/>
                </a:lnTo>
                <a:lnTo>
                  <a:pt x="30730" y="22990"/>
                </a:lnTo>
                <a:lnTo>
                  <a:pt x="30730" y="23000"/>
                </a:lnTo>
                <a:lnTo>
                  <a:pt x="30720" y="23000"/>
                </a:lnTo>
                <a:lnTo>
                  <a:pt x="30720" y="22990"/>
                </a:lnTo>
                <a:lnTo>
                  <a:pt x="30710" y="22990"/>
                </a:lnTo>
                <a:lnTo>
                  <a:pt x="30710" y="23000"/>
                </a:lnTo>
                <a:lnTo>
                  <a:pt x="30710" y="23010"/>
                </a:lnTo>
                <a:lnTo>
                  <a:pt x="30710" y="23020"/>
                </a:lnTo>
                <a:lnTo>
                  <a:pt x="30710" y="23030"/>
                </a:lnTo>
                <a:lnTo>
                  <a:pt x="30700" y="23030"/>
                </a:lnTo>
                <a:lnTo>
                  <a:pt x="30690" y="23030"/>
                </a:lnTo>
                <a:lnTo>
                  <a:pt x="30680" y="23030"/>
                </a:lnTo>
                <a:lnTo>
                  <a:pt x="30670" y="23040"/>
                </a:lnTo>
                <a:lnTo>
                  <a:pt x="30680" y="23040"/>
                </a:lnTo>
                <a:lnTo>
                  <a:pt x="30680" y="23050"/>
                </a:lnTo>
                <a:lnTo>
                  <a:pt x="30690" y="23050"/>
                </a:lnTo>
                <a:lnTo>
                  <a:pt x="30690" y="23060"/>
                </a:lnTo>
                <a:lnTo>
                  <a:pt x="30690" y="23070"/>
                </a:lnTo>
                <a:lnTo>
                  <a:pt x="30680" y="23070"/>
                </a:lnTo>
                <a:lnTo>
                  <a:pt x="30670" y="23070"/>
                </a:lnTo>
                <a:lnTo>
                  <a:pt x="30670" y="23080"/>
                </a:lnTo>
                <a:lnTo>
                  <a:pt x="30670" y="23070"/>
                </a:lnTo>
                <a:lnTo>
                  <a:pt x="30660" y="23070"/>
                </a:lnTo>
                <a:lnTo>
                  <a:pt x="30660" y="23080"/>
                </a:lnTo>
                <a:lnTo>
                  <a:pt x="30650" y="23080"/>
                </a:lnTo>
                <a:lnTo>
                  <a:pt x="30640" y="23080"/>
                </a:lnTo>
                <a:lnTo>
                  <a:pt x="30640" y="23090"/>
                </a:lnTo>
                <a:lnTo>
                  <a:pt x="30650" y="23090"/>
                </a:lnTo>
                <a:lnTo>
                  <a:pt x="30650" y="23100"/>
                </a:lnTo>
                <a:lnTo>
                  <a:pt x="30640" y="23090"/>
                </a:lnTo>
                <a:lnTo>
                  <a:pt x="30630" y="23090"/>
                </a:lnTo>
                <a:lnTo>
                  <a:pt x="30620" y="23080"/>
                </a:lnTo>
                <a:lnTo>
                  <a:pt x="30620" y="23090"/>
                </a:lnTo>
                <a:lnTo>
                  <a:pt x="30630" y="23090"/>
                </a:lnTo>
                <a:lnTo>
                  <a:pt x="30620" y="23090"/>
                </a:lnTo>
                <a:lnTo>
                  <a:pt x="30620" y="23100"/>
                </a:lnTo>
                <a:lnTo>
                  <a:pt x="30610" y="23100"/>
                </a:lnTo>
                <a:lnTo>
                  <a:pt x="30610" y="23110"/>
                </a:lnTo>
                <a:lnTo>
                  <a:pt x="30600" y="23110"/>
                </a:lnTo>
                <a:lnTo>
                  <a:pt x="30590" y="23110"/>
                </a:lnTo>
                <a:lnTo>
                  <a:pt x="30580" y="23110"/>
                </a:lnTo>
                <a:lnTo>
                  <a:pt x="30580" y="23120"/>
                </a:lnTo>
                <a:lnTo>
                  <a:pt x="30580" y="23130"/>
                </a:lnTo>
                <a:lnTo>
                  <a:pt x="30570" y="23120"/>
                </a:lnTo>
                <a:lnTo>
                  <a:pt x="30570" y="23110"/>
                </a:lnTo>
                <a:lnTo>
                  <a:pt x="30570" y="23120"/>
                </a:lnTo>
                <a:lnTo>
                  <a:pt x="30560" y="23120"/>
                </a:lnTo>
                <a:lnTo>
                  <a:pt x="30560" y="23130"/>
                </a:lnTo>
                <a:lnTo>
                  <a:pt x="30550" y="23130"/>
                </a:lnTo>
                <a:lnTo>
                  <a:pt x="30540" y="23130"/>
                </a:lnTo>
                <a:lnTo>
                  <a:pt x="30550" y="23140"/>
                </a:lnTo>
                <a:lnTo>
                  <a:pt x="30540" y="23140"/>
                </a:lnTo>
                <a:lnTo>
                  <a:pt x="30530" y="23140"/>
                </a:lnTo>
                <a:lnTo>
                  <a:pt x="30530" y="23150"/>
                </a:lnTo>
                <a:lnTo>
                  <a:pt x="30530" y="23160"/>
                </a:lnTo>
                <a:lnTo>
                  <a:pt x="30530" y="23170"/>
                </a:lnTo>
                <a:lnTo>
                  <a:pt x="30520" y="23170"/>
                </a:lnTo>
                <a:lnTo>
                  <a:pt x="30520" y="23180"/>
                </a:lnTo>
                <a:lnTo>
                  <a:pt x="30520" y="23190"/>
                </a:lnTo>
                <a:lnTo>
                  <a:pt x="30510" y="23180"/>
                </a:lnTo>
                <a:lnTo>
                  <a:pt x="30510" y="23170"/>
                </a:lnTo>
                <a:lnTo>
                  <a:pt x="30510" y="23160"/>
                </a:lnTo>
                <a:lnTo>
                  <a:pt x="30500" y="23160"/>
                </a:lnTo>
                <a:lnTo>
                  <a:pt x="30500" y="23170"/>
                </a:lnTo>
                <a:lnTo>
                  <a:pt x="30490" y="23170"/>
                </a:lnTo>
                <a:lnTo>
                  <a:pt x="30480" y="23170"/>
                </a:lnTo>
                <a:lnTo>
                  <a:pt x="30480" y="23180"/>
                </a:lnTo>
                <a:lnTo>
                  <a:pt x="30490" y="23180"/>
                </a:lnTo>
                <a:lnTo>
                  <a:pt x="30480" y="23180"/>
                </a:lnTo>
                <a:lnTo>
                  <a:pt x="30470" y="23190"/>
                </a:lnTo>
                <a:lnTo>
                  <a:pt x="30450" y="23200"/>
                </a:lnTo>
                <a:lnTo>
                  <a:pt x="30440" y="23210"/>
                </a:lnTo>
                <a:lnTo>
                  <a:pt x="30430" y="23210"/>
                </a:lnTo>
                <a:lnTo>
                  <a:pt x="30420" y="23210"/>
                </a:lnTo>
                <a:lnTo>
                  <a:pt x="30410" y="23210"/>
                </a:lnTo>
                <a:lnTo>
                  <a:pt x="30410" y="23220"/>
                </a:lnTo>
                <a:lnTo>
                  <a:pt x="30410" y="23230"/>
                </a:lnTo>
                <a:lnTo>
                  <a:pt x="30400" y="23240"/>
                </a:lnTo>
                <a:lnTo>
                  <a:pt x="30410" y="23240"/>
                </a:lnTo>
                <a:lnTo>
                  <a:pt x="30410" y="23250"/>
                </a:lnTo>
                <a:lnTo>
                  <a:pt x="30400" y="23250"/>
                </a:lnTo>
                <a:lnTo>
                  <a:pt x="30400" y="23240"/>
                </a:lnTo>
                <a:lnTo>
                  <a:pt x="30390" y="23240"/>
                </a:lnTo>
                <a:lnTo>
                  <a:pt x="30380" y="23240"/>
                </a:lnTo>
                <a:lnTo>
                  <a:pt x="30370" y="23250"/>
                </a:lnTo>
                <a:lnTo>
                  <a:pt x="30360" y="23250"/>
                </a:lnTo>
                <a:lnTo>
                  <a:pt x="30350" y="23250"/>
                </a:lnTo>
                <a:lnTo>
                  <a:pt x="30340" y="23250"/>
                </a:lnTo>
                <a:lnTo>
                  <a:pt x="30340" y="23240"/>
                </a:lnTo>
                <a:lnTo>
                  <a:pt x="30330" y="23240"/>
                </a:lnTo>
                <a:lnTo>
                  <a:pt x="30320" y="23240"/>
                </a:lnTo>
                <a:lnTo>
                  <a:pt x="30320" y="23250"/>
                </a:lnTo>
                <a:lnTo>
                  <a:pt x="30310" y="23250"/>
                </a:lnTo>
                <a:lnTo>
                  <a:pt x="30300" y="23250"/>
                </a:lnTo>
                <a:lnTo>
                  <a:pt x="30300" y="23260"/>
                </a:lnTo>
                <a:lnTo>
                  <a:pt x="30310" y="23260"/>
                </a:lnTo>
                <a:lnTo>
                  <a:pt x="30320" y="23270"/>
                </a:lnTo>
                <a:lnTo>
                  <a:pt x="30310" y="23270"/>
                </a:lnTo>
                <a:lnTo>
                  <a:pt x="30310" y="23280"/>
                </a:lnTo>
                <a:lnTo>
                  <a:pt x="30310" y="23270"/>
                </a:lnTo>
                <a:lnTo>
                  <a:pt x="30300" y="23280"/>
                </a:lnTo>
                <a:lnTo>
                  <a:pt x="30300" y="23270"/>
                </a:lnTo>
                <a:lnTo>
                  <a:pt x="30290" y="23270"/>
                </a:lnTo>
                <a:lnTo>
                  <a:pt x="30280" y="23270"/>
                </a:lnTo>
                <a:lnTo>
                  <a:pt x="30280" y="23260"/>
                </a:lnTo>
                <a:lnTo>
                  <a:pt x="30270" y="23260"/>
                </a:lnTo>
                <a:lnTo>
                  <a:pt x="30270" y="23250"/>
                </a:lnTo>
                <a:lnTo>
                  <a:pt x="30260" y="23260"/>
                </a:lnTo>
                <a:lnTo>
                  <a:pt x="30260" y="23270"/>
                </a:lnTo>
                <a:lnTo>
                  <a:pt x="30250" y="23260"/>
                </a:lnTo>
                <a:lnTo>
                  <a:pt x="30230" y="23260"/>
                </a:lnTo>
                <a:lnTo>
                  <a:pt x="30220" y="23250"/>
                </a:lnTo>
                <a:lnTo>
                  <a:pt x="30220" y="23260"/>
                </a:lnTo>
                <a:lnTo>
                  <a:pt x="30210" y="23270"/>
                </a:lnTo>
                <a:lnTo>
                  <a:pt x="30210" y="23280"/>
                </a:lnTo>
                <a:lnTo>
                  <a:pt x="30200" y="23280"/>
                </a:lnTo>
                <a:lnTo>
                  <a:pt x="30190" y="23270"/>
                </a:lnTo>
                <a:lnTo>
                  <a:pt x="30190" y="23280"/>
                </a:lnTo>
                <a:lnTo>
                  <a:pt x="30180" y="23280"/>
                </a:lnTo>
                <a:lnTo>
                  <a:pt x="30170" y="23280"/>
                </a:lnTo>
                <a:lnTo>
                  <a:pt x="30160" y="23280"/>
                </a:lnTo>
                <a:lnTo>
                  <a:pt x="30150" y="23280"/>
                </a:lnTo>
                <a:lnTo>
                  <a:pt x="30140" y="23280"/>
                </a:lnTo>
                <a:lnTo>
                  <a:pt x="30140" y="23290"/>
                </a:lnTo>
                <a:lnTo>
                  <a:pt x="30130" y="23290"/>
                </a:lnTo>
                <a:lnTo>
                  <a:pt x="30130" y="23300"/>
                </a:lnTo>
                <a:lnTo>
                  <a:pt x="30120" y="23300"/>
                </a:lnTo>
                <a:lnTo>
                  <a:pt x="30120" y="23290"/>
                </a:lnTo>
                <a:lnTo>
                  <a:pt x="30110" y="23290"/>
                </a:lnTo>
                <a:lnTo>
                  <a:pt x="30110" y="23300"/>
                </a:lnTo>
                <a:lnTo>
                  <a:pt x="30100" y="23300"/>
                </a:lnTo>
                <a:lnTo>
                  <a:pt x="30110" y="23290"/>
                </a:lnTo>
                <a:lnTo>
                  <a:pt x="30100" y="23290"/>
                </a:lnTo>
                <a:lnTo>
                  <a:pt x="30100" y="23280"/>
                </a:lnTo>
                <a:lnTo>
                  <a:pt x="30090" y="23280"/>
                </a:lnTo>
                <a:lnTo>
                  <a:pt x="30080" y="23280"/>
                </a:lnTo>
                <a:lnTo>
                  <a:pt x="30080" y="23290"/>
                </a:lnTo>
                <a:lnTo>
                  <a:pt x="30080" y="23300"/>
                </a:lnTo>
                <a:lnTo>
                  <a:pt x="30070" y="23300"/>
                </a:lnTo>
                <a:lnTo>
                  <a:pt x="30070" y="23310"/>
                </a:lnTo>
                <a:lnTo>
                  <a:pt x="30060" y="23310"/>
                </a:lnTo>
                <a:lnTo>
                  <a:pt x="30060" y="23320"/>
                </a:lnTo>
                <a:lnTo>
                  <a:pt x="30050" y="23320"/>
                </a:lnTo>
                <a:lnTo>
                  <a:pt x="30050" y="23310"/>
                </a:lnTo>
                <a:lnTo>
                  <a:pt x="30040" y="23310"/>
                </a:lnTo>
                <a:lnTo>
                  <a:pt x="30040" y="23320"/>
                </a:lnTo>
                <a:lnTo>
                  <a:pt x="30040" y="23330"/>
                </a:lnTo>
                <a:lnTo>
                  <a:pt x="30050" y="23330"/>
                </a:lnTo>
                <a:lnTo>
                  <a:pt x="30050" y="23340"/>
                </a:lnTo>
                <a:lnTo>
                  <a:pt x="30040" y="23340"/>
                </a:lnTo>
                <a:lnTo>
                  <a:pt x="30030" y="23340"/>
                </a:lnTo>
                <a:lnTo>
                  <a:pt x="30030" y="23330"/>
                </a:lnTo>
                <a:lnTo>
                  <a:pt x="30020" y="23330"/>
                </a:lnTo>
                <a:lnTo>
                  <a:pt x="30020" y="23320"/>
                </a:lnTo>
                <a:lnTo>
                  <a:pt x="30010" y="23310"/>
                </a:lnTo>
                <a:lnTo>
                  <a:pt x="30000" y="23310"/>
                </a:lnTo>
                <a:lnTo>
                  <a:pt x="29990" y="23310"/>
                </a:lnTo>
                <a:lnTo>
                  <a:pt x="29980" y="23310"/>
                </a:lnTo>
                <a:lnTo>
                  <a:pt x="29980" y="23320"/>
                </a:lnTo>
                <a:lnTo>
                  <a:pt x="29970" y="23320"/>
                </a:lnTo>
                <a:lnTo>
                  <a:pt x="29970" y="23330"/>
                </a:lnTo>
                <a:lnTo>
                  <a:pt x="29970" y="23340"/>
                </a:lnTo>
                <a:lnTo>
                  <a:pt x="29980" y="23340"/>
                </a:lnTo>
                <a:lnTo>
                  <a:pt x="29970" y="23350"/>
                </a:lnTo>
                <a:lnTo>
                  <a:pt x="29970" y="23340"/>
                </a:lnTo>
                <a:lnTo>
                  <a:pt x="29960" y="23340"/>
                </a:lnTo>
                <a:lnTo>
                  <a:pt x="29950" y="23350"/>
                </a:lnTo>
                <a:lnTo>
                  <a:pt x="29940" y="23350"/>
                </a:lnTo>
                <a:lnTo>
                  <a:pt x="29940" y="23360"/>
                </a:lnTo>
                <a:lnTo>
                  <a:pt x="29930" y="23360"/>
                </a:lnTo>
                <a:lnTo>
                  <a:pt x="29930" y="23370"/>
                </a:lnTo>
                <a:lnTo>
                  <a:pt x="29930" y="23380"/>
                </a:lnTo>
                <a:lnTo>
                  <a:pt x="29920" y="23380"/>
                </a:lnTo>
                <a:lnTo>
                  <a:pt x="29910" y="23380"/>
                </a:lnTo>
                <a:lnTo>
                  <a:pt x="29910" y="23390"/>
                </a:lnTo>
                <a:lnTo>
                  <a:pt x="29920" y="23390"/>
                </a:lnTo>
                <a:lnTo>
                  <a:pt x="29920" y="23400"/>
                </a:lnTo>
                <a:lnTo>
                  <a:pt x="29910" y="23410"/>
                </a:lnTo>
                <a:lnTo>
                  <a:pt x="29910" y="23400"/>
                </a:lnTo>
                <a:lnTo>
                  <a:pt x="29910" y="23410"/>
                </a:lnTo>
                <a:lnTo>
                  <a:pt x="29910" y="23420"/>
                </a:lnTo>
                <a:lnTo>
                  <a:pt x="29920" y="23420"/>
                </a:lnTo>
                <a:lnTo>
                  <a:pt x="29910" y="23430"/>
                </a:lnTo>
                <a:lnTo>
                  <a:pt x="29920" y="23430"/>
                </a:lnTo>
                <a:lnTo>
                  <a:pt x="29930" y="23430"/>
                </a:lnTo>
                <a:lnTo>
                  <a:pt x="29930" y="23420"/>
                </a:lnTo>
                <a:lnTo>
                  <a:pt x="29930" y="23430"/>
                </a:lnTo>
                <a:lnTo>
                  <a:pt x="29930" y="23440"/>
                </a:lnTo>
                <a:lnTo>
                  <a:pt x="29920" y="23440"/>
                </a:lnTo>
                <a:lnTo>
                  <a:pt x="29910" y="23450"/>
                </a:lnTo>
                <a:lnTo>
                  <a:pt x="29910" y="23460"/>
                </a:lnTo>
                <a:lnTo>
                  <a:pt x="29910" y="23470"/>
                </a:lnTo>
                <a:lnTo>
                  <a:pt x="29910" y="23480"/>
                </a:lnTo>
                <a:lnTo>
                  <a:pt x="29900" y="23480"/>
                </a:lnTo>
                <a:lnTo>
                  <a:pt x="29890" y="23480"/>
                </a:lnTo>
                <a:lnTo>
                  <a:pt x="29880" y="23480"/>
                </a:lnTo>
                <a:lnTo>
                  <a:pt x="29880" y="23470"/>
                </a:lnTo>
                <a:lnTo>
                  <a:pt x="29870" y="23470"/>
                </a:lnTo>
                <a:lnTo>
                  <a:pt x="29870" y="23480"/>
                </a:lnTo>
                <a:lnTo>
                  <a:pt x="29880" y="23480"/>
                </a:lnTo>
                <a:lnTo>
                  <a:pt x="29870" y="23480"/>
                </a:lnTo>
                <a:lnTo>
                  <a:pt x="29870" y="23490"/>
                </a:lnTo>
                <a:lnTo>
                  <a:pt x="29870" y="23500"/>
                </a:lnTo>
                <a:lnTo>
                  <a:pt x="29870" y="23490"/>
                </a:lnTo>
                <a:lnTo>
                  <a:pt x="29860" y="23490"/>
                </a:lnTo>
                <a:lnTo>
                  <a:pt x="29860" y="23500"/>
                </a:lnTo>
                <a:lnTo>
                  <a:pt x="29850" y="23500"/>
                </a:lnTo>
                <a:lnTo>
                  <a:pt x="29850" y="23490"/>
                </a:lnTo>
                <a:lnTo>
                  <a:pt x="29850" y="23500"/>
                </a:lnTo>
                <a:lnTo>
                  <a:pt x="29860" y="23500"/>
                </a:lnTo>
                <a:lnTo>
                  <a:pt x="29860" y="23510"/>
                </a:lnTo>
                <a:lnTo>
                  <a:pt x="29850" y="23510"/>
                </a:lnTo>
                <a:lnTo>
                  <a:pt x="29840" y="23500"/>
                </a:lnTo>
                <a:lnTo>
                  <a:pt x="29830" y="23500"/>
                </a:lnTo>
                <a:lnTo>
                  <a:pt x="29830" y="23510"/>
                </a:lnTo>
                <a:lnTo>
                  <a:pt x="29840" y="23510"/>
                </a:lnTo>
                <a:lnTo>
                  <a:pt x="29840" y="23520"/>
                </a:lnTo>
                <a:lnTo>
                  <a:pt x="29830" y="23520"/>
                </a:lnTo>
                <a:lnTo>
                  <a:pt x="29820" y="23520"/>
                </a:lnTo>
                <a:lnTo>
                  <a:pt x="29830" y="23520"/>
                </a:lnTo>
                <a:lnTo>
                  <a:pt x="29830" y="23530"/>
                </a:lnTo>
                <a:lnTo>
                  <a:pt x="29830" y="23540"/>
                </a:lnTo>
                <a:lnTo>
                  <a:pt x="29820" y="23530"/>
                </a:lnTo>
                <a:lnTo>
                  <a:pt x="29820" y="23540"/>
                </a:lnTo>
                <a:lnTo>
                  <a:pt x="29810" y="23530"/>
                </a:lnTo>
                <a:lnTo>
                  <a:pt x="29810" y="23540"/>
                </a:lnTo>
                <a:lnTo>
                  <a:pt x="29810" y="23550"/>
                </a:lnTo>
                <a:lnTo>
                  <a:pt x="29820" y="23550"/>
                </a:lnTo>
                <a:lnTo>
                  <a:pt x="29810" y="23550"/>
                </a:lnTo>
                <a:lnTo>
                  <a:pt x="29800" y="23550"/>
                </a:lnTo>
                <a:lnTo>
                  <a:pt x="29800" y="23560"/>
                </a:lnTo>
                <a:lnTo>
                  <a:pt x="29810" y="23560"/>
                </a:lnTo>
                <a:lnTo>
                  <a:pt x="29810" y="23570"/>
                </a:lnTo>
                <a:lnTo>
                  <a:pt x="29800" y="23580"/>
                </a:lnTo>
                <a:lnTo>
                  <a:pt x="29810" y="23580"/>
                </a:lnTo>
                <a:lnTo>
                  <a:pt x="29810" y="23590"/>
                </a:lnTo>
                <a:lnTo>
                  <a:pt x="29810" y="23600"/>
                </a:lnTo>
                <a:lnTo>
                  <a:pt x="29810" y="23590"/>
                </a:lnTo>
                <a:lnTo>
                  <a:pt x="29820" y="23590"/>
                </a:lnTo>
                <a:lnTo>
                  <a:pt x="29830" y="23590"/>
                </a:lnTo>
                <a:lnTo>
                  <a:pt x="29830" y="23600"/>
                </a:lnTo>
                <a:lnTo>
                  <a:pt x="29840" y="23600"/>
                </a:lnTo>
                <a:lnTo>
                  <a:pt x="29840" y="23610"/>
                </a:lnTo>
                <a:lnTo>
                  <a:pt x="29850" y="23610"/>
                </a:lnTo>
                <a:lnTo>
                  <a:pt x="29840" y="23610"/>
                </a:lnTo>
                <a:lnTo>
                  <a:pt x="29830" y="23610"/>
                </a:lnTo>
                <a:lnTo>
                  <a:pt x="29830" y="23620"/>
                </a:lnTo>
                <a:lnTo>
                  <a:pt x="29820" y="23630"/>
                </a:lnTo>
                <a:lnTo>
                  <a:pt x="29810" y="23630"/>
                </a:lnTo>
                <a:lnTo>
                  <a:pt x="29800" y="23630"/>
                </a:lnTo>
                <a:lnTo>
                  <a:pt x="29790" y="23630"/>
                </a:lnTo>
                <a:lnTo>
                  <a:pt x="29800" y="23630"/>
                </a:lnTo>
                <a:lnTo>
                  <a:pt x="29800" y="23640"/>
                </a:lnTo>
                <a:lnTo>
                  <a:pt x="29800" y="23650"/>
                </a:lnTo>
                <a:lnTo>
                  <a:pt x="29790" y="23640"/>
                </a:lnTo>
                <a:lnTo>
                  <a:pt x="29790" y="23630"/>
                </a:lnTo>
                <a:lnTo>
                  <a:pt x="29790" y="23640"/>
                </a:lnTo>
                <a:lnTo>
                  <a:pt x="29780" y="23650"/>
                </a:lnTo>
                <a:lnTo>
                  <a:pt x="29770" y="23650"/>
                </a:lnTo>
                <a:lnTo>
                  <a:pt x="29770" y="23660"/>
                </a:lnTo>
                <a:lnTo>
                  <a:pt x="29760" y="23660"/>
                </a:lnTo>
                <a:lnTo>
                  <a:pt x="29750" y="23650"/>
                </a:lnTo>
                <a:lnTo>
                  <a:pt x="29750" y="23660"/>
                </a:lnTo>
                <a:lnTo>
                  <a:pt x="29750" y="23670"/>
                </a:lnTo>
                <a:lnTo>
                  <a:pt x="29740" y="23670"/>
                </a:lnTo>
                <a:lnTo>
                  <a:pt x="29730" y="23670"/>
                </a:lnTo>
                <a:lnTo>
                  <a:pt x="29720" y="23670"/>
                </a:lnTo>
                <a:lnTo>
                  <a:pt x="29720" y="23680"/>
                </a:lnTo>
                <a:lnTo>
                  <a:pt x="29710" y="23680"/>
                </a:lnTo>
                <a:lnTo>
                  <a:pt x="29700" y="23680"/>
                </a:lnTo>
                <a:lnTo>
                  <a:pt x="29690" y="23680"/>
                </a:lnTo>
                <a:lnTo>
                  <a:pt x="29680" y="23670"/>
                </a:lnTo>
                <a:lnTo>
                  <a:pt x="29680" y="23680"/>
                </a:lnTo>
                <a:lnTo>
                  <a:pt x="29680" y="23690"/>
                </a:lnTo>
                <a:lnTo>
                  <a:pt x="29670" y="23690"/>
                </a:lnTo>
                <a:lnTo>
                  <a:pt x="29660" y="23690"/>
                </a:lnTo>
                <a:lnTo>
                  <a:pt x="29670" y="23690"/>
                </a:lnTo>
                <a:lnTo>
                  <a:pt x="29670" y="23680"/>
                </a:lnTo>
                <a:lnTo>
                  <a:pt x="29660" y="23680"/>
                </a:lnTo>
                <a:lnTo>
                  <a:pt x="29660" y="23670"/>
                </a:lnTo>
                <a:lnTo>
                  <a:pt x="29650" y="23670"/>
                </a:lnTo>
                <a:lnTo>
                  <a:pt x="29650" y="23660"/>
                </a:lnTo>
                <a:lnTo>
                  <a:pt x="29640" y="23660"/>
                </a:lnTo>
                <a:lnTo>
                  <a:pt x="29640" y="23650"/>
                </a:lnTo>
                <a:lnTo>
                  <a:pt x="29640" y="23640"/>
                </a:lnTo>
                <a:lnTo>
                  <a:pt x="29630" y="23640"/>
                </a:lnTo>
                <a:lnTo>
                  <a:pt x="29630" y="23650"/>
                </a:lnTo>
                <a:lnTo>
                  <a:pt x="29620" y="23650"/>
                </a:lnTo>
                <a:lnTo>
                  <a:pt x="29620" y="23640"/>
                </a:lnTo>
                <a:lnTo>
                  <a:pt x="29610" y="23640"/>
                </a:lnTo>
                <a:lnTo>
                  <a:pt x="29620" y="23640"/>
                </a:lnTo>
                <a:lnTo>
                  <a:pt x="29610" y="23640"/>
                </a:lnTo>
                <a:lnTo>
                  <a:pt x="29610" y="23630"/>
                </a:lnTo>
                <a:lnTo>
                  <a:pt x="29610" y="23640"/>
                </a:lnTo>
                <a:lnTo>
                  <a:pt x="29600" y="23640"/>
                </a:lnTo>
                <a:lnTo>
                  <a:pt x="29610" y="23650"/>
                </a:lnTo>
                <a:lnTo>
                  <a:pt x="29620" y="23650"/>
                </a:lnTo>
                <a:lnTo>
                  <a:pt x="29620" y="23670"/>
                </a:lnTo>
                <a:lnTo>
                  <a:pt x="29630" y="23740"/>
                </a:lnTo>
                <a:lnTo>
                  <a:pt x="29600" y="23740"/>
                </a:lnTo>
                <a:lnTo>
                  <a:pt x="29510" y="23750"/>
                </a:lnTo>
                <a:lnTo>
                  <a:pt x="29410" y="23760"/>
                </a:lnTo>
                <a:lnTo>
                  <a:pt x="29410" y="23770"/>
                </a:lnTo>
                <a:lnTo>
                  <a:pt x="29400" y="23770"/>
                </a:lnTo>
                <a:lnTo>
                  <a:pt x="29400" y="23780"/>
                </a:lnTo>
                <a:lnTo>
                  <a:pt x="29390" y="23780"/>
                </a:lnTo>
                <a:lnTo>
                  <a:pt x="29390" y="23790"/>
                </a:lnTo>
                <a:lnTo>
                  <a:pt x="29380" y="23790"/>
                </a:lnTo>
                <a:lnTo>
                  <a:pt x="29380" y="23800"/>
                </a:lnTo>
                <a:lnTo>
                  <a:pt x="29390" y="23880"/>
                </a:lnTo>
                <a:lnTo>
                  <a:pt x="29400" y="23980"/>
                </a:lnTo>
                <a:lnTo>
                  <a:pt x="29400" y="24010"/>
                </a:lnTo>
                <a:lnTo>
                  <a:pt x="29440" y="24030"/>
                </a:lnTo>
                <a:lnTo>
                  <a:pt x="29460" y="24060"/>
                </a:lnTo>
                <a:lnTo>
                  <a:pt x="29450" y="24070"/>
                </a:lnTo>
                <a:lnTo>
                  <a:pt x="29440" y="24100"/>
                </a:lnTo>
                <a:lnTo>
                  <a:pt x="29430" y="24110"/>
                </a:lnTo>
                <a:lnTo>
                  <a:pt x="29420" y="24140"/>
                </a:lnTo>
                <a:lnTo>
                  <a:pt x="29410" y="24150"/>
                </a:lnTo>
                <a:lnTo>
                  <a:pt x="29390" y="24160"/>
                </a:lnTo>
                <a:lnTo>
                  <a:pt x="29360" y="24190"/>
                </a:lnTo>
                <a:lnTo>
                  <a:pt x="29330" y="24220"/>
                </a:lnTo>
                <a:lnTo>
                  <a:pt x="29320" y="24260"/>
                </a:lnTo>
                <a:lnTo>
                  <a:pt x="29310" y="24270"/>
                </a:lnTo>
                <a:lnTo>
                  <a:pt x="29310" y="24280"/>
                </a:lnTo>
                <a:lnTo>
                  <a:pt x="29300" y="24300"/>
                </a:lnTo>
                <a:lnTo>
                  <a:pt x="29280" y="24290"/>
                </a:lnTo>
                <a:lnTo>
                  <a:pt x="29280" y="24300"/>
                </a:lnTo>
                <a:lnTo>
                  <a:pt x="29280" y="24330"/>
                </a:lnTo>
                <a:lnTo>
                  <a:pt x="29280" y="24370"/>
                </a:lnTo>
                <a:lnTo>
                  <a:pt x="29280" y="24380"/>
                </a:lnTo>
                <a:lnTo>
                  <a:pt x="29280" y="24400"/>
                </a:lnTo>
                <a:lnTo>
                  <a:pt x="29270" y="24450"/>
                </a:lnTo>
                <a:lnTo>
                  <a:pt x="29260" y="24470"/>
                </a:lnTo>
                <a:lnTo>
                  <a:pt x="29260" y="24480"/>
                </a:lnTo>
                <a:lnTo>
                  <a:pt x="29250" y="24530"/>
                </a:lnTo>
                <a:lnTo>
                  <a:pt x="29260" y="24550"/>
                </a:lnTo>
                <a:lnTo>
                  <a:pt x="29260" y="24570"/>
                </a:lnTo>
                <a:lnTo>
                  <a:pt x="29270" y="24590"/>
                </a:lnTo>
                <a:lnTo>
                  <a:pt x="29270" y="24600"/>
                </a:lnTo>
                <a:lnTo>
                  <a:pt x="29270" y="24620"/>
                </a:lnTo>
                <a:lnTo>
                  <a:pt x="29270" y="24630"/>
                </a:lnTo>
                <a:lnTo>
                  <a:pt x="29260" y="24650"/>
                </a:lnTo>
                <a:lnTo>
                  <a:pt x="29250" y="24660"/>
                </a:lnTo>
                <a:lnTo>
                  <a:pt x="29250" y="24670"/>
                </a:lnTo>
                <a:lnTo>
                  <a:pt x="29230" y="24700"/>
                </a:lnTo>
                <a:lnTo>
                  <a:pt x="29230" y="24710"/>
                </a:lnTo>
                <a:lnTo>
                  <a:pt x="29220" y="24720"/>
                </a:lnTo>
                <a:lnTo>
                  <a:pt x="29220" y="24730"/>
                </a:lnTo>
                <a:lnTo>
                  <a:pt x="29210" y="24730"/>
                </a:lnTo>
                <a:lnTo>
                  <a:pt x="29210" y="24740"/>
                </a:lnTo>
                <a:lnTo>
                  <a:pt x="29210" y="24750"/>
                </a:lnTo>
                <a:lnTo>
                  <a:pt x="29200" y="24760"/>
                </a:lnTo>
                <a:lnTo>
                  <a:pt x="29190" y="24760"/>
                </a:lnTo>
                <a:lnTo>
                  <a:pt x="29190" y="24770"/>
                </a:lnTo>
                <a:lnTo>
                  <a:pt x="29190" y="24780"/>
                </a:lnTo>
                <a:lnTo>
                  <a:pt x="29180" y="24790"/>
                </a:lnTo>
                <a:lnTo>
                  <a:pt x="29180" y="24800"/>
                </a:lnTo>
                <a:lnTo>
                  <a:pt x="29160" y="24800"/>
                </a:lnTo>
                <a:lnTo>
                  <a:pt x="29150" y="24790"/>
                </a:lnTo>
                <a:lnTo>
                  <a:pt x="29130" y="24780"/>
                </a:lnTo>
                <a:lnTo>
                  <a:pt x="29120" y="24780"/>
                </a:lnTo>
                <a:lnTo>
                  <a:pt x="29120" y="24770"/>
                </a:lnTo>
                <a:lnTo>
                  <a:pt x="29110" y="24770"/>
                </a:lnTo>
                <a:lnTo>
                  <a:pt x="29100" y="24770"/>
                </a:lnTo>
                <a:lnTo>
                  <a:pt x="29070" y="24770"/>
                </a:lnTo>
                <a:lnTo>
                  <a:pt x="29060" y="24780"/>
                </a:lnTo>
                <a:lnTo>
                  <a:pt x="29040" y="24780"/>
                </a:lnTo>
                <a:lnTo>
                  <a:pt x="29040" y="24770"/>
                </a:lnTo>
                <a:lnTo>
                  <a:pt x="29030" y="24750"/>
                </a:lnTo>
                <a:lnTo>
                  <a:pt x="29020" y="24730"/>
                </a:lnTo>
                <a:lnTo>
                  <a:pt x="29010" y="24740"/>
                </a:lnTo>
                <a:lnTo>
                  <a:pt x="29000" y="24730"/>
                </a:lnTo>
                <a:lnTo>
                  <a:pt x="28990" y="24730"/>
                </a:lnTo>
                <a:lnTo>
                  <a:pt x="28980" y="24720"/>
                </a:lnTo>
                <a:lnTo>
                  <a:pt x="28970" y="24720"/>
                </a:lnTo>
                <a:lnTo>
                  <a:pt x="28960" y="24710"/>
                </a:lnTo>
                <a:lnTo>
                  <a:pt x="28960" y="24700"/>
                </a:lnTo>
                <a:lnTo>
                  <a:pt x="28950" y="24690"/>
                </a:lnTo>
                <a:lnTo>
                  <a:pt x="28940" y="24690"/>
                </a:lnTo>
                <a:lnTo>
                  <a:pt x="28940" y="24680"/>
                </a:lnTo>
                <a:lnTo>
                  <a:pt x="28930" y="24680"/>
                </a:lnTo>
                <a:lnTo>
                  <a:pt x="28920" y="24670"/>
                </a:lnTo>
                <a:lnTo>
                  <a:pt x="28900" y="24670"/>
                </a:lnTo>
                <a:lnTo>
                  <a:pt x="28890" y="24670"/>
                </a:lnTo>
                <a:lnTo>
                  <a:pt x="28880" y="24670"/>
                </a:lnTo>
                <a:lnTo>
                  <a:pt x="28870" y="24660"/>
                </a:lnTo>
                <a:lnTo>
                  <a:pt x="28860" y="24650"/>
                </a:lnTo>
                <a:lnTo>
                  <a:pt x="28850" y="24650"/>
                </a:lnTo>
                <a:lnTo>
                  <a:pt x="28840" y="24650"/>
                </a:lnTo>
                <a:lnTo>
                  <a:pt x="28830" y="24640"/>
                </a:lnTo>
                <a:lnTo>
                  <a:pt x="28820" y="24640"/>
                </a:lnTo>
                <a:lnTo>
                  <a:pt x="28810" y="24640"/>
                </a:lnTo>
                <a:lnTo>
                  <a:pt x="28800" y="24630"/>
                </a:lnTo>
                <a:lnTo>
                  <a:pt x="28790" y="24630"/>
                </a:lnTo>
                <a:lnTo>
                  <a:pt x="28750" y="24620"/>
                </a:lnTo>
                <a:lnTo>
                  <a:pt x="28740" y="24620"/>
                </a:lnTo>
                <a:lnTo>
                  <a:pt x="28730" y="24610"/>
                </a:lnTo>
                <a:lnTo>
                  <a:pt x="28720" y="24610"/>
                </a:lnTo>
                <a:lnTo>
                  <a:pt x="28700" y="24610"/>
                </a:lnTo>
                <a:lnTo>
                  <a:pt x="28690" y="24610"/>
                </a:lnTo>
                <a:lnTo>
                  <a:pt x="28680" y="24610"/>
                </a:lnTo>
                <a:lnTo>
                  <a:pt x="28670" y="24610"/>
                </a:lnTo>
                <a:lnTo>
                  <a:pt x="28660" y="24610"/>
                </a:lnTo>
                <a:lnTo>
                  <a:pt x="28650" y="24610"/>
                </a:lnTo>
                <a:lnTo>
                  <a:pt x="28630" y="24610"/>
                </a:lnTo>
                <a:lnTo>
                  <a:pt x="28580" y="24600"/>
                </a:lnTo>
                <a:lnTo>
                  <a:pt x="28560" y="24610"/>
                </a:lnTo>
                <a:lnTo>
                  <a:pt x="28550" y="24600"/>
                </a:lnTo>
                <a:lnTo>
                  <a:pt x="28540" y="24590"/>
                </a:lnTo>
                <a:lnTo>
                  <a:pt x="28530" y="24580"/>
                </a:lnTo>
                <a:lnTo>
                  <a:pt x="28520" y="24560"/>
                </a:lnTo>
                <a:lnTo>
                  <a:pt x="28510" y="24540"/>
                </a:lnTo>
                <a:lnTo>
                  <a:pt x="28500" y="24530"/>
                </a:lnTo>
                <a:lnTo>
                  <a:pt x="28490" y="24530"/>
                </a:lnTo>
                <a:lnTo>
                  <a:pt x="28480" y="24520"/>
                </a:lnTo>
                <a:lnTo>
                  <a:pt x="28480" y="24510"/>
                </a:lnTo>
                <a:lnTo>
                  <a:pt x="28480" y="24500"/>
                </a:lnTo>
                <a:lnTo>
                  <a:pt x="28470" y="24500"/>
                </a:lnTo>
                <a:lnTo>
                  <a:pt x="28460" y="24490"/>
                </a:lnTo>
                <a:lnTo>
                  <a:pt x="28460" y="24480"/>
                </a:lnTo>
                <a:lnTo>
                  <a:pt x="28450" y="24470"/>
                </a:lnTo>
                <a:lnTo>
                  <a:pt x="28440" y="24470"/>
                </a:lnTo>
                <a:lnTo>
                  <a:pt x="28430" y="24460"/>
                </a:lnTo>
                <a:lnTo>
                  <a:pt x="28400" y="24470"/>
                </a:lnTo>
                <a:lnTo>
                  <a:pt x="28390" y="24480"/>
                </a:lnTo>
                <a:lnTo>
                  <a:pt x="28380" y="24490"/>
                </a:lnTo>
                <a:lnTo>
                  <a:pt x="28370" y="24500"/>
                </a:lnTo>
                <a:lnTo>
                  <a:pt x="28360" y="24510"/>
                </a:lnTo>
                <a:lnTo>
                  <a:pt x="28340" y="24520"/>
                </a:lnTo>
                <a:lnTo>
                  <a:pt x="28330" y="24520"/>
                </a:lnTo>
                <a:lnTo>
                  <a:pt x="28310" y="24540"/>
                </a:lnTo>
                <a:lnTo>
                  <a:pt x="28310" y="24550"/>
                </a:lnTo>
                <a:lnTo>
                  <a:pt x="28300" y="24560"/>
                </a:lnTo>
                <a:lnTo>
                  <a:pt x="28290" y="24570"/>
                </a:lnTo>
                <a:lnTo>
                  <a:pt x="28270" y="24590"/>
                </a:lnTo>
                <a:lnTo>
                  <a:pt x="28260" y="24590"/>
                </a:lnTo>
                <a:lnTo>
                  <a:pt x="28250" y="24600"/>
                </a:lnTo>
                <a:lnTo>
                  <a:pt x="28250" y="24610"/>
                </a:lnTo>
                <a:lnTo>
                  <a:pt x="28240" y="24600"/>
                </a:lnTo>
                <a:lnTo>
                  <a:pt x="28230" y="24600"/>
                </a:lnTo>
                <a:lnTo>
                  <a:pt x="28200" y="24580"/>
                </a:lnTo>
                <a:lnTo>
                  <a:pt x="28190" y="24580"/>
                </a:lnTo>
                <a:lnTo>
                  <a:pt x="28170" y="24560"/>
                </a:lnTo>
                <a:lnTo>
                  <a:pt x="28150" y="24560"/>
                </a:lnTo>
                <a:lnTo>
                  <a:pt x="28140" y="24550"/>
                </a:lnTo>
                <a:lnTo>
                  <a:pt x="28130" y="24540"/>
                </a:lnTo>
                <a:lnTo>
                  <a:pt x="28120" y="24530"/>
                </a:lnTo>
                <a:lnTo>
                  <a:pt x="28110" y="24510"/>
                </a:lnTo>
                <a:lnTo>
                  <a:pt x="28100" y="24500"/>
                </a:lnTo>
                <a:lnTo>
                  <a:pt x="28100" y="24490"/>
                </a:lnTo>
                <a:lnTo>
                  <a:pt x="28080" y="24480"/>
                </a:lnTo>
                <a:lnTo>
                  <a:pt x="28040" y="24450"/>
                </a:lnTo>
                <a:lnTo>
                  <a:pt x="28030" y="24450"/>
                </a:lnTo>
                <a:lnTo>
                  <a:pt x="28030" y="24470"/>
                </a:lnTo>
                <a:lnTo>
                  <a:pt x="27980" y="24470"/>
                </a:lnTo>
                <a:lnTo>
                  <a:pt x="27970" y="24470"/>
                </a:lnTo>
                <a:lnTo>
                  <a:pt x="27960" y="24470"/>
                </a:lnTo>
                <a:lnTo>
                  <a:pt x="27950" y="24480"/>
                </a:lnTo>
                <a:lnTo>
                  <a:pt x="27950" y="24490"/>
                </a:lnTo>
                <a:lnTo>
                  <a:pt x="27940" y="24490"/>
                </a:lnTo>
                <a:lnTo>
                  <a:pt x="27930" y="24490"/>
                </a:lnTo>
                <a:lnTo>
                  <a:pt x="27930" y="24500"/>
                </a:lnTo>
                <a:lnTo>
                  <a:pt x="27920" y="24500"/>
                </a:lnTo>
                <a:lnTo>
                  <a:pt x="27920" y="24510"/>
                </a:lnTo>
                <a:lnTo>
                  <a:pt x="27920" y="24520"/>
                </a:lnTo>
                <a:lnTo>
                  <a:pt x="27910" y="24520"/>
                </a:lnTo>
                <a:lnTo>
                  <a:pt x="27910" y="24530"/>
                </a:lnTo>
                <a:lnTo>
                  <a:pt x="27900" y="24530"/>
                </a:lnTo>
                <a:lnTo>
                  <a:pt x="27900" y="24540"/>
                </a:lnTo>
                <a:lnTo>
                  <a:pt x="27890" y="24540"/>
                </a:lnTo>
                <a:lnTo>
                  <a:pt x="27890" y="24550"/>
                </a:lnTo>
                <a:lnTo>
                  <a:pt x="27880" y="24550"/>
                </a:lnTo>
                <a:lnTo>
                  <a:pt x="27880" y="24560"/>
                </a:lnTo>
                <a:lnTo>
                  <a:pt x="27880" y="24570"/>
                </a:lnTo>
                <a:lnTo>
                  <a:pt x="27870" y="24570"/>
                </a:lnTo>
                <a:lnTo>
                  <a:pt x="27860" y="24570"/>
                </a:lnTo>
                <a:lnTo>
                  <a:pt x="27860" y="24580"/>
                </a:lnTo>
                <a:lnTo>
                  <a:pt x="27850" y="24580"/>
                </a:lnTo>
                <a:lnTo>
                  <a:pt x="27850" y="24590"/>
                </a:lnTo>
                <a:lnTo>
                  <a:pt x="27840" y="24590"/>
                </a:lnTo>
                <a:lnTo>
                  <a:pt x="27840" y="24600"/>
                </a:lnTo>
                <a:lnTo>
                  <a:pt x="27830" y="24600"/>
                </a:lnTo>
                <a:lnTo>
                  <a:pt x="27820" y="24610"/>
                </a:lnTo>
                <a:lnTo>
                  <a:pt x="27810" y="24620"/>
                </a:lnTo>
                <a:lnTo>
                  <a:pt x="27800" y="24620"/>
                </a:lnTo>
                <a:lnTo>
                  <a:pt x="27800" y="24630"/>
                </a:lnTo>
                <a:lnTo>
                  <a:pt x="27790" y="24630"/>
                </a:lnTo>
                <a:lnTo>
                  <a:pt x="27780" y="24640"/>
                </a:lnTo>
                <a:lnTo>
                  <a:pt x="27780" y="24630"/>
                </a:lnTo>
                <a:lnTo>
                  <a:pt x="27770" y="24620"/>
                </a:lnTo>
                <a:lnTo>
                  <a:pt x="27750" y="24570"/>
                </a:lnTo>
                <a:lnTo>
                  <a:pt x="27730" y="24570"/>
                </a:lnTo>
                <a:lnTo>
                  <a:pt x="27720" y="24560"/>
                </a:lnTo>
                <a:lnTo>
                  <a:pt x="27700" y="24560"/>
                </a:lnTo>
                <a:lnTo>
                  <a:pt x="27690" y="24570"/>
                </a:lnTo>
                <a:lnTo>
                  <a:pt x="27680" y="24570"/>
                </a:lnTo>
                <a:lnTo>
                  <a:pt x="27670" y="24580"/>
                </a:lnTo>
                <a:lnTo>
                  <a:pt x="27670" y="24570"/>
                </a:lnTo>
                <a:lnTo>
                  <a:pt x="27660" y="24570"/>
                </a:lnTo>
                <a:lnTo>
                  <a:pt x="27650" y="24570"/>
                </a:lnTo>
                <a:lnTo>
                  <a:pt x="27640" y="24570"/>
                </a:lnTo>
                <a:lnTo>
                  <a:pt x="27610" y="24600"/>
                </a:lnTo>
                <a:lnTo>
                  <a:pt x="27600" y="24610"/>
                </a:lnTo>
                <a:lnTo>
                  <a:pt x="27610" y="24640"/>
                </a:lnTo>
                <a:lnTo>
                  <a:pt x="27630" y="24650"/>
                </a:lnTo>
                <a:lnTo>
                  <a:pt x="27640" y="24670"/>
                </a:lnTo>
                <a:lnTo>
                  <a:pt x="27630" y="24730"/>
                </a:lnTo>
                <a:lnTo>
                  <a:pt x="27590" y="24770"/>
                </a:lnTo>
                <a:lnTo>
                  <a:pt x="27580" y="24780"/>
                </a:lnTo>
                <a:lnTo>
                  <a:pt x="27560" y="24800"/>
                </a:lnTo>
                <a:lnTo>
                  <a:pt x="27530" y="24820"/>
                </a:lnTo>
                <a:lnTo>
                  <a:pt x="27520" y="24830"/>
                </a:lnTo>
                <a:lnTo>
                  <a:pt x="27510" y="24830"/>
                </a:lnTo>
                <a:lnTo>
                  <a:pt x="27500" y="24830"/>
                </a:lnTo>
                <a:lnTo>
                  <a:pt x="27490" y="24840"/>
                </a:lnTo>
                <a:lnTo>
                  <a:pt x="27480" y="24840"/>
                </a:lnTo>
                <a:lnTo>
                  <a:pt x="27470" y="24850"/>
                </a:lnTo>
                <a:lnTo>
                  <a:pt x="27470" y="24860"/>
                </a:lnTo>
                <a:lnTo>
                  <a:pt x="27460" y="24870"/>
                </a:lnTo>
                <a:lnTo>
                  <a:pt x="27460" y="24880"/>
                </a:lnTo>
                <a:lnTo>
                  <a:pt x="27410" y="24920"/>
                </a:lnTo>
                <a:lnTo>
                  <a:pt x="27410" y="24930"/>
                </a:lnTo>
                <a:lnTo>
                  <a:pt x="27400" y="24930"/>
                </a:lnTo>
                <a:lnTo>
                  <a:pt x="27380" y="24930"/>
                </a:lnTo>
                <a:lnTo>
                  <a:pt x="27350" y="24940"/>
                </a:lnTo>
                <a:lnTo>
                  <a:pt x="27350" y="24930"/>
                </a:lnTo>
                <a:lnTo>
                  <a:pt x="27320" y="24930"/>
                </a:lnTo>
                <a:lnTo>
                  <a:pt x="27310" y="24930"/>
                </a:lnTo>
                <a:lnTo>
                  <a:pt x="27310" y="24940"/>
                </a:lnTo>
                <a:lnTo>
                  <a:pt x="27290" y="24930"/>
                </a:lnTo>
                <a:lnTo>
                  <a:pt x="27280" y="24930"/>
                </a:lnTo>
                <a:lnTo>
                  <a:pt x="27260" y="24970"/>
                </a:lnTo>
                <a:lnTo>
                  <a:pt x="27240" y="24960"/>
                </a:lnTo>
                <a:lnTo>
                  <a:pt x="27230" y="24960"/>
                </a:lnTo>
                <a:lnTo>
                  <a:pt x="27230" y="24970"/>
                </a:lnTo>
                <a:lnTo>
                  <a:pt x="27220" y="25000"/>
                </a:lnTo>
                <a:lnTo>
                  <a:pt x="27220" y="25020"/>
                </a:lnTo>
                <a:lnTo>
                  <a:pt x="27210" y="25040"/>
                </a:lnTo>
                <a:lnTo>
                  <a:pt x="27210" y="25060"/>
                </a:lnTo>
                <a:lnTo>
                  <a:pt x="27200" y="25080"/>
                </a:lnTo>
                <a:lnTo>
                  <a:pt x="27190" y="25090"/>
                </a:lnTo>
                <a:lnTo>
                  <a:pt x="27190" y="25100"/>
                </a:lnTo>
                <a:lnTo>
                  <a:pt x="27180" y="25140"/>
                </a:lnTo>
                <a:lnTo>
                  <a:pt x="27220" y="25160"/>
                </a:lnTo>
                <a:lnTo>
                  <a:pt x="27220" y="25170"/>
                </a:lnTo>
                <a:lnTo>
                  <a:pt x="27190" y="25220"/>
                </a:lnTo>
                <a:lnTo>
                  <a:pt x="27180" y="25230"/>
                </a:lnTo>
                <a:lnTo>
                  <a:pt x="27180" y="25240"/>
                </a:lnTo>
                <a:lnTo>
                  <a:pt x="27170" y="25240"/>
                </a:lnTo>
                <a:lnTo>
                  <a:pt x="27150" y="25240"/>
                </a:lnTo>
                <a:lnTo>
                  <a:pt x="27140" y="25230"/>
                </a:lnTo>
                <a:lnTo>
                  <a:pt x="27130" y="25220"/>
                </a:lnTo>
                <a:lnTo>
                  <a:pt x="27080" y="25190"/>
                </a:lnTo>
                <a:lnTo>
                  <a:pt x="27050" y="25190"/>
                </a:lnTo>
                <a:lnTo>
                  <a:pt x="27040" y="25200"/>
                </a:lnTo>
                <a:lnTo>
                  <a:pt x="27040" y="25210"/>
                </a:lnTo>
                <a:lnTo>
                  <a:pt x="27030" y="25210"/>
                </a:lnTo>
                <a:lnTo>
                  <a:pt x="27000" y="25210"/>
                </a:lnTo>
                <a:lnTo>
                  <a:pt x="26990" y="25210"/>
                </a:lnTo>
                <a:lnTo>
                  <a:pt x="26980" y="25210"/>
                </a:lnTo>
                <a:lnTo>
                  <a:pt x="26970" y="25210"/>
                </a:lnTo>
                <a:lnTo>
                  <a:pt x="26950" y="25210"/>
                </a:lnTo>
                <a:lnTo>
                  <a:pt x="26920" y="25210"/>
                </a:lnTo>
                <a:lnTo>
                  <a:pt x="26920" y="25220"/>
                </a:lnTo>
                <a:lnTo>
                  <a:pt x="26890" y="25240"/>
                </a:lnTo>
                <a:lnTo>
                  <a:pt x="26880" y="25260"/>
                </a:lnTo>
                <a:lnTo>
                  <a:pt x="26870" y="25300"/>
                </a:lnTo>
                <a:lnTo>
                  <a:pt x="26860" y="25320"/>
                </a:lnTo>
                <a:lnTo>
                  <a:pt x="26860" y="25310"/>
                </a:lnTo>
                <a:lnTo>
                  <a:pt x="26860" y="25300"/>
                </a:lnTo>
                <a:lnTo>
                  <a:pt x="26850" y="25300"/>
                </a:lnTo>
                <a:lnTo>
                  <a:pt x="26850" y="25290"/>
                </a:lnTo>
                <a:lnTo>
                  <a:pt x="26850" y="25280"/>
                </a:lnTo>
                <a:lnTo>
                  <a:pt x="26840" y="25280"/>
                </a:lnTo>
                <a:lnTo>
                  <a:pt x="26830" y="25280"/>
                </a:lnTo>
                <a:lnTo>
                  <a:pt x="26820" y="25280"/>
                </a:lnTo>
                <a:lnTo>
                  <a:pt x="26820" y="25270"/>
                </a:lnTo>
                <a:lnTo>
                  <a:pt x="26810" y="25270"/>
                </a:lnTo>
                <a:lnTo>
                  <a:pt x="26800" y="25260"/>
                </a:lnTo>
                <a:lnTo>
                  <a:pt x="26800" y="25250"/>
                </a:lnTo>
                <a:lnTo>
                  <a:pt x="26800" y="25260"/>
                </a:lnTo>
                <a:lnTo>
                  <a:pt x="26790" y="25250"/>
                </a:lnTo>
                <a:lnTo>
                  <a:pt x="26790" y="25240"/>
                </a:lnTo>
                <a:lnTo>
                  <a:pt x="26780" y="25240"/>
                </a:lnTo>
                <a:lnTo>
                  <a:pt x="26780" y="25230"/>
                </a:lnTo>
                <a:lnTo>
                  <a:pt x="26770" y="25230"/>
                </a:lnTo>
                <a:lnTo>
                  <a:pt x="26770" y="25220"/>
                </a:lnTo>
                <a:lnTo>
                  <a:pt x="26760" y="25220"/>
                </a:lnTo>
                <a:lnTo>
                  <a:pt x="26750" y="25220"/>
                </a:lnTo>
                <a:lnTo>
                  <a:pt x="26750" y="25210"/>
                </a:lnTo>
                <a:lnTo>
                  <a:pt x="26740" y="25200"/>
                </a:lnTo>
                <a:lnTo>
                  <a:pt x="26740" y="25210"/>
                </a:lnTo>
                <a:lnTo>
                  <a:pt x="26700" y="25250"/>
                </a:lnTo>
                <a:lnTo>
                  <a:pt x="26700" y="25260"/>
                </a:lnTo>
                <a:lnTo>
                  <a:pt x="26690" y="25270"/>
                </a:lnTo>
                <a:lnTo>
                  <a:pt x="26690" y="25300"/>
                </a:lnTo>
                <a:lnTo>
                  <a:pt x="26690" y="25330"/>
                </a:lnTo>
                <a:lnTo>
                  <a:pt x="26680" y="25330"/>
                </a:lnTo>
                <a:lnTo>
                  <a:pt x="26670" y="25330"/>
                </a:lnTo>
                <a:lnTo>
                  <a:pt x="26660" y="25330"/>
                </a:lnTo>
                <a:lnTo>
                  <a:pt x="26650" y="25330"/>
                </a:lnTo>
                <a:lnTo>
                  <a:pt x="26620" y="25320"/>
                </a:lnTo>
                <a:lnTo>
                  <a:pt x="26590" y="25310"/>
                </a:lnTo>
                <a:lnTo>
                  <a:pt x="26580" y="25320"/>
                </a:lnTo>
                <a:lnTo>
                  <a:pt x="26570" y="25320"/>
                </a:lnTo>
                <a:lnTo>
                  <a:pt x="26560" y="25330"/>
                </a:lnTo>
                <a:lnTo>
                  <a:pt x="26530" y="25360"/>
                </a:lnTo>
                <a:lnTo>
                  <a:pt x="26510" y="25380"/>
                </a:lnTo>
                <a:lnTo>
                  <a:pt x="26500" y="25390"/>
                </a:lnTo>
                <a:lnTo>
                  <a:pt x="26470" y="25420"/>
                </a:lnTo>
                <a:lnTo>
                  <a:pt x="26460" y="25430"/>
                </a:lnTo>
                <a:lnTo>
                  <a:pt x="26450" y="25440"/>
                </a:lnTo>
                <a:lnTo>
                  <a:pt x="26430" y="25450"/>
                </a:lnTo>
                <a:lnTo>
                  <a:pt x="26380" y="25450"/>
                </a:lnTo>
                <a:lnTo>
                  <a:pt x="26360" y="25450"/>
                </a:lnTo>
                <a:lnTo>
                  <a:pt x="26340" y="25450"/>
                </a:lnTo>
                <a:lnTo>
                  <a:pt x="26290" y="25440"/>
                </a:lnTo>
                <a:lnTo>
                  <a:pt x="26260" y="25440"/>
                </a:lnTo>
                <a:lnTo>
                  <a:pt x="26230" y="25440"/>
                </a:lnTo>
                <a:lnTo>
                  <a:pt x="26200" y="25440"/>
                </a:lnTo>
                <a:lnTo>
                  <a:pt x="26190" y="25440"/>
                </a:lnTo>
                <a:lnTo>
                  <a:pt x="26150" y="25440"/>
                </a:lnTo>
                <a:lnTo>
                  <a:pt x="26120" y="25430"/>
                </a:lnTo>
                <a:lnTo>
                  <a:pt x="26110" y="25430"/>
                </a:lnTo>
                <a:lnTo>
                  <a:pt x="26100" y="25430"/>
                </a:lnTo>
                <a:lnTo>
                  <a:pt x="26090" y="25430"/>
                </a:lnTo>
                <a:lnTo>
                  <a:pt x="26030" y="25420"/>
                </a:lnTo>
                <a:lnTo>
                  <a:pt x="26020" y="25420"/>
                </a:lnTo>
                <a:lnTo>
                  <a:pt x="26020" y="25410"/>
                </a:lnTo>
                <a:lnTo>
                  <a:pt x="26010" y="25410"/>
                </a:lnTo>
                <a:lnTo>
                  <a:pt x="25980" y="25430"/>
                </a:lnTo>
                <a:lnTo>
                  <a:pt x="25970" y="25450"/>
                </a:lnTo>
                <a:lnTo>
                  <a:pt x="25950" y="25470"/>
                </a:lnTo>
                <a:lnTo>
                  <a:pt x="25920" y="25510"/>
                </a:lnTo>
                <a:lnTo>
                  <a:pt x="25910" y="25520"/>
                </a:lnTo>
                <a:lnTo>
                  <a:pt x="25900" y="25530"/>
                </a:lnTo>
                <a:lnTo>
                  <a:pt x="25890" y="25530"/>
                </a:lnTo>
                <a:lnTo>
                  <a:pt x="25880" y="25530"/>
                </a:lnTo>
                <a:lnTo>
                  <a:pt x="25860" y="25540"/>
                </a:lnTo>
                <a:lnTo>
                  <a:pt x="25850" y="25550"/>
                </a:lnTo>
                <a:lnTo>
                  <a:pt x="25830" y="25570"/>
                </a:lnTo>
                <a:lnTo>
                  <a:pt x="25820" y="25580"/>
                </a:lnTo>
                <a:lnTo>
                  <a:pt x="25790" y="25610"/>
                </a:lnTo>
                <a:lnTo>
                  <a:pt x="25770" y="25600"/>
                </a:lnTo>
                <a:lnTo>
                  <a:pt x="25740" y="25600"/>
                </a:lnTo>
                <a:lnTo>
                  <a:pt x="25690" y="25590"/>
                </a:lnTo>
                <a:lnTo>
                  <a:pt x="25610" y="25580"/>
                </a:lnTo>
                <a:lnTo>
                  <a:pt x="25570" y="25580"/>
                </a:lnTo>
                <a:lnTo>
                  <a:pt x="25560" y="25570"/>
                </a:lnTo>
                <a:lnTo>
                  <a:pt x="25550" y="25660"/>
                </a:lnTo>
                <a:lnTo>
                  <a:pt x="25540" y="25710"/>
                </a:lnTo>
                <a:lnTo>
                  <a:pt x="25540" y="25750"/>
                </a:lnTo>
                <a:lnTo>
                  <a:pt x="25530" y="25800"/>
                </a:lnTo>
                <a:lnTo>
                  <a:pt x="25530" y="25830"/>
                </a:lnTo>
                <a:lnTo>
                  <a:pt x="25520" y="25880"/>
                </a:lnTo>
                <a:lnTo>
                  <a:pt x="25520" y="25890"/>
                </a:lnTo>
                <a:lnTo>
                  <a:pt x="25510" y="25930"/>
                </a:lnTo>
                <a:lnTo>
                  <a:pt x="25520" y="25940"/>
                </a:lnTo>
                <a:lnTo>
                  <a:pt x="25490" y="25980"/>
                </a:lnTo>
                <a:lnTo>
                  <a:pt x="25490" y="26000"/>
                </a:lnTo>
                <a:lnTo>
                  <a:pt x="25490" y="26070"/>
                </a:lnTo>
                <a:lnTo>
                  <a:pt x="25490" y="26080"/>
                </a:lnTo>
                <a:lnTo>
                  <a:pt x="25500" y="26150"/>
                </a:lnTo>
                <a:lnTo>
                  <a:pt x="25510" y="26190"/>
                </a:lnTo>
                <a:lnTo>
                  <a:pt x="25510" y="26200"/>
                </a:lnTo>
                <a:lnTo>
                  <a:pt x="25520" y="26270"/>
                </a:lnTo>
                <a:lnTo>
                  <a:pt x="25520" y="26280"/>
                </a:lnTo>
                <a:lnTo>
                  <a:pt x="25530" y="26340"/>
                </a:lnTo>
                <a:lnTo>
                  <a:pt x="25540" y="26370"/>
                </a:lnTo>
                <a:lnTo>
                  <a:pt x="25550" y="26420"/>
                </a:lnTo>
                <a:lnTo>
                  <a:pt x="25590" y="26460"/>
                </a:lnTo>
                <a:lnTo>
                  <a:pt x="25610" y="26480"/>
                </a:lnTo>
                <a:lnTo>
                  <a:pt x="25630" y="26490"/>
                </a:lnTo>
                <a:lnTo>
                  <a:pt x="25630" y="26500"/>
                </a:lnTo>
                <a:lnTo>
                  <a:pt x="25650" y="26520"/>
                </a:lnTo>
                <a:lnTo>
                  <a:pt x="25670" y="26530"/>
                </a:lnTo>
                <a:lnTo>
                  <a:pt x="25670" y="26570"/>
                </a:lnTo>
                <a:lnTo>
                  <a:pt x="25660" y="26590"/>
                </a:lnTo>
                <a:lnTo>
                  <a:pt x="25650" y="26650"/>
                </a:lnTo>
                <a:lnTo>
                  <a:pt x="25640" y="26750"/>
                </a:lnTo>
                <a:lnTo>
                  <a:pt x="25670" y="26770"/>
                </a:lnTo>
                <a:lnTo>
                  <a:pt x="25640" y="26800"/>
                </a:lnTo>
                <a:lnTo>
                  <a:pt x="25660" y="26830"/>
                </a:lnTo>
                <a:lnTo>
                  <a:pt x="25710" y="26830"/>
                </a:lnTo>
                <a:lnTo>
                  <a:pt x="25760" y="26810"/>
                </a:lnTo>
                <a:lnTo>
                  <a:pt x="25760" y="26870"/>
                </a:lnTo>
                <a:lnTo>
                  <a:pt x="25730" y="26860"/>
                </a:lnTo>
                <a:lnTo>
                  <a:pt x="25720" y="26870"/>
                </a:lnTo>
                <a:lnTo>
                  <a:pt x="25740" y="26910"/>
                </a:lnTo>
                <a:lnTo>
                  <a:pt x="25760" y="26970"/>
                </a:lnTo>
                <a:lnTo>
                  <a:pt x="25760" y="27040"/>
                </a:lnTo>
                <a:lnTo>
                  <a:pt x="25740" y="27100"/>
                </a:lnTo>
                <a:lnTo>
                  <a:pt x="25730" y="27110"/>
                </a:lnTo>
                <a:lnTo>
                  <a:pt x="25690" y="27120"/>
                </a:lnTo>
                <a:lnTo>
                  <a:pt x="25670" y="27160"/>
                </a:lnTo>
                <a:lnTo>
                  <a:pt x="25660" y="27210"/>
                </a:lnTo>
                <a:lnTo>
                  <a:pt x="25660" y="27240"/>
                </a:lnTo>
                <a:lnTo>
                  <a:pt x="25660" y="27260"/>
                </a:lnTo>
                <a:lnTo>
                  <a:pt x="25660" y="27270"/>
                </a:lnTo>
                <a:lnTo>
                  <a:pt x="25650" y="27300"/>
                </a:lnTo>
                <a:lnTo>
                  <a:pt x="25640" y="27300"/>
                </a:lnTo>
                <a:lnTo>
                  <a:pt x="25640" y="27310"/>
                </a:lnTo>
                <a:lnTo>
                  <a:pt x="25650" y="27310"/>
                </a:lnTo>
                <a:lnTo>
                  <a:pt x="25650" y="27320"/>
                </a:lnTo>
                <a:lnTo>
                  <a:pt x="25660" y="27330"/>
                </a:lnTo>
                <a:lnTo>
                  <a:pt x="25650" y="27330"/>
                </a:lnTo>
                <a:lnTo>
                  <a:pt x="25640" y="27330"/>
                </a:lnTo>
                <a:lnTo>
                  <a:pt x="25640" y="27340"/>
                </a:lnTo>
                <a:lnTo>
                  <a:pt x="25630" y="27340"/>
                </a:lnTo>
                <a:lnTo>
                  <a:pt x="25630" y="27350"/>
                </a:lnTo>
                <a:lnTo>
                  <a:pt x="25620" y="27350"/>
                </a:lnTo>
                <a:lnTo>
                  <a:pt x="25620" y="27360"/>
                </a:lnTo>
                <a:lnTo>
                  <a:pt x="25610" y="27370"/>
                </a:lnTo>
                <a:lnTo>
                  <a:pt x="25610" y="27390"/>
                </a:lnTo>
                <a:lnTo>
                  <a:pt x="25610" y="27400"/>
                </a:lnTo>
                <a:lnTo>
                  <a:pt x="25610" y="27410"/>
                </a:lnTo>
                <a:lnTo>
                  <a:pt x="25600" y="27420"/>
                </a:lnTo>
                <a:lnTo>
                  <a:pt x="25590" y="27430"/>
                </a:lnTo>
                <a:lnTo>
                  <a:pt x="25580" y="27420"/>
                </a:lnTo>
                <a:lnTo>
                  <a:pt x="25570" y="27420"/>
                </a:lnTo>
                <a:lnTo>
                  <a:pt x="25560" y="27420"/>
                </a:lnTo>
                <a:lnTo>
                  <a:pt x="25550" y="27430"/>
                </a:lnTo>
                <a:lnTo>
                  <a:pt x="25540" y="27430"/>
                </a:lnTo>
                <a:lnTo>
                  <a:pt x="25530" y="27430"/>
                </a:lnTo>
                <a:lnTo>
                  <a:pt x="25520" y="27430"/>
                </a:lnTo>
                <a:lnTo>
                  <a:pt x="25500" y="27420"/>
                </a:lnTo>
                <a:lnTo>
                  <a:pt x="25490" y="27410"/>
                </a:lnTo>
                <a:lnTo>
                  <a:pt x="25470" y="27410"/>
                </a:lnTo>
                <a:lnTo>
                  <a:pt x="25460" y="27410"/>
                </a:lnTo>
                <a:lnTo>
                  <a:pt x="25450" y="27410"/>
                </a:lnTo>
                <a:lnTo>
                  <a:pt x="25420" y="27410"/>
                </a:lnTo>
                <a:lnTo>
                  <a:pt x="25410" y="27410"/>
                </a:lnTo>
                <a:lnTo>
                  <a:pt x="25400" y="27410"/>
                </a:lnTo>
                <a:lnTo>
                  <a:pt x="25380" y="27400"/>
                </a:lnTo>
                <a:lnTo>
                  <a:pt x="25370" y="27400"/>
                </a:lnTo>
                <a:lnTo>
                  <a:pt x="25360" y="27390"/>
                </a:lnTo>
                <a:lnTo>
                  <a:pt x="25340" y="27390"/>
                </a:lnTo>
                <a:lnTo>
                  <a:pt x="25340" y="27380"/>
                </a:lnTo>
                <a:lnTo>
                  <a:pt x="25320" y="27380"/>
                </a:lnTo>
                <a:lnTo>
                  <a:pt x="25280" y="27370"/>
                </a:lnTo>
                <a:lnTo>
                  <a:pt x="25250" y="27360"/>
                </a:lnTo>
                <a:lnTo>
                  <a:pt x="25230" y="27350"/>
                </a:lnTo>
                <a:lnTo>
                  <a:pt x="25210" y="27360"/>
                </a:lnTo>
                <a:lnTo>
                  <a:pt x="25200" y="27360"/>
                </a:lnTo>
                <a:lnTo>
                  <a:pt x="25200" y="27370"/>
                </a:lnTo>
                <a:lnTo>
                  <a:pt x="25190" y="27370"/>
                </a:lnTo>
                <a:lnTo>
                  <a:pt x="25180" y="27360"/>
                </a:lnTo>
                <a:lnTo>
                  <a:pt x="25170" y="27360"/>
                </a:lnTo>
                <a:lnTo>
                  <a:pt x="25160" y="27350"/>
                </a:lnTo>
                <a:lnTo>
                  <a:pt x="25160" y="27340"/>
                </a:lnTo>
                <a:lnTo>
                  <a:pt x="25150" y="27330"/>
                </a:lnTo>
                <a:lnTo>
                  <a:pt x="25150" y="27320"/>
                </a:lnTo>
                <a:lnTo>
                  <a:pt x="25140" y="27320"/>
                </a:lnTo>
                <a:lnTo>
                  <a:pt x="25130" y="27320"/>
                </a:lnTo>
                <a:lnTo>
                  <a:pt x="25130" y="27310"/>
                </a:lnTo>
                <a:lnTo>
                  <a:pt x="25120" y="27300"/>
                </a:lnTo>
                <a:lnTo>
                  <a:pt x="25130" y="27290"/>
                </a:lnTo>
                <a:lnTo>
                  <a:pt x="25140" y="27290"/>
                </a:lnTo>
                <a:lnTo>
                  <a:pt x="25150" y="27290"/>
                </a:lnTo>
                <a:lnTo>
                  <a:pt x="25140" y="27280"/>
                </a:lnTo>
                <a:lnTo>
                  <a:pt x="25140" y="27270"/>
                </a:lnTo>
                <a:lnTo>
                  <a:pt x="25130" y="27270"/>
                </a:lnTo>
                <a:lnTo>
                  <a:pt x="25120" y="27260"/>
                </a:lnTo>
                <a:lnTo>
                  <a:pt x="25110" y="27250"/>
                </a:lnTo>
                <a:lnTo>
                  <a:pt x="25100" y="27240"/>
                </a:lnTo>
                <a:lnTo>
                  <a:pt x="25090" y="27230"/>
                </a:lnTo>
                <a:lnTo>
                  <a:pt x="25080" y="27210"/>
                </a:lnTo>
                <a:lnTo>
                  <a:pt x="25080" y="27200"/>
                </a:lnTo>
                <a:lnTo>
                  <a:pt x="25070" y="27200"/>
                </a:lnTo>
                <a:lnTo>
                  <a:pt x="25060" y="27200"/>
                </a:lnTo>
                <a:lnTo>
                  <a:pt x="25060" y="27190"/>
                </a:lnTo>
                <a:lnTo>
                  <a:pt x="25050" y="27190"/>
                </a:lnTo>
                <a:lnTo>
                  <a:pt x="25050" y="27180"/>
                </a:lnTo>
                <a:lnTo>
                  <a:pt x="25050" y="27170"/>
                </a:lnTo>
                <a:lnTo>
                  <a:pt x="25040" y="27160"/>
                </a:lnTo>
                <a:lnTo>
                  <a:pt x="25040" y="27170"/>
                </a:lnTo>
                <a:lnTo>
                  <a:pt x="25030" y="27170"/>
                </a:lnTo>
                <a:lnTo>
                  <a:pt x="25010" y="27170"/>
                </a:lnTo>
                <a:lnTo>
                  <a:pt x="25000" y="27160"/>
                </a:lnTo>
                <a:lnTo>
                  <a:pt x="24990" y="27160"/>
                </a:lnTo>
                <a:lnTo>
                  <a:pt x="24980" y="27170"/>
                </a:lnTo>
                <a:lnTo>
                  <a:pt x="24960" y="27180"/>
                </a:lnTo>
                <a:lnTo>
                  <a:pt x="24950" y="27180"/>
                </a:lnTo>
                <a:lnTo>
                  <a:pt x="24940" y="27180"/>
                </a:lnTo>
                <a:lnTo>
                  <a:pt x="24940" y="27190"/>
                </a:lnTo>
                <a:lnTo>
                  <a:pt x="24950" y="27200"/>
                </a:lnTo>
                <a:lnTo>
                  <a:pt x="24940" y="27200"/>
                </a:lnTo>
                <a:lnTo>
                  <a:pt x="24930" y="27220"/>
                </a:lnTo>
                <a:lnTo>
                  <a:pt x="24920" y="27220"/>
                </a:lnTo>
                <a:lnTo>
                  <a:pt x="24920" y="27230"/>
                </a:lnTo>
                <a:lnTo>
                  <a:pt x="24910" y="27240"/>
                </a:lnTo>
                <a:lnTo>
                  <a:pt x="24900" y="27260"/>
                </a:lnTo>
                <a:lnTo>
                  <a:pt x="24890" y="27270"/>
                </a:lnTo>
                <a:lnTo>
                  <a:pt x="24890" y="27280"/>
                </a:lnTo>
                <a:lnTo>
                  <a:pt x="24880" y="27280"/>
                </a:lnTo>
                <a:lnTo>
                  <a:pt x="24880" y="27290"/>
                </a:lnTo>
                <a:lnTo>
                  <a:pt x="24870" y="27290"/>
                </a:lnTo>
                <a:lnTo>
                  <a:pt x="24870" y="27310"/>
                </a:lnTo>
                <a:lnTo>
                  <a:pt x="24860" y="27320"/>
                </a:lnTo>
                <a:lnTo>
                  <a:pt x="24810" y="27320"/>
                </a:lnTo>
                <a:lnTo>
                  <a:pt x="24780" y="27330"/>
                </a:lnTo>
                <a:lnTo>
                  <a:pt x="24780" y="27320"/>
                </a:lnTo>
                <a:lnTo>
                  <a:pt x="24770" y="27330"/>
                </a:lnTo>
                <a:lnTo>
                  <a:pt x="24760" y="27330"/>
                </a:lnTo>
                <a:lnTo>
                  <a:pt x="24730" y="27330"/>
                </a:lnTo>
                <a:lnTo>
                  <a:pt x="24730" y="27310"/>
                </a:lnTo>
                <a:lnTo>
                  <a:pt x="24720" y="27310"/>
                </a:lnTo>
                <a:lnTo>
                  <a:pt x="24660" y="27300"/>
                </a:lnTo>
                <a:lnTo>
                  <a:pt x="24620" y="27290"/>
                </a:lnTo>
                <a:lnTo>
                  <a:pt x="24610" y="27280"/>
                </a:lnTo>
                <a:lnTo>
                  <a:pt x="24600" y="27280"/>
                </a:lnTo>
                <a:lnTo>
                  <a:pt x="24600" y="27290"/>
                </a:lnTo>
                <a:lnTo>
                  <a:pt x="24580" y="27350"/>
                </a:lnTo>
                <a:lnTo>
                  <a:pt x="24590" y="27350"/>
                </a:lnTo>
                <a:lnTo>
                  <a:pt x="24580" y="27370"/>
                </a:lnTo>
                <a:lnTo>
                  <a:pt x="24570" y="27380"/>
                </a:lnTo>
                <a:lnTo>
                  <a:pt x="24570" y="27400"/>
                </a:lnTo>
                <a:lnTo>
                  <a:pt x="24570" y="27410"/>
                </a:lnTo>
                <a:lnTo>
                  <a:pt x="24590" y="27450"/>
                </a:lnTo>
                <a:lnTo>
                  <a:pt x="24630" y="27450"/>
                </a:lnTo>
                <a:lnTo>
                  <a:pt x="24660" y="27450"/>
                </a:lnTo>
                <a:lnTo>
                  <a:pt x="24690" y="27400"/>
                </a:lnTo>
                <a:lnTo>
                  <a:pt x="24720" y="27400"/>
                </a:lnTo>
                <a:lnTo>
                  <a:pt x="24730" y="27400"/>
                </a:lnTo>
                <a:lnTo>
                  <a:pt x="24740" y="27430"/>
                </a:lnTo>
                <a:lnTo>
                  <a:pt x="24760" y="27430"/>
                </a:lnTo>
                <a:lnTo>
                  <a:pt x="24760" y="27470"/>
                </a:lnTo>
                <a:lnTo>
                  <a:pt x="24780" y="27480"/>
                </a:lnTo>
                <a:lnTo>
                  <a:pt x="24770" y="27510"/>
                </a:lnTo>
                <a:lnTo>
                  <a:pt x="24740" y="27510"/>
                </a:lnTo>
                <a:lnTo>
                  <a:pt x="24740" y="27530"/>
                </a:lnTo>
                <a:lnTo>
                  <a:pt x="24720" y="27550"/>
                </a:lnTo>
                <a:lnTo>
                  <a:pt x="24700" y="27570"/>
                </a:lnTo>
                <a:lnTo>
                  <a:pt x="24680" y="27600"/>
                </a:lnTo>
                <a:lnTo>
                  <a:pt x="24680" y="27630"/>
                </a:lnTo>
                <a:lnTo>
                  <a:pt x="24690" y="27650"/>
                </a:lnTo>
                <a:lnTo>
                  <a:pt x="24630" y="27690"/>
                </a:lnTo>
                <a:lnTo>
                  <a:pt x="24590" y="27690"/>
                </a:lnTo>
                <a:lnTo>
                  <a:pt x="24560" y="27700"/>
                </a:lnTo>
                <a:lnTo>
                  <a:pt x="24540" y="27700"/>
                </a:lnTo>
                <a:lnTo>
                  <a:pt x="24520" y="27700"/>
                </a:lnTo>
                <a:lnTo>
                  <a:pt x="24510" y="27700"/>
                </a:lnTo>
                <a:lnTo>
                  <a:pt x="24480" y="27710"/>
                </a:lnTo>
                <a:lnTo>
                  <a:pt x="24450" y="27710"/>
                </a:lnTo>
                <a:lnTo>
                  <a:pt x="24440" y="27710"/>
                </a:lnTo>
                <a:lnTo>
                  <a:pt x="24420" y="27710"/>
                </a:lnTo>
                <a:lnTo>
                  <a:pt x="24390" y="27680"/>
                </a:lnTo>
                <a:lnTo>
                  <a:pt x="24340" y="27630"/>
                </a:lnTo>
                <a:lnTo>
                  <a:pt x="24330" y="27630"/>
                </a:lnTo>
                <a:lnTo>
                  <a:pt x="24310" y="27600"/>
                </a:lnTo>
                <a:lnTo>
                  <a:pt x="24280" y="27580"/>
                </a:lnTo>
                <a:lnTo>
                  <a:pt x="24210" y="27500"/>
                </a:lnTo>
                <a:lnTo>
                  <a:pt x="24190" y="27490"/>
                </a:lnTo>
                <a:lnTo>
                  <a:pt x="24180" y="27470"/>
                </a:lnTo>
                <a:lnTo>
                  <a:pt x="24170" y="27460"/>
                </a:lnTo>
                <a:lnTo>
                  <a:pt x="24160" y="27460"/>
                </a:lnTo>
                <a:lnTo>
                  <a:pt x="24150" y="27440"/>
                </a:lnTo>
                <a:lnTo>
                  <a:pt x="24130" y="27430"/>
                </a:lnTo>
                <a:lnTo>
                  <a:pt x="24070" y="27410"/>
                </a:lnTo>
                <a:lnTo>
                  <a:pt x="24010" y="27400"/>
                </a:lnTo>
                <a:lnTo>
                  <a:pt x="23960" y="27390"/>
                </a:lnTo>
                <a:lnTo>
                  <a:pt x="23940" y="27390"/>
                </a:lnTo>
                <a:lnTo>
                  <a:pt x="23900" y="27380"/>
                </a:lnTo>
                <a:lnTo>
                  <a:pt x="23870" y="27370"/>
                </a:lnTo>
                <a:lnTo>
                  <a:pt x="23860" y="27360"/>
                </a:lnTo>
                <a:lnTo>
                  <a:pt x="23860" y="27350"/>
                </a:lnTo>
                <a:lnTo>
                  <a:pt x="23860" y="27340"/>
                </a:lnTo>
                <a:lnTo>
                  <a:pt x="23850" y="27340"/>
                </a:lnTo>
                <a:lnTo>
                  <a:pt x="23840" y="27330"/>
                </a:lnTo>
                <a:lnTo>
                  <a:pt x="23830" y="27300"/>
                </a:lnTo>
                <a:lnTo>
                  <a:pt x="23800" y="27310"/>
                </a:lnTo>
                <a:lnTo>
                  <a:pt x="23780" y="27310"/>
                </a:lnTo>
                <a:lnTo>
                  <a:pt x="23690" y="27340"/>
                </a:lnTo>
                <a:lnTo>
                  <a:pt x="23650" y="27360"/>
                </a:lnTo>
                <a:lnTo>
                  <a:pt x="23620" y="27380"/>
                </a:lnTo>
                <a:lnTo>
                  <a:pt x="23600" y="27370"/>
                </a:lnTo>
                <a:lnTo>
                  <a:pt x="23600" y="27390"/>
                </a:lnTo>
                <a:lnTo>
                  <a:pt x="23590" y="27420"/>
                </a:lnTo>
                <a:lnTo>
                  <a:pt x="23580" y="27440"/>
                </a:lnTo>
                <a:lnTo>
                  <a:pt x="23580" y="27450"/>
                </a:lnTo>
                <a:lnTo>
                  <a:pt x="23570" y="27510"/>
                </a:lnTo>
                <a:lnTo>
                  <a:pt x="23560" y="27510"/>
                </a:lnTo>
                <a:lnTo>
                  <a:pt x="23560" y="27520"/>
                </a:lnTo>
                <a:lnTo>
                  <a:pt x="23550" y="27530"/>
                </a:lnTo>
                <a:lnTo>
                  <a:pt x="23540" y="27550"/>
                </a:lnTo>
                <a:lnTo>
                  <a:pt x="23530" y="27550"/>
                </a:lnTo>
                <a:lnTo>
                  <a:pt x="23520" y="27550"/>
                </a:lnTo>
                <a:lnTo>
                  <a:pt x="23510" y="27550"/>
                </a:lnTo>
                <a:lnTo>
                  <a:pt x="23500" y="27550"/>
                </a:lnTo>
                <a:lnTo>
                  <a:pt x="23500" y="27530"/>
                </a:lnTo>
                <a:lnTo>
                  <a:pt x="23490" y="27510"/>
                </a:lnTo>
                <a:lnTo>
                  <a:pt x="23470" y="27490"/>
                </a:lnTo>
                <a:lnTo>
                  <a:pt x="23470" y="27480"/>
                </a:lnTo>
                <a:lnTo>
                  <a:pt x="23460" y="27470"/>
                </a:lnTo>
                <a:lnTo>
                  <a:pt x="23450" y="27450"/>
                </a:lnTo>
                <a:lnTo>
                  <a:pt x="23420" y="27440"/>
                </a:lnTo>
                <a:lnTo>
                  <a:pt x="23360" y="27470"/>
                </a:lnTo>
                <a:lnTo>
                  <a:pt x="23350" y="27470"/>
                </a:lnTo>
                <a:lnTo>
                  <a:pt x="23330" y="27480"/>
                </a:lnTo>
                <a:lnTo>
                  <a:pt x="23320" y="27490"/>
                </a:lnTo>
                <a:lnTo>
                  <a:pt x="23300" y="27480"/>
                </a:lnTo>
                <a:lnTo>
                  <a:pt x="23260" y="27470"/>
                </a:lnTo>
                <a:lnTo>
                  <a:pt x="23230" y="27470"/>
                </a:lnTo>
                <a:lnTo>
                  <a:pt x="23230" y="27460"/>
                </a:lnTo>
                <a:lnTo>
                  <a:pt x="23230" y="27450"/>
                </a:lnTo>
                <a:lnTo>
                  <a:pt x="23230" y="27440"/>
                </a:lnTo>
                <a:lnTo>
                  <a:pt x="23240" y="27440"/>
                </a:lnTo>
                <a:lnTo>
                  <a:pt x="23240" y="27430"/>
                </a:lnTo>
                <a:lnTo>
                  <a:pt x="23240" y="27420"/>
                </a:lnTo>
                <a:lnTo>
                  <a:pt x="23250" y="27420"/>
                </a:lnTo>
                <a:lnTo>
                  <a:pt x="23240" y="27420"/>
                </a:lnTo>
                <a:lnTo>
                  <a:pt x="23240" y="27410"/>
                </a:lnTo>
                <a:lnTo>
                  <a:pt x="23250" y="27410"/>
                </a:lnTo>
                <a:lnTo>
                  <a:pt x="23240" y="27410"/>
                </a:lnTo>
                <a:lnTo>
                  <a:pt x="23230" y="27400"/>
                </a:lnTo>
                <a:lnTo>
                  <a:pt x="23230" y="27390"/>
                </a:lnTo>
                <a:lnTo>
                  <a:pt x="23220" y="27380"/>
                </a:lnTo>
                <a:lnTo>
                  <a:pt x="23210" y="27380"/>
                </a:lnTo>
                <a:lnTo>
                  <a:pt x="23200" y="27370"/>
                </a:lnTo>
                <a:lnTo>
                  <a:pt x="23190" y="27370"/>
                </a:lnTo>
                <a:lnTo>
                  <a:pt x="23180" y="27370"/>
                </a:lnTo>
                <a:lnTo>
                  <a:pt x="23160" y="27370"/>
                </a:lnTo>
                <a:lnTo>
                  <a:pt x="23080" y="27380"/>
                </a:lnTo>
                <a:lnTo>
                  <a:pt x="23010" y="27400"/>
                </a:lnTo>
                <a:lnTo>
                  <a:pt x="22930" y="27410"/>
                </a:lnTo>
                <a:lnTo>
                  <a:pt x="22860" y="27430"/>
                </a:lnTo>
                <a:lnTo>
                  <a:pt x="22780" y="27450"/>
                </a:lnTo>
                <a:lnTo>
                  <a:pt x="22700" y="27460"/>
                </a:lnTo>
                <a:lnTo>
                  <a:pt x="22620" y="27480"/>
                </a:lnTo>
                <a:lnTo>
                  <a:pt x="22560" y="27490"/>
                </a:lnTo>
                <a:lnTo>
                  <a:pt x="22470" y="27510"/>
                </a:lnTo>
                <a:lnTo>
                  <a:pt x="22390" y="27530"/>
                </a:lnTo>
                <a:lnTo>
                  <a:pt x="22380" y="27440"/>
                </a:lnTo>
                <a:lnTo>
                  <a:pt x="22360" y="27340"/>
                </a:lnTo>
                <a:lnTo>
                  <a:pt x="22330" y="27240"/>
                </a:lnTo>
                <a:lnTo>
                  <a:pt x="22300" y="27250"/>
                </a:lnTo>
                <a:lnTo>
                  <a:pt x="22310" y="27220"/>
                </a:lnTo>
                <a:lnTo>
                  <a:pt x="22320" y="27210"/>
                </a:lnTo>
                <a:lnTo>
                  <a:pt x="22320" y="27200"/>
                </a:lnTo>
                <a:lnTo>
                  <a:pt x="22330" y="27160"/>
                </a:lnTo>
                <a:lnTo>
                  <a:pt x="22290" y="27150"/>
                </a:lnTo>
                <a:lnTo>
                  <a:pt x="22290" y="27140"/>
                </a:lnTo>
                <a:lnTo>
                  <a:pt x="22290" y="27130"/>
                </a:lnTo>
                <a:lnTo>
                  <a:pt x="22290" y="27120"/>
                </a:lnTo>
                <a:lnTo>
                  <a:pt x="22280" y="27060"/>
                </a:lnTo>
                <a:lnTo>
                  <a:pt x="22270" y="27010"/>
                </a:lnTo>
                <a:lnTo>
                  <a:pt x="22270" y="26990"/>
                </a:lnTo>
                <a:lnTo>
                  <a:pt x="22190" y="27000"/>
                </a:lnTo>
                <a:lnTo>
                  <a:pt x="22120" y="27010"/>
                </a:lnTo>
                <a:lnTo>
                  <a:pt x="22080" y="27020"/>
                </a:lnTo>
                <a:lnTo>
                  <a:pt x="22060" y="27020"/>
                </a:lnTo>
                <a:lnTo>
                  <a:pt x="22050" y="26950"/>
                </a:lnTo>
                <a:lnTo>
                  <a:pt x="22040" y="26870"/>
                </a:lnTo>
                <a:lnTo>
                  <a:pt x="22040" y="26860"/>
                </a:lnTo>
                <a:lnTo>
                  <a:pt x="22030" y="26860"/>
                </a:lnTo>
                <a:lnTo>
                  <a:pt x="22030" y="26850"/>
                </a:lnTo>
                <a:lnTo>
                  <a:pt x="22030" y="26810"/>
                </a:lnTo>
                <a:lnTo>
                  <a:pt x="22010" y="26730"/>
                </a:lnTo>
                <a:lnTo>
                  <a:pt x="22010" y="26710"/>
                </a:lnTo>
                <a:lnTo>
                  <a:pt x="22030" y="26660"/>
                </a:lnTo>
                <a:lnTo>
                  <a:pt x="22030" y="26640"/>
                </a:lnTo>
                <a:lnTo>
                  <a:pt x="22050" y="26570"/>
                </a:lnTo>
                <a:lnTo>
                  <a:pt x="22070" y="26500"/>
                </a:lnTo>
                <a:lnTo>
                  <a:pt x="22120" y="26490"/>
                </a:lnTo>
                <a:lnTo>
                  <a:pt x="22140" y="26490"/>
                </a:lnTo>
                <a:lnTo>
                  <a:pt x="22180" y="26480"/>
                </a:lnTo>
                <a:lnTo>
                  <a:pt x="22210" y="26470"/>
                </a:lnTo>
                <a:lnTo>
                  <a:pt x="22220" y="26470"/>
                </a:lnTo>
                <a:lnTo>
                  <a:pt x="22240" y="26460"/>
                </a:lnTo>
                <a:lnTo>
                  <a:pt x="22260" y="26460"/>
                </a:lnTo>
                <a:lnTo>
                  <a:pt x="22310" y="26440"/>
                </a:lnTo>
                <a:lnTo>
                  <a:pt x="22300" y="26390"/>
                </a:lnTo>
                <a:lnTo>
                  <a:pt x="22300" y="26310"/>
                </a:lnTo>
                <a:lnTo>
                  <a:pt x="22290" y="26270"/>
                </a:lnTo>
                <a:lnTo>
                  <a:pt x="22280" y="26220"/>
                </a:lnTo>
                <a:lnTo>
                  <a:pt x="22280" y="26190"/>
                </a:lnTo>
                <a:lnTo>
                  <a:pt x="22270" y="26120"/>
                </a:lnTo>
                <a:lnTo>
                  <a:pt x="22260" y="26080"/>
                </a:lnTo>
                <a:lnTo>
                  <a:pt x="22260" y="26030"/>
                </a:lnTo>
                <a:lnTo>
                  <a:pt x="22250" y="26010"/>
                </a:lnTo>
                <a:lnTo>
                  <a:pt x="22240" y="25950"/>
                </a:lnTo>
                <a:lnTo>
                  <a:pt x="22230" y="25940"/>
                </a:lnTo>
                <a:lnTo>
                  <a:pt x="22220" y="25930"/>
                </a:lnTo>
                <a:lnTo>
                  <a:pt x="22210" y="25920"/>
                </a:lnTo>
                <a:lnTo>
                  <a:pt x="22200" y="25930"/>
                </a:lnTo>
                <a:lnTo>
                  <a:pt x="22190" y="25930"/>
                </a:lnTo>
                <a:lnTo>
                  <a:pt x="22170" y="25940"/>
                </a:lnTo>
                <a:lnTo>
                  <a:pt x="22160" y="25950"/>
                </a:lnTo>
                <a:lnTo>
                  <a:pt x="22150" y="25960"/>
                </a:lnTo>
                <a:lnTo>
                  <a:pt x="22150" y="25950"/>
                </a:lnTo>
                <a:lnTo>
                  <a:pt x="22150" y="25940"/>
                </a:lnTo>
                <a:lnTo>
                  <a:pt x="22150" y="25930"/>
                </a:lnTo>
                <a:lnTo>
                  <a:pt x="22090" y="25880"/>
                </a:lnTo>
                <a:lnTo>
                  <a:pt x="22100" y="25840"/>
                </a:lnTo>
                <a:lnTo>
                  <a:pt x="22080" y="25810"/>
                </a:lnTo>
                <a:lnTo>
                  <a:pt x="22060" y="25790"/>
                </a:lnTo>
                <a:lnTo>
                  <a:pt x="22050" y="25760"/>
                </a:lnTo>
                <a:lnTo>
                  <a:pt x="22030" y="25740"/>
                </a:lnTo>
                <a:lnTo>
                  <a:pt x="22030" y="25730"/>
                </a:lnTo>
                <a:lnTo>
                  <a:pt x="22040" y="25710"/>
                </a:lnTo>
                <a:lnTo>
                  <a:pt x="22040" y="25700"/>
                </a:lnTo>
                <a:lnTo>
                  <a:pt x="22040" y="25670"/>
                </a:lnTo>
                <a:lnTo>
                  <a:pt x="22040" y="25630"/>
                </a:lnTo>
                <a:lnTo>
                  <a:pt x="22030" y="25580"/>
                </a:lnTo>
                <a:lnTo>
                  <a:pt x="22020" y="25540"/>
                </a:lnTo>
                <a:lnTo>
                  <a:pt x="22010" y="25510"/>
                </a:lnTo>
                <a:lnTo>
                  <a:pt x="22000" y="25500"/>
                </a:lnTo>
                <a:lnTo>
                  <a:pt x="22000" y="25460"/>
                </a:lnTo>
                <a:lnTo>
                  <a:pt x="22010" y="25450"/>
                </a:lnTo>
                <a:lnTo>
                  <a:pt x="22010" y="25430"/>
                </a:lnTo>
                <a:lnTo>
                  <a:pt x="22020" y="25430"/>
                </a:lnTo>
                <a:lnTo>
                  <a:pt x="22010" y="25390"/>
                </a:lnTo>
                <a:lnTo>
                  <a:pt x="22010" y="25370"/>
                </a:lnTo>
                <a:lnTo>
                  <a:pt x="22010" y="25330"/>
                </a:lnTo>
                <a:lnTo>
                  <a:pt x="22010" y="25270"/>
                </a:lnTo>
                <a:lnTo>
                  <a:pt x="22030" y="25230"/>
                </a:lnTo>
                <a:lnTo>
                  <a:pt x="22040" y="25220"/>
                </a:lnTo>
                <a:lnTo>
                  <a:pt x="22030" y="25220"/>
                </a:lnTo>
                <a:lnTo>
                  <a:pt x="22030" y="25210"/>
                </a:lnTo>
                <a:lnTo>
                  <a:pt x="22010" y="25200"/>
                </a:lnTo>
                <a:lnTo>
                  <a:pt x="22000" y="25190"/>
                </a:lnTo>
                <a:lnTo>
                  <a:pt x="21980" y="25190"/>
                </a:lnTo>
                <a:lnTo>
                  <a:pt x="21980" y="25180"/>
                </a:lnTo>
                <a:lnTo>
                  <a:pt x="21950" y="25180"/>
                </a:lnTo>
                <a:lnTo>
                  <a:pt x="21930" y="25170"/>
                </a:lnTo>
                <a:lnTo>
                  <a:pt x="21920" y="25160"/>
                </a:lnTo>
                <a:lnTo>
                  <a:pt x="21910" y="25150"/>
                </a:lnTo>
                <a:lnTo>
                  <a:pt x="21900" y="25130"/>
                </a:lnTo>
                <a:lnTo>
                  <a:pt x="21890" y="25120"/>
                </a:lnTo>
                <a:lnTo>
                  <a:pt x="21880" y="25110"/>
                </a:lnTo>
                <a:lnTo>
                  <a:pt x="21860" y="25100"/>
                </a:lnTo>
                <a:lnTo>
                  <a:pt x="21850" y="25090"/>
                </a:lnTo>
                <a:lnTo>
                  <a:pt x="21830" y="25090"/>
                </a:lnTo>
                <a:lnTo>
                  <a:pt x="21800" y="25080"/>
                </a:lnTo>
                <a:lnTo>
                  <a:pt x="21760" y="25070"/>
                </a:lnTo>
                <a:lnTo>
                  <a:pt x="21750" y="25060"/>
                </a:lnTo>
                <a:lnTo>
                  <a:pt x="21740" y="25050"/>
                </a:lnTo>
                <a:lnTo>
                  <a:pt x="21730" y="25040"/>
                </a:lnTo>
                <a:lnTo>
                  <a:pt x="21720" y="25030"/>
                </a:lnTo>
                <a:lnTo>
                  <a:pt x="21710" y="25020"/>
                </a:lnTo>
                <a:lnTo>
                  <a:pt x="21680" y="25020"/>
                </a:lnTo>
                <a:lnTo>
                  <a:pt x="21670" y="25020"/>
                </a:lnTo>
                <a:lnTo>
                  <a:pt x="21660" y="25020"/>
                </a:lnTo>
                <a:lnTo>
                  <a:pt x="21650" y="25020"/>
                </a:lnTo>
                <a:lnTo>
                  <a:pt x="21640" y="25020"/>
                </a:lnTo>
                <a:lnTo>
                  <a:pt x="21630" y="25030"/>
                </a:lnTo>
                <a:lnTo>
                  <a:pt x="21620" y="25030"/>
                </a:lnTo>
                <a:lnTo>
                  <a:pt x="21600" y="25040"/>
                </a:lnTo>
                <a:lnTo>
                  <a:pt x="21570" y="25060"/>
                </a:lnTo>
                <a:lnTo>
                  <a:pt x="21560" y="25060"/>
                </a:lnTo>
                <a:lnTo>
                  <a:pt x="21540" y="25050"/>
                </a:lnTo>
                <a:lnTo>
                  <a:pt x="21530" y="25050"/>
                </a:lnTo>
                <a:lnTo>
                  <a:pt x="21520" y="25040"/>
                </a:lnTo>
                <a:lnTo>
                  <a:pt x="21510" y="25050"/>
                </a:lnTo>
                <a:lnTo>
                  <a:pt x="21470" y="25030"/>
                </a:lnTo>
                <a:lnTo>
                  <a:pt x="21440" y="25030"/>
                </a:lnTo>
                <a:lnTo>
                  <a:pt x="21430" y="25020"/>
                </a:lnTo>
                <a:lnTo>
                  <a:pt x="21410" y="25020"/>
                </a:lnTo>
                <a:lnTo>
                  <a:pt x="21400" y="25020"/>
                </a:lnTo>
                <a:lnTo>
                  <a:pt x="21390" y="25020"/>
                </a:lnTo>
                <a:lnTo>
                  <a:pt x="21380" y="25010"/>
                </a:lnTo>
                <a:lnTo>
                  <a:pt x="21350" y="25000"/>
                </a:lnTo>
                <a:lnTo>
                  <a:pt x="21330" y="25000"/>
                </a:lnTo>
                <a:lnTo>
                  <a:pt x="21320" y="25000"/>
                </a:lnTo>
                <a:lnTo>
                  <a:pt x="21290" y="25000"/>
                </a:lnTo>
                <a:lnTo>
                  <a:pt x="21290" y="24990"/>
                </a:lnTo>
                <a:lnTo>
                  <a:pt x="21280" y="24980"/>
                </a:lnTo>
                <a:lnTo>
                  <a:pt x="21250" y="24980"/>
                </a:lnTo>
                <a:lnTo>
                  <a:pt x="21240" y="24970"/>
                </a:lnTo>
                <a:lnTo>
                  <a:pt x="21230" y="24950"/>
                </a:lnTo>
                <a:lnTo>
                  <a:pt x="21230" y="24940"/>
                </a:lnTo>
                <a:lnTo>
                  <a:pt x="21230" y="24920"/>
                </a:lnTo>
                <a:lnTo>
                  <a:pt x="21220" y="24910"/>
                </a:lnTo>
                <a:lnTo>
                  <a:pt x="21210" y="24900"/>
                </a:lnTo>
                <a:lnTo>
                  <a:pt x="21180" y="24870"/>
                </a:lnTo>
                <a:lnTo>
                  <a:pt x="21170" y="24860"/>
                </a:lnTo>
                <a:lnTo>
                  <a:pt x="21160" y="24860"/>
                </a:lnTo>
                <a:lnTo>
                  <a:pt x="21150" y="24860"/>
                </a:lnTo>
                <a:lnTo>
                  <a:pt x="21130" y="24850"/>
                </a:lnTo>
                <a:lnTo>
                  <a:pt x="21110" y="24850"/>
                </a:lnTo>
                <a:lnTo>
                  <a:pt x="21090" y="24850"/>
                </a:lnTo>
                <a:lnTo>
                  <a:pt x="21050" y="24850"/>
                </a:lnTo>
                <a:lnTo>
                  <a:pt x="21030" y="24840"/>
                </a:lnTo>
                <a:lnTo>
                  <a:pt x="21000" y="24830"/>
                </a:lnTo>
                <a:lnTo>
                  <a:pt x="20990" y="24830"/>
                </a:lnTo>
                <a:lnTo>
                  <a:pt x="20970" y="24830"/>
                </a:lnTo>
                <a:lnTo>
                  <a:pt x="20960" y="24810"/>
                </a:lnTo>
                <a:lnTo>
                  <a:pt x="20950" y="24800"/>
                </a:lnTo>
                <a:lnTo>
                  <a:pt x="20940" y="24790"/>
                </a:lnTo>
                <a:lnTo>
                  <a:pt x="20930" y="24780"/>
                </a:lnTo>
                <a:lnTo>
                  <a:pt x="20920" y="24770"/>
                </a:lnTo>
                <a:lnTo>
                  <a:pt x="20910" y="24760"/>
                </a:lnTo>
                <a:lnTo>
                  <a:pt x="20910" y="24750"/>
                </a:lnTo>
                <a:lnTo>
                  <a:pt x="20900" y="24740"/>
                </a:lnTo>
                <a:lnTo>
                  <a:pt x="20900" y="24730"/>
                </a:lnTo>
                <a:lnTo>
                  <a:pt x="20890" y="24710"/>
                </a:lnTo>
                <a:lnTo>
                  <a:pt x="20880" y="24700"/>
                </a:lnTo>
                <a:lnTo>
                  <a:pt x="20880" y="24680"/>
                </a:lnTo>
                <a:lnTo>
                  <a:pt x="20870" y="24680"/>
                </a:lnTo>
                <a:lnTo>
                  <a:pt x="20870" y="24670"/>
                </a:lnTo>
                <a:lnTo>
                  <a:pt x="20870" y="24660"/>
                </a:lnTo>
                <a:lnTo>
                  <a:pt x="20860" y="24650"/>
                </a:lnTo>
                <a:lnTo>
                  <a:pt x="20860" y="24640"/>
                </a:lnTo>
                <a:lnTo>
                  <a:pt x="20850" y="24630"/>
                </a:lnTo>
                <a:lnTo>
                  <a:pt x="20840" y="24620"/>
                </a:lnTo>
                <a:lnTo>
                  <a:pt x="20810" y="24600"/>
                </a:lnTo>
                <a:lnTo>
                  <a:pt x="20790" y="24590"/>
                </a:lnTo>
                <a:lnTo>
                  <a:pt x="20770" y="24570"/>
                </a:lnTo>
                <a:lnTo>
                  <a:pt x="20760" y="24560"/>
                </a:lnTo>
                <a:lnTo>
                  <a:pt x="20750" y="24540"/>
                </a:lnTo>
                <a:lnTo>
                  <a:pt x="20740" y="24540"/>
                </a:lnTo>
                <a:lnTo>
                  <a:pt x="20740" y="24530"/>
                </a:lnTo>
                <a:lnTo>
                  <a:pt x="20730" y="24520"/>
                </a:lnTo>
                <a:lnTo>
                  <a:pt x="20720" y="24510"/>
                </a:lnTo>
                <a:lnTo>
                  <a:pt x="20710" y="24500"/>
                </a:lnTo>
                <a:lnTo>
                  <a:pt x="20700" y="24500"/>
                </a:lnTo>
                <a:lnTo>
                  <a:pt x="20690" y="24490"/>
                </a:lnTo>
                <a:lnTo>
                  <a:pt x="20680" y="24490"/>
                </a:lnTo>
                <a:lnTo>
                  <a:pt x="20680" y="24480"/>
                </a:lnTo>
                <a:lnTo>
                  <a:pt x="20650" y="24480"/>
                </a:lnTo>
                <a:lnTo>
                  <a:pt x="20650" y="24470"/>
                </a:lnTo>
                <a:lnTo>
                  <a:pt x="20650" y="24460"/>
                </a:lnTo>
                <a:lnTo>
                  <a:pt x="20640" y="24460"/>
                </a:lnTo>
                <a:lnTo>
                  <a:pt x="20630" y="24440"/>
                </a:lnTo>
                <a:lnTo>
                  <a:pt x="20630" y="24430"/>
                </a:lnTo>
                <a:lnTo>
                  <a:pt x="20620" y="24420"/>
                </a:lnTo>
                <a:lnTo>
                  <a:pt x="20610" y="24410"/>
                </a:lnTo>
                <a:lnTo>
                  <a:pt x="20600" y="24400"/>
                </a:lnTo>
                <a:lnTo>
                  <a:pt x="20580" y="24390"/>
                </a:lnTo>
                <a:lnTo>
                  <a:pt x="20580" y="24370"/>
                </a:lnTo>
                <a:lnTo>
                  <a:pt x="20580" y="24350"/>
                </a:lnTo>
                <a:lnTo>
                  <a:pt x="20590" y="24340"/>
                </a:lnTo>
                <a:lnTo>
                  <a:pt x="20590" y="24320"/>
                </a:lnTo>
                <a:lnTo>
                  <a:pt x="20580" y="24300"/>
                </a:lnTo>
                <a:lnTo>
                  <a:pt x="20580" y="24280"/>
                </a:lnTo>
                <a:lnTo>
                  <a:pt x="20580" y="24260"/>
                </a:lnTo>
                <a:lnTo>
                  <a:pt x="20560" y="24220"/>
                </a:lnTo>
                <a:lnTo>
                  <a:pt x="20560" y="24200"/>
                </a:lnTo>
                <a:lnTo>
                  <a:pt x="20560" y="24170"/>
                </a:lnTo>
                <a:lnTo>
                  <a:pt x="20570" y="24140"/>
                </a:lnTo>
                <a:lnTo>
                  <a:pt x="20590" y="24110"/>
                </a:lnTo>
                <a:lnTo>
                  <a:pt x="20590" y="24100"/>
                </a:lnTo>
                <a:lnTo>
                  <a:pt x="20600" y="24080"/>
                </a:lnTo>
                <a:lnTo>
                  <a:pt x="20600" y="24060"/>
                </a:lnTo>
                <a:lnTo>
                  <a:pt x="20610" y="24040"/>
                </a:lnTo>
                <a:lnTo>
                  <a:pt x="20610" y="24020"/>
                </a:lnTo>
                <a:lnTo>
                  <a:pt x="20620" y="24010"/>
                </a:lnTo>
                <a:lnTo>
                  <a:pt x="20670" y="24000"/>
                </a:lnTo>
                <a:lnTo>
                  <a:pt x="20690" y="23950"/>
                </a:lnTo>
                <a:lnTo>
                  <a:pt x="20690" y="23930"/>
                </a:lnTo>
                <a:lnTo>
                  <a:pt x="20700" y="23910"/>
                </a:lnTo>
                <a:lnTo>
                  <a:pt x="20700" y="23900"/>
                </a:lnTo>
                <a:lnTo>
                  <a:pt x="20690" y="23880"/>
                </a:lnTo>
                <a:lnTo>
                  <a:pt x="20690" y="23850"/>
                </a:lnTo>
                <a:lnTo>
                  <a:pt x="20710" y="23810"/>
                </a:lnTo>
                <a:lnTo>
                  <a:pt x="20700" y="23810"/>
                </a:lnTo>
                <a:lnTo>
                  <a:pt x="20680" y="23820"/>
                </a:lnTo>
                <a:lnTo>
                  <a:pt x="20630" y="23820"/>
                </a:lnTo>
                <a:lnTo>
                  <a:pt x="20620" y="23830"/>
                </a:lnTo>
                <a:lnTo>
                  <a:pt x="20610" y="23830"/>
                </a:lnTo>
                <a:lnTo>
                  <a:pt x="20610" y="23840"/>
                </a:lnTo>
                <a:lnTo>
                  <a:pt x="20600" y="23850"/>
                </a:lnTo>
                <a:lnTo>
                  <a:pt x="20590" y="23860"/>
                </a:lnTo>
                <a:lnTo>
                  <a:pt x="20580" y="23860"/>
                </a:lnTo>
                <a:lnTo>
                  <a:pt x="20570" y="23870"/>
                </a:lnTo>
                <a:lnTo>
                  <a:pt x="20520" y="23830"/>
                </a:lnTo>
                <a:lnTo>
                  <a:pt x="20520" y="23820"/>
                </a:lnTo>
                <a:lnTo>
                  <a:pt x="20520" y="23810"/>
                </a:lnTo>
                <a:lnTo>
                  <a:pt x="20520" y="23800"/>
                </a:lnTo>
                <a:lnTo>
                  <a:pt x="20510" y="23800"/>
                </a:lnTo>
                <a:lnTo>
                  <a:pt x="20500" y="23800"/>
                </a:lnTo>
                <a:lnTo>
                  <a:pt x="20490" y="23800"/>
                </a:lnTo>
                <a:lnTo>
                  <a:pt x="20480" y="23790"/>
                </a:lnTo>
                <a:lnTo>
                  <a:pt x="20470" y="23780"/>
                </a:lnTo>
                <a:lnTo>
                  <a:pt x="20460" y="23780"/>
                </a:lnTo>
                <a:lnTo>
                  <a:pt x="20460" y="23770"/>
                </a:lnTo>
                <a:lnTo>
                  <a:pt x="20460" y="23760"/>
                </a:lnTo>
                <a:lnTo>
                  <a:pt x="20450" y="23750"/>
                </a:lnTo>
                <a:lnTo>
                  <a:pt x="20440" y="23750"/>
                </a:lnTo>
                <a:lnTo>
                  <a:pt x="20420" y="23760"/>
                </a:lnTo>
                <a:lnTo>
                  <a:pt x="20410" y="23760"/>
                </a:lnTo>
                <a:lnTo>
                  <a:pt x="20410" y="23750"/>
                </a:lnTo>
                <a:lnTo>
                  <a:pt x="20400" y="23740"/>
                </a:lnTo>
                <a:lnTo>
                  <a:pt x="20390" y="23740"/>
                </a:lnTo>
                <a:lnTo>
                  <a:pt x="20380" y="23750"/>
                </a:lnTo>
                <a:lnTo>
                  <a:pt x="20380" y="23740"/>
                </a:lnTo>
                <a:lnTo>
                  <a:pt x="20380" y="23720"/>
                </a:lnTo>
                <a:lnTo>
                  <a:pt x="20380" y="23710"/>
                </a:lnTo>
                <a:lnTo>
                  <a:pt x="20390" y="23690"/>
                </a:lnTo>
                <a:lnTo>
                  <a:pt x="20390" y="23670"/>
                </a:lnTo>
                <a:lnTo>
                  <a:pt x="20340" y="23650"/>
                </a:lnTo>
                <a:lnTo>
                  <a:pt x="20300" y="23610"/>
                </a:lnTo>
                <a:lnTo>
                  <a:pt x="20270" y="23600"/>
                </a:lnTo>
                <a:lnTo>
                  <a:pt x="20240" y="23550"/>
                </a:lnTo>
                <a:lnTo>
                  <a:pt x="20220" y="23540"/>
                </a:lnTo>
                <a:lnTo>
                  <a:pt x="20210" y="23530"/>
                </a:lnTo>
                <a:lnTo>
                  <a:pt x="20190" y="23520"/>
                </a:lnTo>
                <a:lnTo>
                  <a:pt x="20180" y="2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