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Smiltenes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Smilten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8140" y="14270"/>
                </a:moveTo>
                <a:lnTo>
                  <a:pt x="78150" y="14280"/>
                </a:lnTo>
                <a:lnTo>
                  <a:pt x="78150" y="14290"/>
                </a:lnTo>
                <a:lnTo>
                  <a:pt x="78150" y="14300"/>
                </a:lnTo>
                <a:lnTo>
                  <a:pt x="78150" y="14310"/>
                </a:lnTo>
                <a:lnTo>
                  <a:pt x="78150" y="14320"/>
                </a:lnTo>
                <a:lnTo>
                  <a:pt x="78160" y="14320"/>
                </a:lnTo>
                <a:lnTo>
                  <a:pt x="78170" y="14340"/>
                </a:lnTo>
                <a:lnTo>
                  <a:pt x="78180" y="14350"/>
                </a:lnTo>
                <a:lnTo>
                  <a:pt x="78180" y="14360"/>
                </a:lnTo>
                <a:lnTo>
                  <a:pt x="78180" y="14370"/>
                </a:lnTo>
                <a:lnTo>
                  <a:pt x="78180" y="14380"/>
                </a:lnTo>
                <a:lnTo>
                  <a:pt x="78190" y="14390"/>
                </a:lnTo>
                <a:lnTo>
                  <a:pt x="78190" y="14400"/>
                </a:lnTo>
                <a:lnTo>
                  <a:pt x="78180" y="14400"/>
                </a:lnTo>
                <a:lnTo>
                  <a:pt x="78180" y="14420"/>
                </a:lnTo>
                <a:lnTo>
                  <a:pt x="78180" y="14430"/>
                </a:lnTo>
                <a:lnTo>
                  <a:pt x="78170" y="14430"/>
                </a:lnTo>
                <a:lnTo>
                  <a:pt x="78160" y="14440"/>
                </a:lnTo>
                <a:lnTo>
                  <a:pt x="78150" y="14450"/>
                </a:lnTo>
                <a:lnTo>
                  <a:pt x="78140" y="14450"/>
                </a:lnTo>
                <a:lnTo>
                  <a:pt x="78130" y="14450"/>
                </a:lnTo>
                <a:lnTo>
                  <a:pt x="78110" y="14540"/>
                </a:lnTo>
                <a:lnTo>
                  <a:pt x="78070" y="14560"/>
                </a:lnTo>
                <a:lnTo>
                  <a:pt x="78060" y="14560"/>
                </a:lnTo>
                <a:lnTo>
                  <a:pt x="78040" y="14560"/>
                </a:lnTo>
                <a:lnTo>
                  <a:pt x="78010" y="14570"/>
                </a:lnTo>
                <a:lnTo>
                  <a:pt x="77990" y="14570"/>
                </a:lnTo>
                <a:lnTo>
                  <a:pt x="77980" y="14570"/>
                </a:lnTo>
                <a:lnTo>
                  <a:pt x="77970" y="14580"/>
                </a:lnTo>
                <a:lnTo>
                  <a:pt x="77970" y="14590"/>
                </a:lnTo>
                <a:lnTo>
                  <a:pt x="77970" y="14600"/>
                </a:lnTo>
                <a:lnTo>
                  <a:pt x="77960" y="14610"/>
                </a:lnTo>
                <a:lnTo>
                  <a:pt x="77960" y="14620"/>
                </a:lnTo>
                <a:lnTo>
                  <a:pt x="77950" y="14640"/>
                </a:lnTo>
                <a:lnTo>
                  <a:pt x="77950" y="14650"/>
                </a:lnTo>
                <a:lnTo>
                  <a:pt x="77940" y="14670"/>
                </a:lnTo>
                <a:lnTo>
                  <a:pt x="77930" y="14680"/>
                </a:lnTo>
                <a:lnTo>
                  <a:pt x="77920" y="14700"/>
                </a:lnTo>
                <a:lnTo>
                  <a:pt x="77910" y="14700"/>
                </a:lnTo>
                <a:lnTo>
                  <a:pt x="77920" y="14720"/>
                </a:lnTo>
                <a:lnTo>
                  <a:pt x="77930" y="14730"/>
                </a:lnTo>
                <a:lnTo>
                  <a:pt x="77930" y="14740"/>
                </a:lnTo>
                <a:lnTo>
                  <a:pt x="77940" y="14750"/>
                </a:lnTo>
                <a:lnTo>
                  <a:pt x="77950" y="14750"/>
                </a:lnTo>
                <a:lnTo>
                  <a:pt x="77950" y="14760"/>
                </a:lnTo>
                <a:lnTo>
                  <a:pt x="77960" y="14760"/>
                </a:lnTo>
                <a:lnTo>
                  <a:pt x="77970" y="14770"/>
                </a:lnTo>
                <a:lnTo>
                  <a:pt x="77980" y="14770"/>
                </a:lnTo>
                <a:lnTo>
                  <a:pt x="77980" y="14760"/>
                </a:lnTo>
                <a:lnTo>
                  <a:pt x="77980" y="14770"/>
                </a:lnTo>
                <a:lnTo>
                  <a:pt x="77990" y="14770"/>
                </a:lnTo>
                <a:lnTo>
                  <a:pt x="78000" y="14780"/>
                </a:lnTo>
                <a:lnTo>
                  <a:pt x="78010" y="14780"/>
                </a:lnTo>
                <a:lnTo>
                  <a:pt x="78020" y="14780"/>
                </a:lnTo>
                <a:lnTo>
                  <a:pt x="78040" y="14790"/>
                </a:lnTo>
                <a:lnTo>
                  <a:pt x="78070" y="14790"/>
                </a:lnTo>
                <a:lnTo>
                  <a:pt x="78080" y="14800"/>
                </a:lnTo>
                <a:lnTo>
                  <a:pt x="78100" y="14810"/>
                </a:lnTo>
                <a:lnTo>
                  <a:pt x="78120" y="14820"/>
                </a:lnTo>
                <a:lnTo>
                  <a:pt x="78160" y="14840"/>
                </a:lnTo>
                <a:lnTo>
                  <a:pt x="78180" y="14860"/>
                </a:lnTo>
                <a:lnTo>
                  <a:pt x="78190" y="14860"/>
                </a:lnTo>
                <a:lnTo>
                  <a:pt x="78200" y="14890"/>
                </a:lnTo>
                <a:lnTo>
                  <a:pt x="78200" y="14900"/>
                </a:lnTo>
                <a:lnTo>
                  <a:pt x="78200" y="14910"/>
                </a:lnTo>
                <a:lnTo>
                  <a:pt x="78200" y="14920"/>
                </a:lnTo>
                <a:lnTo>
                  <a:pt x="78200" y="14930"/>
                </a:lnTo>
                <a:lnTo>
                  <a:pt x="78200" y="14950"/>
                </a:lnTo>
                <a:lnTo>
                  <a:pt x="78200" y="14970"/>
                </a:lnTo>
                <a:lnTo>
                  <a:pt x="78200" y="14980"/>
                </a:lnTo>
                <a:lnTo>
                  <a:pt x="78210" y="14990"/>
                </a:lnTo>
                <a:lnTo>
                  <a:pt x="78210" y="15020"/>
                </a:lnTo>
                <a:lnTo>
                  <a:pt x="78210" y="15050"/>
                </a:lnTo>
                <a:lnTo>
                  <a:pt x="78210" y="15070"/>
                </a:lnTo>
                <a:lnTo>
                  <a:pt x="78220" y="15100"/>
                </a:lnTo>
                <a:lnTo>
                  <a:pt x="78220" y="15120"/>
                </a:lnTo>
                <a:lnTo>
                  <a:pt x="78220" y="15130"/>
                </a:lnTo>
                <a:lnTo>
                  <a:pt x="78220" y="15140"/>
                </a:lnTo>
                <a:lnTo>
                  <a:pt x="78220" y="15160"/>
                </a:lnTo>
                <a:lnTo>
                  <a:pt x="78220" y="15170"/>
                </a:lnTo>
                <a:lnTo>
                  <a:pt x="78230" y="15190"/>
                </a:lnTo>
                <a:lnTo>
                  <a:pt x="78230" y="15200"/>
                </a:lnTo>
                <a:lnTo>
                  <a:pt x="78230" y="15210"/>
                </a:lnTo>
                <a:lnTo>
                  <a:pt x="78220" y="15210"/>
                </a:lnTo>
                <a:lnTo>
                  <a:pt x="78170" y="15230"/>
                </a:lnTo>
                <a:lnTo>
                  <a:pt x="78150" y="15240"/>
                </a:lnTo>
                <a:lnTo>
                  <a:pt x="78120" y="15260"/>
                </a:lnTo>
                <a:lnTo>
                  <a:pt x="78110" y="15280"/>
                </a:lnTo>
                <a:lnTo>
                  <a:pt x="78130" y="15320"/>
                </a:lnTo>
                <a:lnTo>
                  <a:pt x="78160" y="15370"/>
                </a:lnTo>
                <a:lnTo>
                  <a:pt x="78170" y="15390"/>
                </a:lnTo>
                <a:lnTo>
                  <a:pt x="78170" y="15400"/>
                </a:lnTo>
                <a:lnTo>
                  <a:pt x="78180" y="15420"/>
                </a:lnTo>
                <a:lnTo>
                  <a:pt x="78180" y="15430"/>
                </a:lnTo>
                <a:lnTo>
                  <a:pt x="78210" y="15470"/>
                </a:lnTo>
                <a:lnTo>
                  <a:pt x="78220" y="15500"/>
                </a:lnTo>
                <a:lnTo>
                  <a:pt x="78230" y="15520"/>
                </a:lnTo>
                <a:lnTo>
                  <a:pt x="78220" y="15530"/>
                </a:lnTo>
                <a:lnTo>
                  <a:pt x="78210" y="15550"/>
                </a:lnTo>
                <a:lnTo>
                  <a:pt x="78190" y="15560"/>
                </a:lnTo>
                <a:lnTo>
                  <a:pt x="78180" y="15570"/>
                </a:lnTo>
                <a:lnTo>
                  <a:pt x="78170" y="15580"/>
                </a:lnTo>
                <a:lnTo>
                  <a:pt x="78160" y="15590"/>
                </a:lnTo>
                <a:lnTo>
                  <a:pt x="78150" y="15600"/>
                </a:lnTo>
                <a:lnTo>
                  <a:pt x="78120" y="15630"/>
                </a:lnTo>
                <a:lnTo>
                  <a:pt x="78110" y="15640"/>
                </a:lnTo>
                <a:lnTo>
                  <a:pt x="78110" y="15660"/>
                </a:lnTo>
                <a:lnTo>
                  <a:pt x="78100" y="15670"/>
                </a:lnTo>
                <a:lnTo>
                  <a:pt x="78060" y="15710"/>
                </a:lnTo>
                <a:lnTo>
                  <a:pt x="78030" y="15750"/>
                </a:lnTo>
                <a:lnTo>
                  <a:pt x="78020" y="15760"/>
                </a:lnTo>
                <a:lnTo>
                  <a:pt x="78030" y="15770"/>
                </a:lnTo>
                <a:lnTo>
                  <a:pt x="78030" y="15810"/>
                </a:lnTo>
                <a:lnTo>
                  <a:pt x="78020" y="15820"/>
                </a:lnTo>
                <a:lnTo>
                  <a:pt x="78010" y="15840"/>
                </a:lnTo>
                <a:lnTo>
                  <a:pt x="78010" y="15860"/>
                </a:lnTo>
                <a:lnTo>
                  <a:pt x="78010" y="15880"/>
                </a:lnTo>
                <a:lnTo>
                  <a:pt x="78000" y="15910"/>
                </a:lnTo>
                <a:lnTo>
                  <a:pt x="78000" y="15920"/>
                </a:lnTo>
                <a:lnTo>
                  <a:pt x="78000" y="15930"/>
                </a:lnTo>
                <a:lnTo>
                  <a:pt x="78000" y="15940"/>
                </a:lnTo>
                <a:lnTo>
                  <a:pt x="78000" y="15960"/>
                </a:lnTo>
                <a:lnTo>
                  <a:pt x="77990" y="15980"/>
                </a:lnTo>
                <a:lnTo>
                  <a:pt x="78030" y="16020"/>
                </a:lnTo>
                <a:lnTo>
                  <a:pt x="78030" y="16030"/>
                </a:lnTo>
                <a:lnTo>
                  <a:pt x="78060" y="16060"/>
                </a:lnTo>
                <a:lnTo>
                  <a:pt x="78070" y="16050"/>
                </a:lnTo>
                <a:lnTo>
                  <a:pt x="78110" y="16020"/>
                </a:lnTo>
                <a:lnTo>
                  <a:pt x="78120" y="16050"/>
                </a:lnTo>
                <a:lnTo>
                  <a:pt x="78120" y="16060"/>
                </a:lnTo>
                <a:lnTo>
                  <a:pt x="78120" y="16070"/>
                </a:lnTo>
                <a:lnTo>
                  <a:pt x="78130" y="16100"/>
                </a:lnTo>
                <a:lnTo>
                  <a:pt x="78140" y="16110"/>
                </a:lnTo>
                <a:lnTo>
                  <a:pt x="78140" y="16120"/>
                </a:lnTo>
                <a:lnTo>
                  <a:pt x="78140" y="16140"/>
                </a:lnTo>
                <a:lnTo>
                  <a:pt x="78130" y="16160"/>
                </a:lnTo>
                <a:lnTo>
                  <a:pt x="78120" y="16190"/>
                </a:lnTo>
                <a:lnTo>
                  <a:pt x="78100" y="16230"/>
                </a:lnTo>
                <a:lnTo>
                  <a:pt x="78020" y="16210"/>
                </a:lnTo>
                <a:lnTo>
                  <a:pt x="78000" y="16250"/>
                </a:lnTo>
                <a:lnTo>
                  <a:pt x="77990" y="16270"/>
                </a:lnTo>
                <a:lnTo>
                  <a:pt x="77960" y="16280"/>
                </a:lnTo>
                <a:lnTo>
                  <a:pt x="77940" y="16270"/>
                </a:lnTo>
                <a:lnTo>
                  <a:pt x="77920" y="16270"/>
                </a:lnTo>
                <a:lnTo>
                  <a:pt x="77910" y="16260"/>
                </a:lnTo>
                <a:lnTo>
                  <a:pt x="77900" y="16260"/>
                </a:lnTo>
                <a:lnTo>
                  <a:pt x="77880" y="16250"/>
                </a:lnTo>
                <a:lnTo>
                  <a:pt x="77870" y="16250"/>
                </a:lnTo>
                <a:lnTo>
                  <a:pt x="77820" y="16230"/>
                </a:lnTo>
                <a:lnTo>
                  <a:pt x="77810" y="16250"/>
                </a:lnTo>
                <a:lnTo>
                  <a:pt x="77790" y="16290"/>
                </a:lnTo>
                <a:lnTo>
                  <a:pt x="77770" y="16290"/>
                </a:lnTo>
                <a:lnTo>
                  <a:pt x="77760" y="16300"/>
                </a:lnTo>
                <a:lnTo>
                  <a:pt x="77740" y="16290"/>
                </a:lnTo>
                <a:lnTo>
                  <a:pt x="77730" y="16280"/>
                </a:lnTo>
                <a:lnTo>
                  <a:pt x="77720" y="16280"/>
                </a:lnTo>
                <a:lnTo>
                  <a:pt x="77710" y="16280"/>
                </a:lnTo>
                <a:lnTo>
                  <a:pt x="77690" y="16280"/>
                </a:lnTo>
                <a:lnTo>
                  <a:pt x="77690" y="16270"/>
                </a:lnTo>
                <a:lnTo>
                  <a:pt x="77680" y="16270"/>
                </a:lnTo>
                <a:lnTo>
                  <a:pt x="77670" y="16270"/>
                </a:lnTo>
                <a:lnTo>
                  <a:pt x="77670" y="16260"/>
                </a:lnTo>
                <a:lnTo>
                  <a:pt x="77660" y="16270"/>
                </a:lnTo>
                <a:lnTo>
                  <a:pt x="77660" y="16260"/>
                </a:lnTo>
                <a:lnTo>
                  <a:pt x="77660" y="16250"/>
                </a:lnTo>
                <a:lnTo>
                  <a:pt x="77660" y="16240"/>
                </a:lnTo>
                <a:lnTo>
                  <a:pt x="77650" y="16240"/>
                </a:lnTo>
                <a:lnTo>
                  <a:pt x="77650" y="16250"/>
                </a:lnTo>
                <a:lnTo>
                  <a:pt x="77640" y="16260"/>
                </a:lnTo>
                <a:lnTo>
                  <a:pt x="77630" y="16260"/>
                </a:lnTo>
                <a:lnTo>
                  <a:pt x="77630" y="16250"/>
                </a:lnTo>
                <a:lnTo>
                  <a:pt x="77640" y="16250"/>
                </a:lnTo>
                <a:lnTo>
                  <a:pt x="77640" y="16240"/>
                </a:lnTo>
                <a:lnTo>
                  <a:pt x="77630" y="16240"/>
                </a:lnTo>
                <a:lnTo>
                  <a:pt x="77620" y="16230"/>
                </a:lnTo>
                <a:lnTo>
                  <a:pt x="77610" y="16220"/>
                </a:lnTo>
                <a:lnTo>
                  <a:pt x="77600" y="16210"/>
                </a:lnTo>
                <a:lnTo>
                  <a:pt x="77600" y="16200"/>
                </a:lnTo>
                <a:lnTo>
                  <a:pt x="77590" y="16200"/>
                </a:lnTo>
                <a:lnTo>
                  <a:pt x="77580" y="16200"/>
                </a:lnTo>
                <a:lnTo>
                  <a:pt x="77560" y="16190"/>
                </a:lnTo>
                <a:lnTo>
                  <a:pt x="77550" y="16180"/>
                </a:lnTo>
                <a:lnTo>
                  <a:pt x="77540" y="16180"/>
                </a:lnTo>
                <a:lnTo>
                  <a:pt x="77510" y="16210"/>
                </a:lnTo>
                <a:lnTo>
                  <a:pt x="77490" y="16230"/>
                </a:lnTo>
                <a:lnTo>
                  <a:pt x="77470" y="16250"/>
                </a:lnTo>
                <a:lnTo>
                  <a:pt x="77460" y="16250"/>
                </a:lnTo>
                <a:lnTo>
                  <a:pt x="77460" y="16260"/>
                </a:lnTo>
                <a:lnTo>
                  <a:pt x="77450" y="16270"/>
                </a:lnTo>
                <a:lnTo>
                  <a:pt x="77440" y="16280"/>
                </a:lnTo>
                <a:lnTo>
                  <a:pt x="77430" y="16280"/>
                </a:lnTo>
                <a:lnTo>
                  <a:pt x="77430" y="16290"/>
                </a:lnTo>
                <a:lnTo>
                  <a:pt x="77420" y="16300"/>
                </a:lnTo>
                <a:lnTo>
                  <a:pt x="77400" y="16320"/>
                </a:lnTo>
                <a:lnTo>
                  <a:pt x="77380" y="16340"/>
                </a:lnTo>
                <a:lnTo>
                  <a:pt x="77360" y="16350"/>
                </a:lnTo>
                <a:lnTo>
                  <a:pt x="77360" y="16360"/>
                </a:lnTo>
                <a:lnTo>
                  <a:pt x="77350" y="16360"/>
                </a:lnTo>
                <a:lnTo>
                  <a:pt x="77350" y="16370"/>
                </a:lnTo>
                <a:lnTo>
                  <a:pt x="77350" y="16380"/>
                </a:lnTo>
                <a:lnTo>
                  <a:pt x="77340" y="16390"/>
                </a:lnTo>
                <a:lnTo>
                  <a:pt x="77340" y="16400"/>
                </a:lnTo>
                <a:lnTo>
                  <a:pt x="77330" y="16400"/>
                </a:lnTo>
                <a:lnTo>
                  <a:pt x="77330" y="16410"/>
                </a:lnTo>
                <a:lnTo>
                  <a:pt x="77320" y="16420"/>
                </a:lnTo>
                <a:lnTo>
                  <a:pt x="77300" y="16450"/>
                </a:lnTo>
                <a:lnTo>
                  <a:pt x="77290" y="16480"/>
                </a:lnTo>
                <a:lnTo>
                  <a:pt x="77260" y="16460"/>
                </a:lnTo>
                <a:lnTo>
                  <a:pt x="77240" y="16450"/>
                </a:lnTo>
                <a:lnTo>
                  <a:pt x="77210" y="16430"/>
                </a:lnTo>
                <a:lnTo>
                  <a:pt x="77200" y="16450"/>
                </a:lnTo>
                <a:lnTo>
                  <a:pt x="77190" y="16470"/>
                </a:lnTo>
                <a:lnTo>
                  <a:pt x="77180" y="16500"/>
                </a:lnTo>
                <a:lnTo>
                  <a:pt x="77160" y="16520"/>
                </a:lnTo>
                <a:lnTo>
                  <a:pt x="77150" y="16540"/>
                </a:lnTo>
                <a:lnTo>
                  <a:pt x="77150" y="16550"/>
                </a:lnTo>
                <a:lnTo>
                  <a:pt x="77130" y="16540"/>
                </a:lnTo>
                <a:lnTo>
                  <a:pt x="77120" y="16530"/>
                </a:lnTo>
                <a:lnTo>
                  <a:pt x="77090" y="16510"/>
                </a:lnTo>
                <a:lnTo>
                  <a:pt x="77050" y="16490"/>
                </a:lnTo>
                <a:lnTo>
                  <a:pt x="77030" y="16530"/>
                </a:lnTo>
                <a:lnTo>
                  <a:pt x="77010" y="16570"/>
                </a:lnTo>
                <a:lnTo>
                  <a:pt x="76990" y="16580"/>
                </a:lnTo>
                <a:lnTo>
                  <a:pt x="76990" y="16590"/>
                </a:lnTo>
                <a:lnTo>
                  <a:pt x="76960" y="16590"/>
                </a:lnTo>
                <a:lnTo>
                  <a:pt x="76960" y="16630"/>
                </a:lnTo>
                <a:lnTo>
                  <a:pt x="76970" y="16670"/>
                </a:lnTo>
                <a:lnTo>
                  <a:pt x="76990" y="16680"/>
                </a:lnTo>
                <a:lnTo>
                  <a:pt x="77010" y="16690"/>
                </a:lnTo>
                <a:lnTo>
                  <a:pt x="77010" y="16720"/>
                </a:lnTo>
                <a:lnTo>
                  <a:pt x="77020" y="16740"/>
                </a:lnTo>
                <a:lnTo>
                  <a:pt x="77020" y="16760"/>
                </a:lnTo>
                <a:lnTo>
                  <a:pt x="77050" y="16780"/>
                </a:lnTo>
                <a:lnTo>
                  <a:pt x="77070" y="16800"/>
                </a:lnTo>
                <a:lnTo>
                  <a:pt x="77080" y="16810"/>
                </a:lnTo>
                <a:lnTo>
                  <a:pt x="77080" y="16830"/>
                </a:lnTo>
                <a:lnTo>
                  <a:pt x="77060" y="16860"/>
                </a:lnTo>
                <a:lnTo>
                  <a:pt x="77030" y="16890"/>
                </a:lnTo>
                <a:lnTo>
                  <a:pt x="77040" y="16900"/>
                </a:lnTo>
                <a:lnTo>
                  <a:pt x="77000" y="16910"/>
                </a:lnTo>
                <a:lnTo>
                  <a:pt x="76960" y="16920"/>
                </a:lnTo>
                <a:lnTo>
                  <a:pt x="76920" y="16930"/>
                </a:lnTo>
                <a:lnTo>
                  <a:pt x="76920" y="16940"/>
                </a:lnTo>
                <a:lnTo>
                  <a:pt x="76920" y="16950"/>
                </a:lnTo>
                <a:lnTo>
                  <a:pt x="76920" y="16960"/>
                </a:lnTo>
                <a:lnTo>
                  <a:pt x="76920" y="16970"/>
                </a:lnTo>
                <a:lnTo>
                  <a:pt x="76910" y="17030"/>
                </a:lnTo>
                <a:lnTo>
                  <a:pt x="76910" y="17080"/>
                </a:lnTo>
                <a:lnTo>
                  <a:pt x="76900" y="17090"/>
                </a:lnTo>
                <a:lnTo>
                  <a:pt x="76870" y="17130"/>
                </a:lnTo>
                <a:lnTo>
                  <a:pt x="76850" y="17170"/>
                </a:lnTo>
                <a:lnTo>
                  <a:pt x="76860" y="17180"/>
                </a:lnTo>
                <a:lnTo>
                  <a:pt x="76870" y="17210"/>
                </a:lnTo>
                <a:lnTo>
                  <a:pt x="76880" y="17240"/>
                </a:lnTo>
                <a:lnTo>
                  <a:pt x="76880" y="17250"/>
                </a:lnTo>
                <a:lnTo>
                  <a:pt x="76890" y="17270"/>
                </a:lnTo>
                <a:lnTo>
                  <a:pt x="76890" y="17290"/>
                </a:lnTo>
                <a:lnTo>
                  <a:pt x="76890" y="17320"/>
                </a:lnTo>
                <a:lnTo>
                  <a:pt x="76890" y="17330"/>
                </a:lnTo>
                <a:lnTo>
                  <a:pt x="76890" y="17350"/>
                </a:lnTo>
                <a:lnTo>
                  <a:pt x="76890" y="17370"/>
                </a:lnTo>
                <a:lnTo>
                  <a:pt x="76890" y="17400"/>
                </a:lnTo>
                <a:lnTo>
                  <a:pt x="76890" y="17420"/>
                </a:lnTo>
                <a:lnTo>
                  <a:pt x="76880" y="17420"/>
                </a:lnTo>
                <a:lnTo>
                  <a:pt x="76880" y="17430"/>
                </a:lnTo>
                <a:lnTo>
                  <a:pt x="76890" y="17440"/>
                </a:lnTo>
                <a:lnTo>
                  <a:pt x="76890" y="17460"/>
                </a:lnTo>
                <a:lnTo>
                  <a:pt x="76910" y="17500"/>
                </a:lnTo>
                <a:lnTo>
                  <a:pt x="76870" y="17590"/>
                </a:lnTo>
                <a:lnTo>
                  <a:pt x="76850" y="17630"/>
                </a:lnTo>
                <a:lnTo>
                  <a:pt x="76830" y="17680"/>
                </a:lnTo>
                <a:lnTo>
                  <a:pt x="76810" y="17720"/>
                </a:lnTo>
                <a:lnTo>
                  <a:pt x="76790" y="17770"/>
                </a:lnTo>
                <a:lnTo>
                  <a:pt x="76770" y="17810"/>
                </a:lnTo>
                <a:lnTo>
                  <a:pt x="76750" y="17860"/>
                </a:lnTo>
                <a:lnTo>
                  <a:pt x="76740" y="17870"/>
                </a:lnTo>
                <a:lnTo>
                  <a:pt x="76730" y="17880"/>
                </a:lnTo>
                <a:lnTo>
                  <a:pt x="76720" y="17900"/>
                </a:lnTo>
                <a:lnTo>
                  <a:pt x="76710" y="17930"/>
                </a:lnTo>
                <a:lnTo>
                  <a:pt x="76700" y="17950"/>
                </a:lnTo>
                <a:lnTo>
                  <a:pt x="76690" y="17970"/>
                </a:lnTo>
                <a:lnTo>
                  <a:pt x="76690" y="17980"/>
                </a:lnTo>
                <a:lnTo>
                  <a:pt x="76700" y="18070"/>
                </a:lnTo>
                <a:lnTo>
                  <a:pt x="76700" y="18160"/>
                </a:lnTo>
                <a:lnTo>
                  <a:pt x="76710" y="18250"/>
                </a:lnTo>
                <a:lnTo>
                  <a:pt x="76710" y="18270"/>
                </a:lnTo>
                <a:lnTo>
                  <a:pt x="76690" y="18270"/>
                </a:lnTo>
                <a:lnTo>
                  <a:pt x="76690" y="18260"/>
                </a:lnTo>
                <a:lnTo>
                  <a:pt x="76670" y="18240"/>
                </a:lnTo>
                <a:lnTo>
                  <a:pt x="76630" y="18220"/>
                </a:lnTo>
                <a:lnTo>
                  <a:pt x="76620" y="18220"/>
                </a:lnTo>
                <a:lnTo>
                  <a:pt x="76580" y="18200"/>
                </a:lnTo>
                <a:lnTo>
                  <a:pt x="76570" y="18200"/>
                </a:lnTo>
                <a:lnTo>
                  <a:pt x="76530" y="18190"/>
                </a:lnTo>
                <a:lnTo>
                  <a:pt x="76500" y="18170"/>
                </a:lnTo>
                <a:lnTo>
                  <a:pt x="76480" y="18170"/>
                </a:lnTo>
                <a:lnTo>
                  <a:pt x="76480" y="18160"/>
                </a:lnTo>
                <a:lnTo>
                  <a:pt x="76430" y="18100"/>
                </a:lnTo>
                <a:lnTo>
                  <a:pt x="76410" y="18110"/>
                </a:lnTo>
                <a:lnTo>
                  <a:pt x="76370" y="18130"/>
                </a:lnTo>
                <a:lnTo>
                  <a:pt x="76330" y="18140"/>
                </a:lnTo>
                <a:lnTo>
                  <a:pt x="76310" y="18130"/>
                </a:lnTo>
                <a:lnTo>
                  <a:pt x="76260" y="18110"/>
                </a:lnTo>
                <a:lnTo>
                  <a:pt x="76250" y="18110"/>
                </a:lnTo>
                <a:lnTo>
                  <a:pt x="76190" y="18120"/>
                </a:lnTo>
                <a:lnTo>
                  <a:pt x="76180" y="18130"/>
                </a:lnTo>
                <a:lnTo>
                  <a:pt x="76170" y="18130"/>
                </a:lnTo>
                <a:lnTo>
                  <a:pt x="76170" y="18140"/>
                </a:lnTo>
                <a:lnTo>
                  <a:pt x="76170" y="18150"/>
                </a:lnTo>
                <a:lnTo>
                  <a:pt x="76160" y="18150"/>
                </a:lnTo>
                <a:lnTo>
                  <a:pt x="76160" y="18160"/>
                </a:lnTo>
                <a:lnTo>
                  <a:pt x="76160" y="18170"/>
                </a:lnTo>
                <a:lnTo>
                  <a:pt x="76150" y="18170"/>
                </a:lnTo>
                <a:lnTo>
                  <a:pt x="76150" y="18180"/>
                </a:lnTo>
                <a:lnTo>
                  <a:pt x="76150" y="18190"/>
                </a:lnTo>
                <a:lnTo>
                  <a:pt x="76150" y="18200"/>
                </a:lnTo>
                <a:lnTo>
                  <a:pt x="76150" y="18210"/>
                </a:lnTo>
                <a:lnTo>
                  <a:pt x="76140" y="18220"/>
                </a:lnTo>
                <a:lnTo>
                  <a:pt x="76130" y="18220"/>
                </a:lnTo>
                <a:lnTo>
                  <a:pt x="76120" y="18220"/>
                </a:lnTo>
                <a:lnTo>
                  <a:pt x="76090" y="18210"/>
                </a:lnTo>
                <a:lnTo>
                  <a:pt x="76070" y="18210"/>
                </a:lnTo>
                <a:lnTo>
                  <a:pt x="76020" y="18200"/>
                </a:lnTo>
                <a:lnTo>
                  <a:pt x="76000" y="18200"/>
                </a:lnTo>
                <a:lnTo>
                  <a:pt x="75990" y="18210"/>
                </a:lnTo>
                <a:lnTo>
                  <a:pt x="75970" y="18210"/>
                </a:lnTo>
                <a:lnTo>
                  <a:pt x="75950" y="18210"/>
                </a:lnTo>
                <a:lnTo>
                  <a:pt x="75940" y="18210"/>
                </a:lnTo>
                <a:lnTo>
                  <a:pt x="75930" y="18200"/>
                </a:lnTo>
                <a:lnTo>
                  <a:pt x="75920" y="18200"/>
                </a:lnTo>
                <a:lnTo>
                  <a:pt x="75900" y="18200"/>
                </a:lnTo>
                <a:lnTo>
                  <a:pt x="75870" y="18210"/>
                </a:lnTo>
                <a:lnTo>
                  <a:pt x="75860" y="18210"/>
                </a:lnTo>
                <a:lnTo>
                  <a:pt x="75850" y="18210"/>
                </a:lnTo>
                <a:lnTo>
                  <a:pt x="75840" y="18210"/>
                </a:lnTo>
                <a:lnTo>
                  <a:pt x="75840" y="18220"/>
                </a:lnTo>
                <a:lnTo>
                  <a:pt x="75830" y="18230"/>
                </a:lnTo>
                <a:lnTo>
                  <a:pt x="75820" y="18230"/>
                </a:lnTo>
                <a:lnTo>
                  <a:pt x="75820" y="18240"/>
                </a:lnTo>
                <a:lnTo>
                  <a:pt x="75810" y="18250"/>
                </a:lnTo>
                <a:lnTo>
                  <a:pt x="75800" y="18240"/>
                </a:lnTo>
                <a:lnTo>
                  <a:pt x="75800" y="18230"/>
                </a:lnTo>
                <a:lnTo>
                  <a:pt x="75790" y="18230"/>
                </a:lnTo>
                <a:lnTo>
                  <a:pt x="75790" y="18220"/>
                </a:lnTo>
                <a:lnTo>
                  <a:pt x="75780" y="18210"/>
                </a:lnTo>
                <a:lnTo>
                  <a:pt x="75770" y="18200"/>
                </a:lnTo>
                <a:lnTo>
                  <a:pt x="75760" y="18200"/>
                </a:lnTo>
                <a:lnTo>
                  <a:pt x="75760" y="18190"/>
                </a:lnTo>
                <a:lnTo>
                  <a:pt x="75750" y="18190"/>
                </a:lnTo>
                <a:lnTo>
                  <a:pt x="75740" y="18190"/>
                </a:lnTo>
                <a:lnTo>
                  <a:pt x="75740" y="18200"/>
                </a:lnTo>
                <a:lnTo>
                  <a:pt x="75730" y="18210"/>
                </a:lnTo>
                <a:lnTo>
                  <a:pt x="75730" y="18220"/>
                </a:lnTo>
                <a:lnTo>
                  <a:pt x="75720" y="18230"/>
                </a:lnTo>
                <a:lnTo>
                  <a:pt x="75710" y="18230"/>
                </a:lnTo>
                <a:lnTo>
                  <a:pt x="75700" y="18220"/>
                </a:lnTo>
                <a:lnTo>
                  <a:pt x="75700" y="18210"/>
                </a:lnTo>
                <a:lnTo>
                  <a:pt x="75690" y="18210"/>
                </a:lnTo>
                <a:lnTo>
                  <a:pt x="75680" y="18200"/>
                </a:lnTo>
                <a:lnTo>
                  <a:pt x="75670" y="18190"/>
                </a:lnTo>
                <a:lnTo>
                  <a:pt x="75670" y="18180"/>
                </a:lnTo>
                <a:lnTo>
                  <a:pt x="75660" y="18170"/>
                </a:lnTo>
                <a:lnTo>
                  <a:pt x="75650" y="18160"/>
                </a:lnTo>
                <a:lnTo>
                  <a:pt x="75630" y="18140"/>
                </a:lnTo>
                <a:lnTo>
                  <a:pt x="75590" y="18120"/>
                </a:lnTo>
                <a:lnTo>
                  <a:pt x="75570" y="18100"/>
                </a:lnTo>
                <a:lnTo>
                  <a:pt x="75550" y="18090"/>
                </a:lnTo>
                <a:lnTo>
                  <a:pt x="75540" y="18110"/>
                </a:lnTo>
                <a:lnTo>
                  <a:pt x="75530" y="18130"/>
                </a:lnTo>
                <a:lnTo>
                  <a:pt x="75530" y="18140"/>
                </a:lnTo>
                <a:lnTo>
                  <a:pt x="75530" y="18150"/>
                </a:lnTo>
                <a:lnTo>
                  <a:pt x="75520" y="18150"/>
                </a:lnTo>
                <a:lnTo>
                  <a:pt x="75520" y="18160"/>
                </a:lnTo>
                <a:lnTo>
                  <a:pt x="75520" y="18170"/>
                </a:lnTo>
                <a:lnTo>
                  <a:pt x="75520" y="18180"/>
                </a:lnTo>
                <a:lnTo>
                  <a:pt x="75510" y="18180"/>
                </a:lnTo>
                <a:lnTo>
                  <a:pt x="75500" y="18190"/>
                </a:lnTo>
                <a:lnTo>
                  <a:pt x="75490" y="18190"/>
                </a:lnTo>
                <a:lnTo>
                  <a:pt x="75480" y="18200"/>
                </a:lnTo>
                <a:lnTo>
                  <a:pt x="75480" y="18210"/>
                </a:lnTo>
                <a:lnTo>
                  <a:pt x="75470" y="18220"/>
                </a:lnTo>
                <a:lnTo>
                  <a:pt x="75470" y="18230"/>
                </a:lnTo>
                <a:lnTo>
                  <a:pt x="75470" y="18240"/>
                </a:lnTo>
                <a:lnTo>
                  <a:pt x="75460" y="18240"/>
                </a:lnTo>
                <a:lnTo>
                  <a:pt x="75450" y="18240"/>
                </a:lnTo>
                <a:lnTo>
                  <a:pt x="75450" y="18250"/>
                </a:lnTo>
                <a:lnTo>
                  <a:pt x="75440" y="18250"/>
                </a:lnTo>
                <a:lnTo>
                  <a:pt x="75430" y="18250"/>
                </a:lnTo>
                <a:lnTo>
                  <a:pt x="75420" y="18260"/>
                </a:lnTo>
                <a:lnTo>
                  <a:pt x="75410" y="18270"/>
                </a:lnTo>
                <a:lnTo>
                  <a:pt x="75400" y="18280"/>
                </a:lnTo>
                <a:lnTo>
                  <a:pt x="75400" y="18290"/>
                </a:lnTo>
                <a:lnTo>
                  <a:pt x="75400" y="18300"/>
                </a:lnTo>
                <a:lnTo>
                  <a:pt x="75400" y="18310"/>
                </a:lnTo>
                <a:lnTo>
                  <a:pt x="75400" y="18320"/>
                </a:lnTo>
                <a:lnTo>
                  <a:pt x="75400" y="18340"/>
                </a:lnTo>
                <a:lnTo>
                  <a:pt x="75390" y="18360"/>
                </a:lnTo>
                <a:lnTo>
                  <a:pt x="75390" y="18370"/>
                </a:lnTo>
                <a:lnTo>
                  <a:pt x="75390" y="18380"/>
                </a:lnTo>
                <a:lnTo>
                  <a:pt x="75390" y="18390"/>
                </a:lnTo>
                <a:lnTo>
                  <a:pt x="75390" y="18400"/>
                </a:lnTo>
                <a:lnTo>
                  <a:pt x="75390" y="18410"/>
                </a:lnTo>
                <a:lnTo>
                  <a:pt x="75380" y="18420"/>
                </a:lnTo>
                <a:lnTo>
                  <a:pt x="75380" y="18430"/>
                </a:lnTo>
                <a:lnTo>
                  <a:pt x="75370" y="18440"/>
                </a:lnTo>
                <a:lnTo>
                  <a:pt x="75360" y="18450"/>
                </a:lnTo>
                <a:lnTo>
                  <a:pt x="75350" y="18450"/>
                </a:lnTo>
                <a:lnTo>
                  <a:pt x="75350" y="18460"/>
                </a:lnTo>
                <a:lnTo>
                  <a:pt x="75340" y="18460"/>
                </a:lnTo>
                <a:lnTo>
                  <a:pt x="75330" y="18470"/>
                </a:lnTo>
                <a:lnTo>
                  <a:pt x="75320" y="18480"/>
                </a:lnTo>
                <a:lnTo>
                  <a:pt x="75310" y="18480"/>
                </a:lnTo>
                <a:lnTo>
                  <a:pt x="75300" y="18480"/>
                </a:lnTo>
                <a:lnTo>
                  <a:pt x="75270" y="18500"/>
                </a:lnTo>
                <a:lnTo>
                  <a:pt x="75240" y="18520"/>
                </a:lnTo>
                <a:lnTo>
                  <a:pt x="75210" y="18540"/>
                </a:lnTo>
                <a:lnTo>
                  <a:pt x="75190" y="18560"/>
                </a:lnTo>
                <a:lnTo>
                  <a:pt x="75180" y="18560"/>
                </a:lnTo>
                <a:lnTo>
                  <a:pt x="75170" y="18570"/>
                </a:lnTo>
                <a:lnTo>
                  <a:pt x="75150" y="18590"/>
                </a:lnTo>
                <a:lnTo>
                  <a:pt x="75130" y="18610"/>
                </a:lnTo>
                <a:lnTo>
                  <a:pt x="75120" y="18610"/>
                </a:lnTo>
                <a:lnTo>
                  <a:pt x="75130" y="18610"/>
                </a:lnTo>
                <a:lnTo>
                  <a:pt x="75130" y="18620"/>
                </a:lnTo>
                <a:lnTo>
                  <a:pt x="75130" y="18630"/>
                </a:lnTo>
                <a:lnTo>
                  <a:pt x="75130" y="18640"/>
                </a:lnTo>
                <a:lnTo>
                  <a:pt x="75130" y="18650"/>
                </a:lnTo>
                <a:lnTo>
                  <a:pt x="75140" y="18670"/>
                </a:lnTo>
                <a:lnTo>
                  <a:pt x="75140" y="18680"/>
                </a:lnTo>
                <a:lnTo>
                  <a:pt x="75140" y="18700"/>
                </a:lnTo>
                <a:lnTo>
                  <a:pt x="75150" y="18740"/>
                </a:lnTo>
                <a:lnTo>
                  <a:pt x="75160" y="18790"/>
                </a:lnTo>
                <a:lnTo>
                  <a:pt x="75160" y="18800"/>
                </a:lnTo>
                <a:lnTo>
                  <a:pt x="75130" y="18770"/>
                </a:lnTo>
                <a:lnTo>
                  <a:pt x="75110" y="18740"/>
                </a:lnTo>
                <a:lnTo>
                  <a:pt x="75060" y="18690"/>
                </a:lnTo>
                <a:lnTo>
                  <a:pt x="74990" y="18620"/>
                </a:lnTo>
                <a:lnTo>
                  <a:pt x="74970" y="18600"/>
                </a:lnTo>
                <a:lnTo>
                  <a:pt x="74940" y="18560"/>
                </a:lnTo>
                <a:lnTo>
                  <a:pt x="74910" y="18530"/>
                </a:lnTo>
                <a:lnTo>
                  <a:pt x="74860" y="18490"/>
                </a:lnTo>
                <a:lnTo>
                  <a:pt x="74860" y="18480"/>
                </a:lnTo>
                <a:lnTo>
                  <a:pt x="74560" y="18770"/>
                </a:lnTo>
                <a:lnTo>
                  <a:pt x="74450" y="18660"/>
                </a:lnTo>
                <a:lnTo>
                  <a:pt x="74420" y="18690"/>
                </a:lnTo>
                <a:lnTo>
                  <a:pt x="74380" y="18730"/>
                </a:lnTo>
                <a:lnTo>
                  <a:pt x="74360" y="18750"/>
                </a:lnTo>
                <a:lnTo>
                  <a:pt x="74310" y="18710"/>
                </a:lnTo>
                <a:lnTo>
                  <a:pt x="74310" y="18700"/>
                </a:lnTo>
                <a:lnTo>
                  <a:pt x="74300" y="18700"/>
                </a:lnTo>
                <a:lnTo>
                  <a:pt x="74300" y="18680"/>
                </a:lnTo>
                <a:lnTo>
                  <a:pt x="74290" y="18660"/>
                </a:lnTo>
                <a:lnTo>
                  <a:pt x="74290" y="18650"/>
                </a:lnTo>
                <a:lnTo>
                  <a:pt x="74280" y="18630"/>
                </a:lnTo>
                <a:lnTo>
                  <a:pt x="74280" y="18620"/>
                </a:lnTo>
                <a:lnTo>
                  <a:pt x="74270" y="18620"/>
                </a:lnTo>
                <a:lnTo>
                  <a:pt x="74270" y="18610"/>
                </a:lnTo>
                <a:lnTo>
                  <a:pt x="74260" y="18600"/>
                </a:lnTo>
                <a:lnTo>
                  <a:pt x="74260" y="18580"/>
                </a:lnTo>
                <a:lnTo>
                  <a:pt x="74260" y="18570"/>
                </a:lnTo>
                <a:lnTo>
                  <a:pt x="74250" y="18570"/>
                </a:lnTo>
                <a:lnTo>
                  <a:pt x="74250" y="18560"/>
                </a:lnTo>
                <a:lnTo>
                  <a:pt x="74240" y="18540"/>
                </a:lnTo>
                <a:lnTo>
                  <a:pt x="74240" y="18520"/>
                </a:lnTo>
                <a:lnTo>
                  <a:pt x="74250" y="18490"/>
                </a:lnTo>
                <a:lnTo>
                  <a:pt x="74260" y="18460"/>
                </a:lnTo>
                <a:lnTo>
                  <a:pt x="74270" y="18420"/>
                </a:lnTo>
                <a:lnTo>
                  <a:pt x="74280" y="18400"/>
                </a:lnTo>
                <a:lnTo>
                  <a:pt x="74280" y="18390"/>
                </a:lnTo>
                <a:lnTo>
                  <a:pt x="74290" y="18380"/>
                </a:lnTo>
                <a:lnTo>
                  <a:pt x="74290" y="18370"/>
                </a:lnTo>
                <a:lnTo>
                  <a:pt x="74240" y="18340"/>
                </a:lnTo>
                <a:lnTo>
                  <a:pt x="74230" y="18340"/>
                </a:lnTo>
                <a:lnTo>
                  <a:pt x="74230" y="18350"/>
                </a:lnTo>
                <a:lnTo>
                  <a:pt x="74230" y="18360"/>
                </a:lnTo>
                <a:lnTo>
                  <a:pt x="74220" y="18360"/>
                </a:lnTo>
                <a:lnTo>
                  <a:pt x="74210" y="18380"/>
                </a:lnTo>
                <a:lnTo>
                  <a:pt x="74210" y="18400"/>
                </a:lnTo>
                <a:lnTo>
                  <a:pt x="74200" y="18420"/>
                </a:lnTo>
                <a:lnTo>
                  <a:pt x="74190" y="18430"/>
                </a:lnTo>
                <a:lnTo>
                  <a:pt x="74190" y="18440"/>
                </a:lnTo>
                <a:lnTo>
                  <a:pt x="74180" y="18450"/>
                </a:lnTo>
                <a:lnTo>
                  <a:pt x="74180" y="18460"/>
                </a:lnTo>
                <a:lnTo>
                  <a:pt x="74170" y="18470"/>
                </a:lnTo>
                <a:lnTo>
                  <a:pt x="74160" y="18480"/>
                </a:lnTo>
                <a:lnTo>
                  <a:pt x="74160" y="18490"/>
                </a:lnTo>
                <a:lnTo>
                  <a:pt x="74150" y="18480"/>
                </a:lnTo>
                <a:lnTo>
                  <a:pt x="74140" y="18480"/>
                </a:lnTo>
                <a:lnTo>
                  <a:pt x="74130" y="18470"/>
                </a:lnTo>
                <a:lnTo>
                  <a:pt x="74120" y="18470"/>
                </a:lnTo>
                <a:lnTo>
                  <a:pt x="74100" y="18460"/>
                </a:lnTo>
                <a:lnTo>
                  <a:pt x="74090" y="18460"/>
                </a:lnTo>
                <a:lnTo>
                  <a:pt x="74080" y="18450"/>
                </a:lnTo>
                <a:lnTo>
                  <a:pt x="74070" y="18450"/>
                </a:lnTo>
                <a:lnTo>
                  <a:pt x="74060" y="18440"/>
                </a:lnTo>
                <a:lnTo>
                  <a:pt x="74050" y="18430"/>
                </a:lnTo>
                <a:lnTo>
                  <a:pt x="74030" y="18430"/>
                </a:lnTo>
                <a:lnTo>
                  <a:pt x="74010" y="18450"/>
                </a:lnTo>
                <a:lnTo>
                  <a:pt x="74000" y="18460"/>
                </a:lnTo>
                <a:lnTo>
                  <a:pt x="73990" y="18470"/>
                </a:lnTo>
                <a:lnTo>
                  <a:pt x="73980" y="18480"/>
                </a:lnTo>
                <a:lnTo>
                  <a:pt x="73970" y="18480"/>
                </a:lnTo>
                <a:lnTo>
                  <a:pt x="73940" y="18510"/>
                </a:lnTo>
                <a:lnTo>
                  <a:pt x="73910" y="18540"/>
                </a:lnTo>
                <a:lnTo>
                  <a:pt x="73900" y="18550"/>
                </a:lnTo>
                <a:lnTo>
                  <a:pt x="73890" y="18570"/>
                </a:lnTo>
                <a:lnTo>
                  <a:pt x="73880" y="18550"/>
                </a:lnTo>
                <a:lnTo>
                  <a:pt x="73870" y="18540"/>
                </a:lnTo>
                <a:lnTo>
                  <a:pt x="73860" y="18540"/>
                </a:lnTo>
                <a:lnTo>
                  <a:pt x="73820" y="18530"/>
                </a:lnTo>
                <a:lnTo>
                  <a:pt x="73780" y="18520"/>
                </a:lnTo>
                <a:lnTo>
                  <a:pt x="73740" y="18510"/>
                </a:lnTo>
                <a:lnTo>
                  <a:pt x="73690" y="18490"/>
                </a:lnTo>
                <a:lnTo>
                  <a:pt x="73700" y="18480"/>
                </a:lnTo>
                <a:lnTo>
                  <a:pt x="73710" y="18440"/>
                </a:lnTo>
                <a:lnTo>
                  <a:pt x="73730" y="18410"/>
                </a:lnTo>
                <a:lnTo>
                  <a:pt x="73720" y="18390"/>
                </a:lnTo>
                <a:lnTo>
                  <a:pt x="73700" y="18380"/>
                </a:lnTo>
                <a:lnTo>
                  <a:pt x="73690" y="18390"/>
                </a:lnTo>
                <a:lnTo>
                  <a:pt x="73680" y="18390"/>
                </a:lnTo>
                <a:lnTo>
                  <a:pt x="73660" y="18400"/>
                </a:lnTo>
                <a:lnTo>
                  <a:pt x="73650" y="18400"/>
                </a:lnTo>
                <a:lnTo>
                  <a:pt x="73640" y="18410"/>
                </a:lnTo>
                <a:lnTo>
                  <a:pt x="73630" y="18410"/>
                </a:lnTo>
                <a:lnTo>
                  <a:pt x="73620" y="18410"/>
                </a:lnTo>
                <a:lnTo>
                  <a:pt x="73620" y="18420"/>
                </a:lnTo>
                <a:lnTo>
                  <a:pt x="73610" y="18420"/>
                </a:lnTo>
                <a:lnTo>
                  <a:pt x="73600" y="18420"/>
                </a:lnTo>
                <a:lnTo>
                  <a:pt x="73580" y="18430"/>
                </a:lnTo>
                <a:lnTo>
                  <a:pt x="73570" y="18440"/>
                </a:lnTo>
                <a:lnTo>
                  <a:pt x="73560" y="18440"/>
                </a:lnTo>
                <a:lnTo>
                  <a:pt x="73550" y="18440"/>
                </a:lnTo>
                <a:lnTo>
                  <a:pt x="73540" y="18450"/>
                </a:lnTo>
                <a:lnTo>
                  <a:pt x="73550" y="18460"/>
                </a:lnTo>
                <a:lnTo>
                  <a:pt x="73580" y="18530"/>
                </a:lnTo>
                <a:lnTo>
                  <a:pt x="73590" y="18550"/>
                </a:lnTo>
                <a:lnTo>
                  <a:pt x="73600" y="18570"/>
                </a:lnTo>
                <a:lnTo>
                  <a:pt x="73600" y="18600"/>
                </a:lnTo>
                <a:lnTo>
                  <a:pt x="73590" y="18600"/>
                </a:lnTo>
                <a:lnTo>
                  <a:pt x="73590" y="18630"/>
                </a:lnTo>
                <a:lnTo>
                  <a:pt x="73580" y="18640"/>
                </a:lnTo>
                <a:lnTo>
                  <a:pt x="73560" y="18630"/>
                </a:lnTo>
                <a:lnTo>
                  <a:pt x="73520" y="18610"/>
                </a:lnTo>
                <a:lnTo>
                  <a:pt x="73480" y="18600"/>
                </a:lnTo>
                <a:lnTo>
                  <a:pt x="73470" y="18620"/>
                </a:lnTo>
                <a:lnTo>
                  <a:pt x="73480" y="18630"/>
                </a:lnTo>
                <a:lnTo>
                  <a:pt x="73490" y="18630"/>
                </a:lnTo>
                <a:lnTo>
                  <a:pt x="73500" y="18640"/>
                </a:lnTo>
                <a:lnTo>
                  <a:pt x="73510" y="18640"/>
                </a:lnTo>
                <a:lnTo>
                  <a:pt x="73510" y="18650"/>
                </a:lnTo>
                <a:lnTo>
                  <a:pt x="73510" y="18660"/>
                </a:lnTo>
                <a:lnTo>
                  <a:pt x="73510" y="18670"/>
                </a:lnTo>
                <a:lnTo>
                  <a:pt x="73510" y="18680"/>
                </a:lnTo>
                <a:lnTo>
                  <a:pt x="73500" y="18690"/>
                </a:lnTo>
                <a:lnTo>
                  <a:pt x="73510" y="18690"/>
                </a:lnTo>
                <a:lnTo>
                  <a:pt x="73510" y="18700"/>
                </a:lnTo>
                <a:lnTo>
                  <a:pt x="73510" y="18710"/>
                </a:lnTo>
                <a:lnTo>
                  <a:pt x="73520" y="18710"/>
                </a:lnTo>
                <a:lnTo>
                  <a:pt x="73530" y="18710"/>
                </a:lnTo>
                <a:lnTo>
                  <a:pt x="73530" y="18700"/>
                </a:lnTo>
                <a:lnTo>
                  <a:pt x="73540" y="18690"/>
                </a:lnTo>
                <a:lnTo>
                  <a:pt x="73550" y="18690"/>
                </a:lnTo>
                <a:lnTo>
                  <a:pt x="73550" y="18680"/>
                </a:lnTo>
                <a:lnTo>
                  <a:pt x="73560" y="18680"/>
                </a:lnTo>
                <a:lnTo>
                  <a:pt x="73570" y="18680"/>
                </a:lnTo>
                <a:lnTo>
                  <a:pt x="73580" y="18680"/>
                </a:lnTo>
                <a:lnTo>
                  <a:pt x="73580" y="18690"/>
                </a:lnTo>
                <a:lnTo>
                  <a:pt x="73590" y="18690"/>
                </a:lnTo>
                <a:lnTo>
                  <a:pt x="73590" y="18700"/>
                </a:lnTo>
                <a:lnTo>
                  <a:pt x="73600" y="18700"/>
                </a:lnTo>
                <a:lnTo>
                  <a:pt x="73600" y="18710"/>
                </a:lnTo>
                <a:lnTo>
                  <a:pt x="73600" y="18720"/>
                </a:lnTo>
                <a:lnTo>
                  <a:pt x="73590" y="18720"/>
                </a:lnTo>
                <a:lnTo>
                  <a:pt x="73590" y="18730"/>
                </a:lnTo>
                <a:lnTo>
                  <a:pt x="73580" y="18730"/>
                </a:lnTo>
                <a:lnTo>
                  <a:pt x="73570" y="18730"/>
                </a:lnTo>
                <a:lnTo>
                  <a:pt x="73570" y="18740"/>
                </a:lnTo>
                <a:lnTo>
                  <a:pt x="73560" y="18740"/>
                </a:lnTo>
                <a:lnTo>
                  <a:pt x="73550" y="18740"/>
                </a:lnTo>
                <a:lnTo>
                  <a:pt x="73550" y="18750"/>
                </a:lnTo>
                <a:lnTo>
                  <a:pt x="73540" y="18760"/>
                </a:lnTo>
                <a:lnTo>
                  <a:pt x="73540" y="18770"/>
                </a:lnTo>
                <a:lnTo>
                  <a:pt x="73540" y="18780"/>
                </a:lnTo>
                <a:lnTo>
                  <a:pt x="73540" y="18790"/>
                </a:lnTo>
                <a:lnTo>
                  <a:pt x="73550" y="18790"/>
                </a:lnTo>
                <a:lnTo>
                  <a:pt x="73560" y="18790"/>
                </a:lnTo>
                <a:lnTo>
                  <a:pt x="73570" y="18800"/>
                </a:lnTo>
                <a:lnTo>
                  <a:pt x="73580" y="18810"/>
                </a:lnTo>
                <a:lnTo>
                  <a:pt x="73590" y="18810"/>
                </a:lnTo>
                <a:lnTo>
                  <a:pt x="73590" y="18820"/>
                </a:lnTo>
                <a:lnTo>
                  <a:pt x="73590" y="18830"/>
                </a:lnTo>
                <a:lnTo>
                  <a:pt x="73590" y="18840"/>
                </a:lnTo>
                <a:lnTo>
                  <a:pt x="73600" y="18850"/>
                </a:lnTo>
                <a:lnTo>
                  <a:pt x="73610" y="18850"/>
                </a:lnTo>
                <a:lnTo>
                  <a:pt x="73620" y="18850"/>
                </a:lnTo>
                <a:lnTo>
                  <a:pt x="73630" y="18850"/>
                </a:lnTo>
                <a:lnTo>
                  <a:pt x="73630" y="18860"/>
                </a:lnTo>
                <a:lnTo>
                  <a:pt x="73630" y="18870"/>
                </a:lnTo>
                <a:lnTo>
                  <a:pt x="73630" y="18880"/>
                </a:lnTo>
                <a:lnTo>
                  <a:pt x="73630" y="18890"/>
                </a:lnTo>
                <a:lnTo>
                  <a:pt x="73640" y="18890"/>
                </a:lnTo>
                <a:lnTo>
                  <a:pt x="73640" y="18900"/>
                </a:lnTo>
                <a:lnTo>
                  <a:pt x="73650" y="18910"/>
                </a:lnTo>
                <a:lnTo>
                  <a:pt x="73640" y="18920"/>
                </a:lnTo>
                <a:lnTo>
                  <a:pt x="73640" y="18930"/>
                </a:lnTo>
                <a:lnTo>
                  <a:pt x="73640" y="18940"/>
                </a:lnTo>
                <a:lnTo>
                  <a:pt x="73630" y="18940"/>
                </a:lnTo>
                <a:lnTo>
                  <a:pt x="73630" y="18950"/>
                </a:lnTo>
                <a:lnTo>
                  <a:pt x="73630" y="18960"/>
                </a:lnTo>
                <a:lnTo>
                  <a:pt x="73620" y="18960"/>
                </a:lnTo>
                <a:lnTo>
                  <a:pt x="73620" y="18970"/>
                </a:lnTo>
                <a:lnTo>
                  <a:pt x="73620" y="18980"/>
                </a:lnTo>
                <a:lnTo>
                  <a:pt x="73620" y="18990"/>
                </a:lnTo>
                <a:lnTo>
                  <a:pt x="73630" y="18990"/>
                </a:lnTo>
                <a:lnTo>
                  <a:pt x="73640" y="18990"/>
                </a:lnTo>
                <a:lnTo>
                  <a:pt x="73650" y="18990"/>
                </a:lnTo>
                <a:lnTo>
                  <a:pt x="73660" y="18990"/>
                </a:lnTo>
                <a:lnTo>
                  <a:pt x="73670" y="19000"/>
                </a:lnTo>
                <a:lnTo>
                  <a:pt x="73680" y="19000"/>
                </a:lnTo>
                <a:lnTo>
                  <a:pt x="73690" y="19000"/>
                </a:lnTo>
                <a:lnTo>
                  <a:pt x="73690" y="19010"/>
                </a:lnTo>
                <a:lnTo>
                  <a:pt x="73700" y="19010"/>
                </a:lnTo>
                <a:lnTo>
                  <a:pt x="73710" y="19010"/>
                </a:lnTo>
                <a:lnTo>
                  <a:pt x="73710" y="19020"/>
                </a:lnTo>
                <a:lnTo>
                  <a:pt x="73720" y="19020"/>
                </a:lnTo>
                <a:lnTo>
                  <a:pt x="73720" y="19030"/>
                </a:lnTo>
                <a:lnTo>
                  <a:pt x="73720" y="19040"/>
                </a:lnTo>
                <a:lnTo>
                  <a:pt x="73730" y="19040"/>
                </a:lnTo>
                <a:lnTo>
                  <a:pt x="73730" y="19050"/>
                </a:lnTo>
                <a:lnTo>
                  <a:pt x="73730" y="19060"/>
                </a:lnTo>
                <a:lnTo>
                  <a:pt x="73730" y="19070"/>
                </a:lnTo>
                <a:lnTo>
                  <a:pt x="73730" y="19080"/>
                </a:lnTo>
                <a:lnTo>
                  <a:pt x="73720" y="19090"/>
                </a:lnTo>
                <a:lnTo>
                  <a:pt x="73750" y="19110"/>
                </a:lnTo>
                <a:lnTo>
                  <a:pt x="73770" y="19130"/>
                </a:lnTo>
                <a:lnTo>
                  <a:pt x="73770" y="19140"/>
                </a:lnTo>
                <a:lnTo>
                  <a:pt x="73780" y="19150"/>
                </a:lnTo>
                <a:lnTo>
                  <a:pt x="73780" y="19160"/>
                </a:lnTo>
                <a:lnTo>
                  <a:pt x="73790" y="19170"/>
                </a:lnTo>
                <a:lnTo>
                  <a:pt x="73770" y="19170"/>
                </a:lnTo>
                <a:lnTo>
                  <a:pt x="73710" y="19180"/>
                </a:lnTo>
                <a:lnTo>
                  <a:pt x="73670" y="19190"/>
                </a:lnTo>
                <a:lnTo>
                  <a:pt x="73600" y="19200"/>
                </a:lnTo>
                <a:lnTo>
                  <a:pt x="73570" y="19200"/>
                </a:lnTo>
                <a:lnTo>
                  <a:pt x="73480" y="19210"/>
                </a:lnTo>
                <a:lnTo>
                  <a:pt x="73420" y="19220"/>
                </a:lnTo>
                <a:lnTo>
                  <a:pt x="73350" y="19230"/>
                </a:lnTo>
                <a:lnTo>
                  <a:pt x="73270" y="19240"/>
                </a:lnTo>
                <a:lnTo>
                  <a:pt x="73260" y="19240"/>
                </a:lnTo>
                <a:lnTo>
                  <a:pt x="73210" y="19250"/>
                </a:lnTo>
                <a:lnTo>
                  <a:pt x="73170" y="19250"/>
                </a:lnTo>
                <a:lnTo>
                  <a:pt x="73070" y="19260"/>
                </a:lnTo>
                <a:lnTo>
                  <a:pt x="73070" y="19270"/>
                </a:lnTo>
                <a:lnTo>
                  <a:pt x="73060" y="19260"/>
                </a:lnTo>
                <a:lnTo>
                  <a:pt x="73060" y="19270"/>
                </a:lnTo>
                <a:lnTo>
                  <a:pt x="73050" y="19280"/>
                </a:lnTo>
                <a:lnTo>
                  <a:pt x="73040" y="19320"/>
                </a:lnTo>
                <a:lnTo>
                  <a:pt x="73070" y="19340"/>
                </a:lnTo>
                <a:lnTo>
                  <a:pt x="73080" y="19350"/>
                </a:lnTo>
                <a:lnTo>
                  <a:pt x="73080" y="19360"/>
                </a:lnTo>
                <a:lnTo>
                  <a:pt x="73070" y="19380"/>
                </a:lnTo>
                <a:lnTo>
                  <a:pt x="73060" y="19410"/>
                </a:lnTo>
                <a:lnTo>
                  <a:pt x="73050" y="19420"/>
                </a:lnTo>
                <a:lnTo>
                  <a:pt x="73040" y="19430"/>
                </a:lnTo>
                <a:lnTo>
                  <a:pt x="73030" y="19460"/>
                </a:lnTo>
                <a:lnTo>
                  <a:pt x="73030" y="19480"/>
                </a:lnTo>
                <a:lnTo>
                  <a:pt x="73030" y="19490"/>
                </a:lnTo>
                <a:lnTo>
                  <a:pt x="73050" y="19510"/>
                </a:lnTo>
                <a:lnTo>
                  <a:pt x="73050" y="19520"/>
                </a:lnTo>
                <a:lnTo>
                  <a:pt x="73030" y="19560"/>
                </a:lnTo>
                <a:lnTo>
                  <a:pt x="73110" y="19620"/>
                </a:lnTo>
                <a:lnTo>
                  <a:pt x="73080" y="19690"/>
                </a:lnTo>
                <a:lnTo>
                  <a:pt x="73030" y="19630"/>
                </a:lnTo>
                <a:lnTo>
                  <a:pt x="72960" y="19660"/>
                </a:lnTo>
                <a:lnTo>
                  <a:pt x="72950" y="19660"/>
                </a:lnTo>
                <a:lnTo>
                  <a:pt x="72950" y="19670"/>
                </a:lnTo>
                <a:lnTo>
                  <a:pt x="72940" y="19680"/>
                </a:lnTo>
                <a:lnTo>
                  <a:pt x="72920" y="19650"/>
                </a:lnTo>
                <a:lnTo>
                  <a:pt x="72910" y="19630"/>
                </a:lnTo>
                <a:lnTo>
                  <a:pt x="72910" y="19620"/>
                </a:lnTo>
                <a:lnTo>
                  <a:pt x="72900" y="19610"/>
                </a:lnTo>
                <a:lnTo>
                  <a:pt x="72890" y="19590"/>
                </a:lnTo>
                <a:lnTo>
                  <a:pt x="72880" y="19570"/>
                </a:lnTo>
                <a:lnTo>
                  <a:pt x="72840" y="19580"/>
                </a:lnTo>
                <a:lnTo>
                  <a:pt x="72820" y="19590"/>
                </a:lnTo>
                <a:lnTo>
                  <a:pt x="72770" y="19610"/>
                </a:lnTo>
                <a:lnTo>
                  <a:pt x="72770" y="19590"/>
                </a:lnTo>
                <a:lnTo>
                  <a:pt x="72750" y="19590"/>
                </a:lnTo>
                <a:lnTo>
                  <a:pt x="72700" y="19580"/>
                </a:lnTo>
                <a:lnTo>
                  <a:pt x="72620" y="19570"/>
                </a:lnTo>
                <a:lnTo>
                  <a:pt x="72600" y="19590"/>
                </a:lnTo>
                <a:lnTo>
                  <a:pt x="72590" y="19600"/>
                </a:lnTo>
                <a:lnTo>
                  <a:pt x="72580" y="19590"/>
                </a:lnTo>
                <a:lnTo>
                  <a:pt x="72560" y="19570"/>
                </a:lnTo>
                <a:lnTo>
                  <a:pt x="72560" y="19580"/>
                </a:lnTo>
                <a:lnTo>
                  <a:pt x="72550" y="19590"/>
                </a:lnTo>
                <a:lnTo>
                  <a:pt x="72520" y="19620"/>
                </a:lnTo>
                <a:lnTo>
                  <a:pt x="72520" y="19630"/>
                </a:lnTo>
                <a:lnTo>
                  <a:pt x="72520" y="19640"/>
                </a:lnTo>
                <a:lnTo>
                  <a:pt x="72520" y="19650"/>
                </a:lnTo>
                <a:lnTo>
                  <a:pt x="72520" y="19660"/>
                </a:lnTo>
                <a:lnTo>
                  <a:pt x="72520" y="19720"/>
                </a:lnTo>
                <a:lnTo>
                  <a:pt x="72540" y="19760"/>
                </a:lnTo>
                <a:lnTo>
                  <a:pt x="72560" y="19810"/>
                </a:lnTo>
                <a:lnTo>
                  <a:pt x="72590" y="19870"/>
                </a:lnTo>
                <a:lnTo>
                  <a:pt x="72590" y="19880"/>
                </a:lnTo>
                <a:lnTo>
                  <a:pt x="72620" y="19950"/>
                </a:lnTo>
                <a:lnTo>
                  <a:pt x="72630" y="19950"/>
                </a:lnTo>
                <a:lnTo>
                  <a:pt x="72640" y="19950"/>
                </a:lnTo>
                <a:lnTo>
                  <a:pt x="72640" y="19940"/>
                </a:lnTo>
                <a:lnTo>
                  <a:pt x="72650" y="19940"/>
                </a:lnTo>
                <a:lnTo>
                  <a:pt x="72650" y="19950"/>
                </a:lnTo>
                <a:lnTo>
                  <a:pt x="72670" y="19950"/>
                </a:lnTo>
                <a:lnTo>
                  <a:pt x="72680" y="19940"/>
                </a:lnTo>
                <a:lnTo>
                  <a:pt x="72680" y="19950"/>
                </a:lnTo>
                <a:lnTo>
                  <a:pt x="72710" y="19960"/>
                </a:lnTo>
                <a:lnTo>
                  <a:pt x="72720" y="19950"/>
                </a:lnTo>
                <a:lnTo>
                  <a:pt x="72730" y="19950"/>
                </a:lnTo>
                <a:lnTo>
                  <a:pt x="72740" y="19950"/>
                </a:lnTo>
                <a:lnTo>
                  <a:pt x="72750" y="19940"/>
                </a:lnTo>
                <a:lnTo>
                  <a:pt x="72760" y="19950"/>
                </a:lnTo>
                <a:lnTo>
                  <a:pt x="72770" y="19950"/>
                </a:lnTo>
                <a:lnTo>
                  <a:pt x="72810" y="19920"/>
                </a:lnTo>
                <a:lnTo>
                  <a:pt x="72810" y="19910"/>
                </a:lnTo>
                <a:lnTo>
                  <a:pt x="72830" y="19890"/>
                </a:lnTo>
                <a:lnTo>
                  <a:pt x="72830" y="19860"/>
                </a:lnTo>
                <a:lnTo>
                  <a:pt x="72850" y="19830"/>
                </a:lnTo>
                <a:lnTo>
                  <a:pt x="72850" y="19820"/>
                </a:lnTo>
                <a:lnTo>
                  <a:pt x="72870" y="19810"/>
                </a:lnTo>
                <a:lnTo>
                  <a:pt x="72900" y="19780"/>
                </a:lnTo>
                <a:lnTo>
                  <a:pt x="72920" y="19740"/>
                </a:lnTo>
                <a:lnTo>
                  <a:pt x="72960" y="19720"/>
                </a:lnTo>
                <a:lnTo>
                  <a:pt x="72990" y="19700"/>
                </a:lnTo>
                <a:lnTo>
                  <a:pt x="73000" y="19720"/>
                </a:lnTo>
                <a:lnTo>
                  <a:pt x="73030" y="19760"/>
                </a:lnTo>
                <a:lnTo>
                  <a:pt x="73060" y="19800"/>
                </a:lnTo>
                <a:lnTo>
                  <a:pt x="73070" y="19790"/>
                </a:lnTo>
                <a:lnTo>
                  <a:pt x="73070" y="19800"/>
                </a:lnTo>
                <a:lnTo>
                  <a:pt x="73070" y="19810"/>
                </a:lnTo>
                <a:lnTo>
                  <a:pt x="73070" y="19840"/>
                </a:lnTo>
                <a:lnTo>
                  <a:pt x="73060" y="19930"/>
                </a:lnTo>
                <a:lnTo>
                  <a:pt x="73060" y="19940"/>
                </a:lnTo>
                <a:lnTo>
                  <a:pt x="73060" y="19950"/>
                </a:lnTo>
                <a:lnTo>
                  <a:pt x="73070" y="19950"/>
                </a:lnTo>
                <a:lnTo>
                  <a:pt x="73090" y="19970"/>
                </a:lnTo>
                <a:lnTo>
                  <a:pt x="73100" y="19980"/>
                </a:lnTo>
                <a:lnTo>
                  <a:pt x="73100" y="19990"/>
                </a:lnTo>
                <a:lnTo>
                  <a:pt x="73110" y="20020"/>
                </a:lnTo>
                <a:lnTo>
                  <a:pt x="73130" y="20080"/>
                </a:lnTo>
                <a:lnTo>
                  <a:pt x="73130" y="20090"/>
                </a:lnTo>
                <a:lnTo>
                  <a:pt x="73140" y="20100"/>
                </a:lnTo>
                <a:lnTo>
                  <a:pt x="73150" y="20120"/>
                </a:lnTo>
                <a:lnTo>
                  <a:pt x="73180" y="20160"/>
                </a:lnTo>
                <a:lnTo>
                  <a:pt x="73200" y="20180"/>
                </a:lnTo>
                <a:lnTo>
                  <a:pt x="73160" y="20190"/>
                </a:lnTo>
                <a:lnTo>
                  <a:pt x="73090" y="20210"/>
                </a:lnTo>
                <a:lnTo>
                  <a:pt x="73060" y="20220"/>
                </a:lnTo>
                <a:lnTo>
                  <a:pt x="73030" y="20230"/>
                </a:lnTo>
                <a:lnTo>
                  <a:pt x="73010" y="20230"/>
                </a:lnTo>
                <a:lnTo>
                  <a:pt x="72990" y="20240"/>
                </a:lnTo>
                <a:lnTo>
                  <a:pt x="72980" y="20240"/>
                </a:lnTo>
                <a:lnTo>
                  <a:pt x="72970" y="20250"/>
                </a:lnTo>
                <a:lnTo>
                  <a:pt x="72960" y="20250"/>
                </a:lnTo>
                <a:lnTo>
                  <a:pt x="72910" y="20270"/>
                </a:lnTo>
                <a:lnTo>
                  <a:pt x="72850" y="20280"/>
                </a:lnTo>
                <a:lnTo>
                  <a:pt x="72790" y="20300"/>
                </a:lnTo>
                <a:lnTo>
                  <a:pt x="72730" y="20320"/>
                </a:lnTo>
                <a:lnTo>
                  <a:pt x="72720" y="20320"/>
                </a:lnTo>
                <a:lnTo>
                  <a:pt x="72610" y="20350"/>
                </a:lnTo>
                <a:lnTo>
                  <a:pt x="72600" y="20350"/>
                </a:lnTo>
                <a:lnTo>
                  <a:pt x="72530" y="20380"/>
                </a:lnTo>
                <a:lnTo>
                  <a:pt x="72520" y="20380"/>
                </a:lnTo>
                <a:lnTo>
                  <a:pt x="72500" y="20390"/>
                </a:lnTo>
                <a:lnTo>
                  <a:pt x="72500" y="20380"/>
                </a:lnTo>
                <a:lnTo>
                  <a:pt x="72440" y="20400"/>
                </a:lnTo>
                <a:lnTo>
                  <a:pt x="72350" y="20430"/>
                </a:lnTo>
                <a:lnTo>
                  <a:pt x="72330" y="20430"/>
                </a:lnTo>
                <a:lnTo>
                  <a:pt x="72260" y="20450"/>
                </a:lnTo>
                <a:lnTo>
                  <a:pt x="72210" y="20470"/>
                </a:lnTo>
                <a:lnTo>
                  <a:pt x="72180" y="20480"/>
                </a:lnTo>
                <a:lnTo>
                  <a:pt x="72160" y="20480"/>
                </a:lnTo>
                <a:lnTo>
                  <a:pt x="72140" y="20490"/>
                </a:lnTo>
                <a:lnTo>
                  <a:pt x="72100" y="20500"/>
                </a:lnTo>
                <a:lnTo>
                  <a:pt x="72090" y="20500"/>
                </a:lnTo>
                <a:lnTo>
                  <a:pt x="72060" y="20490"/>
                </a:lnTo>
                <a:lnTo>
                  <a:pt x="72050" y="20490"/>
                </a:lnTo>
                <a:lnTo>
                  <a:pt x="72050" y="20480"/>
                </a:lnTo>
                <a:lnTo>
                  <a:pt x="71950" y="20450"/>
                </a:lnTo>
                <a:lnTo>
                  <a:pt x="71860" y="20420"/>
                </a:lnTo>
                <a:lnTo>
                  <a:pt x="71790" y="20400"/>
                </a:lnTo>
                <a:lnTo>
                  <a:pt x="71690" y="20370"/>
                </a:lnTo>
                <a:lnTo>
                  <a:pt x="71650" y="20360"/>
                </a:lnTo>
                <a:lnTo>
                  <a:pt x="71640" y="20350"/>
                </a:lnTo>
                <a:lnTo>
                  <a:pt x="71560" y="20330"/>
                </a:lnTo>
                <a:lnTo>
                  <a:pt x="71500" y="20310"/>
                </a:lnTo>
                <a:lnTo>
                  <a:pt x="71470" y="20300"/>
                </a:lnTo>
                <a:lnTo>
                  <a:pt x="71400" y="20280"/>
                </a:lnTo>
                <a:lnTo>
                  <a:pt x="71370" y="20270"/>
                </a:lnTo>
                <a:lnTo>
                  <a:pt x="71340" y="20260"/>
                </a:lnTo>
                <a:lnTo>
                  <a:pt x="71300" y="20240"/>
                </a:lnTo>
                <a:lnTo>
                  <a:pt x="71280" y="20240"/>
                </a:lnTo>
                <a:lnTo>
                  <a:pt x="71250" y="20230"/>
                </a:lnTo>
                <a:lnTo>
                  <a:pt x="71220" y="20220"/>
                </a:lnTo>
                <a:lnTo>
                  <a:pt x="71160" y="20200"/>
                </a:lnTo>
                <a:lnTo>
                  <a:pt x="71120" y="20190"/>
                </a:lnTo>
                <a:lnTo>
                  <a:pt x="71100" y="20210"/>
                </a:lnTo>
                <a:lnTo>
                  <a:pt x="71080" y="20250"/>
                </a:lnTo>
                <a:lnTo>
                  <a:pt x="71080" y="20260"/>
                </a:lnTo>
                <a:lnTo>
                  <a:pt x="71110" y="20340"/>
                </a:lnTo>
                <a:lnTo>
                  <a:pt x="71110" y="20350"/>
                </a:lnTo>
                <a:lnTo>
                  <a:pt x="71120" y="20370"/>
                </a:lnTo>
                <a:lnTo>
                  <a:pt x="71130" y="20380"/>
                </a:lnTo>
                <a:lnTo>
                  <a:pt x="71130" y="20390"/>
                </a:lnTo>
                <a:lnTo>
                  <a:pt x="71140" y="20400"/>
                </a:lnTo>
                <a:lnTo>
                  <a:pt x="71140" y="20410"/>
                </a:lnTo>
                <a:lnTo>
                  <a:pt x="71150" y="20400"/>
                </a:lnTo>
                <a:lnTo>
                  <a:pt x="71150" y="20410"/>
                </a:lnTo>
                <a:lnTo>
                  <a:pt x="71160" y="20410"/>
                </a:lnTo>
                <a:lnTo>
                  <a:pt x="71170" y="20400"/>
                </a:lnTo>
                <a:lnTo>
                  <a:pt x="71170" y="20410"/>
                </a:lnTo>
                <a:lnTo>
                  <a:pt x="71170" y="20400"/>
                </a:lnTo>
                <a:lnTo>
                  <a:pt x="71180" y="20410"/>
                </a:lnTo>
                <a:lnTo>
                  <a:pt x="71180" y="20400"/>
                </a:lnTo>
                <a:lnTo>
                  <a:pt x="71180" y="20390"/>
                </a:lnTo>
                <a:lnTo>
                  <a:pt x="71190" y="20390"/>
                </a:lnTo>
                <a:lnTo>
                  <a:pt x="71190" y="20400"/>
                </a:lnTo>
                <a:lnTo>
                  <a:pt x="71200" y="20400"/>
                </a:lnTo>
                <a:lnTo>
                  <a:pt x="71200" y="20390"/>
                </a:lnTo>
                <a:lnTo>
                  <a:pt x="71210" y="20390"/>
                </a:lnTo>
                <a:lnTo>
                  <a:pt x="71210" y="20380"/>
                </a:lnTo>
                <a:lnTo>
                  <a:pt x="71210" y="20370"/>
                </a:lnTo>
                <a:lnTo>
                  <a:pt x="71220" y="20380"/>
                </a:lnTo>
                <a:lnTo>
                  <a:pt x="71230" y="20380"/>
                </a:lnTo>
                <a:lnTo>
                  <a:pt x="71230" y="20370"/>
                </a:lnTo>
                <a:lnTo>
                  <a:pt x="71230" y="20380"/>
                </a:lnTo>
                <a:lnTo>
                  <a:pt x="71240" y="20380"/>
                </a:lnTo>
                <a:lnTo>
                  <a:pt x="71240" y="20370"/>
                </a:lnTo>
                <a:lnTo>
                  <a:pt x="71250" y="20370"/>
                </a:lnTo>
                <a:lnTo>
                  <a:pt x="71250" y="20380"/>
                </a:lnTo>
                <a:lnTo>
                  <a:pt x="71250" y="20390"/>
                </a:lnTo>
                <a:lnTo>
                  <a:pt x="71260" y="20390"/>
                </a:lnTo>
                <a:lnTo>
                  <a:pt x="71260" y="20400"/>
                </a:lnTo>
                <a:lnTo>
                  <a:pt x="71270" y="20410"/>
                </a:lnTo>
                <a:lnTo>
                  <a:pt x="71270" y="20420"/>
                </a:lnTo>
                <a:lnTo>
                  <a:pt x="71270" y="20430"/>
                </a:lnTo>
                <a:lnTo>
                  <a:pt x="71280" y="20450"/>
                </a:lnTo>
                <a:lnTo>
                  <a:pt x="71290" y="20450"/>
                </a:lnTo>
                <a:lnTo>
                  <a:pt x="71300" y="20450"/>
                </a:lnTo>
                <a:lnTo>
                  <a:pt x="71290" y="20460"/>
                </a:lnTo>
                <a:lnTo>
                  <a:pt x="71300" y="20460"/>
                </a:lnTo>
                <a:lnTo>
                  <a:pt x="71310" y="20470"/>
                </a:lnTo>
                <a:lnTo>
                  <a:pt x="71300" y="20470"/>
                </a:lnTo>
                <a:lnTo>
                  <a:pt x="71310" y="20480"/>
                </a:lnTo>
                <a:lnTo>
                  <a:pt x="71300" y="20480"/>
                </a:lnTo>
                <a:lnTo>
                  <a:pt x="71310" y="20480"/>
                </a:lnTo>
                <a:lnTo>
                  <a:pt x="71310" y="20490"/>
                </a:lnTo>
                <a:lnTo>
                  <a:pt x="71320" y="20490"/>
                </a:lnTo>
                <a:lnTo>
                  <a:pt x="71320" y="20500"/>
                </a:lnTo>
                <a:lnTo>
                  <a:pt x="71320" y="20510"/>
                </a:lnTo>
                <a:lnTo>
                  <a:pt x="71310" y="20510"/>
                </a:lnTo>
                <a:lnTo>
                  <a:pt x="71310" y="20520"/>
                </a:lnTo>
                <a:lnTo>
                  <a:pt x="71300" y="20520"/>
                </a:lnTo>
                <a:lnTo>
                  <a:pt x="71300" y="20530"/>
                </a:lnTo>
                <a:lnTo>
                  <a:pt x="71310" y="20530"/>
                </a:lnTo>
                <a:lnTo>
                  <a:pt x="71320" y="20530"/>
                </a:lnTo>
                <a:lnTo>
                  <a:pt x="71310" y="20540"/>
                </a:lnTo>
                <a:lnTo>
                  <a:pt x="71320" y="20540"/>
                </a:lnTo>
                <a:lnTo>
                  <a:pt x="71320" y="20550"/>
                </a:lnTo>
                <a:lnTo>
                  <a:pt x="71320" y="20560"/>
                </a:lnTo>
                <a:lnTo>
                  <a:pt x="71310" y="20560"/>
                </a:lnTo>
                <a:lnTo>
                  <a:pt x="71310" y="20570"/>
                </a:lnTo>
                <a:lnTo>
                  <a:pt x="71300" y="20570"/>
                </a:lnTo>
                <a:lnTo>
                  <a:pt x="71300" y="20580"/>
                </a:lnTo>
                <a:lnTo>
                  <a:pt x="71300" y="20590"/>
                </a:lnTo>
                <a:lnTo>
                  <a:pt x="71280" y="20610"/>
                </a:lnTo>
                <a:lnTo>
                  <a:pt x="71280" y="20620"/>
                </a:lnTo>
                <a:lnTo>
                  <a:pt x="71270" y="20630"/>
                </a:lnTo>
                <a:lnTo>
                  <a:pt x="71270" y="20640"/>
                </a:lnTo>
                <a:lnTo>
                  <a:pt x="71270" y="20650"/>
                </a:lnTo>
                <a:lnTo>
                  <a:pt x="71260" y="20670"/>
                </a:lnTo>
                <a:lnTo>
                  <a:pt x="71250" y="20680"/>
                </a:lnTo>
                <a:lnTo>
                  <a:pt x="71240" y="20690"/>
                </a:lnTo>
                <a:lnTo>
                  <a:pt x="71230" y="20700"/>
                </a:lnTo>
                <a:lnTo>
                  <a:pt x="71160" y="20770"/>
                </a:lnTo>
                <a:lnTo>
                  <a:pt x="71140" y="20770"/>
                </a:lnTo>
                <a:lnTo>
                  <a:pt x="71090" y="20750"/>
                </a:lnTo>
                <a:lnTo>
                  <a:pt x="71060" y="20700"/>
                </a:lnTo>
                <a:lnTo>
                  <a:pt x="71040" y="20670"/>
                </a:lnTo>
                <a:lnTo>
                  <a:pt x="71030" y="20670"/>
                </a:lnTo>
                <a:lnTo>
                  <a:pt x="71010" y="20660"/>
                </a:lnTo>
                <a:lnTo>
                  <a:pt x="70990" y="20660"/>
                </a:lnTo>
                <a:lnTo>
                  <a:pt x="70980" y="20670"/>
                </a:lnTo>
                <a:lnTo>
                  <a:pt x="70970" y="20670"/>
                </a:lnTo>
                <a:lnTo>
                  <a:pt x="70960" y="20670"/>
                </a:lnTo>
                <a:lnTo>
                  <a:pt x="70950" y="20670"/>
                </a:lnTo>
                <a:lnTo>
                  <a:pt x="70950" y="20680"/>
                </a:lnTo>
                <a:lnTo>
                  <a:pt x="70940" y="20670"/>
                </a:lnTo>
                <a:lnTo>
                  <a:pt x="70940" y="20680"/>
                </a:lnTo>
                <a:lnTo>
                  <a:pt x="70930" y="20680"/>
                </a:lnTo>
                <a:lnTo>
                  <a:pt x="70930" y="20670"/>
                </a:lnTo>
                <a:lnTo>
                  <a:pt x="70930" y="20660"/>
                </a:lnTo>
                <a:lnTo>
                  <a:pt x="70920" y="20660"/>
                </a:lnTo>
                <a:lnTo>
                  <a:pt x="70910" y="20660"/>
                </a:lnTo>
                <a:lnTo>
                  <a:pt x="70910" y="20650"/>
                </a:lnTo>
                <a:lnTo>
                  <a:pt x="70900" y="20660"/>
                </a:lnTo>
                <a:lnTo>
                  <a:pt x="70890" y="20660"/>
                </a:lnTo>
                <a:lnTo>
                  <a:pt x="70890" y="20670"/>
                </a:lnTo>
                <a:lnTo>
                  <a:pt x="70890" y="20680"/>
                </a:lnTo>
                <a:lnTo>
                  <a:pt x="70880" y="20680"/>
                </a:lnTo>
                <a:lnTo>
                  <a:pt x="70880" y="20690"/>
                </a:lnTo>
                <a:lnTo>
                  <a:pt x="70870" y="20690"/>
                </a:lnTo>
                <a:lnTo>
                  <a:pt x="70870" y="20700"/>
                </a:lnTo>
                <a:lnTo>
                  <a:pt x="70860" y="20700"/>
                </a:lnTo>
                <a:lnTo>
                  <a:pt x="70860" y="20690"/>
                </a:lnTo>
                <a:lnTo>
                  <a:pt x="70860" y="20700"/>
                </a:lnTo>
                <a:lnTo>
                  <a:pt x="70850" y="20700"/>
                </a:lnTo>
                <a:lnTo>
                  <a:pt x="70860" y="20700"/>
                </a:lnTo>
                <a:lnTo>
                  <a:pt x="70850" y="20700"/>
                </a:lnTo>
                <a:lnTo>
                  <a:pt x="70850" y="20710"/>
                </a:lnTo>
                <a:lnTo>
                  <a:pt x="70840" y="20710"/>
                </a:lnTo>
                <a:lnTo>
                  <a:pt x="70830" y="20720"/>
                </a:lnTo>
                <a:lnTo>
                  <a:pt x="70840" y="20720"/>
                </a:lnTo>
                <a:lnTo>
                  <a:pt x="70830" y="20720"/>
                </a:lnTo>
                <a:lnTo>
                  <a:pt x="70830" y="20730"/>
                </a:lnTo>
                <a:lnTo>
                  <a:pt x="70830" y="20740"/>
                </a:lnTo>
                <a:lnTo>
                  <a:pt x="70830" y="20750"/>
                </a:lnTo>
                <a:lnTo>
                  <a:pt x="70820" y="20750"/>
                </a:lnTo>
                <a:lnTo>
                  <a:pt x="70820" y="20760"/>
                </a:lnTo>
                <a:lnTo>
                  <a:pt x="70820" y="20770"/>
                </a:lnTo>
                <a:lnTo>
                  <a:pt x="70810" y="20770"/>
                </a:lnTo>
                <a:lnTo>
                  <a:pt x="70810" y="20790"/>
                </a:lnTo>
                <a:lnTo>
                  <a:pt x="70820" y="20850"/>
                </a:lnTo>
                <a:lnTo>
                  <a:pt x="70820" y="20870"/>
                </a:lnTo>
                <a:lnTo>
                  <a:pt x="70820" y="20890"/>
                </a:lnTo>
                <a:lnTo>
                  <a:pt x="70830" y="20900"/>
                </a:lnTo>
                <a:lnTo>
                  <a:pt x="70840" y="20910"/>
                </a:lnTo>
                <a:lnTo>
                  <a:pt x="70850" y="20920"/>
                </a:lnTo>
                <a:lnTo>
                  <a:pt x="70850" y="20930"/>
                </a:lnTo>
                <a:lnTo>
                  <a:pt x="70860" y="20940"/>
                </a:lnTo>
                <a:lnTo>
                  <a:pt x="70880" y="20960"/>
                </a:lnTo>
                <a:lnTo>
                  <a:pt x="70880" y="20970"/>
                </a:lnTo>
                <a:lnTo>
                  <a:pt x="70870" y="21000"/>
                </a:lnTo>
                <a:lnTo>
                  <a:pt x="70870" y="21010"/>
                </a:lnTo>
                <a:lnTo>
                  <a:pt x="70890" y="21040"/>
                </a:lnTo>
                <a:lnTo>
                  <a:pt x="70910" y="21070"/>
                </a:lnTo>
                <a:lnTo>
                  <a:pt x="70910" y="21080"/>
                </a:lnTo>
                <a:lnTo>
                  <a:pt x="70960" y="21170"/>
                </a:lnTo>
                <a:lnTo>
                  <a:pt x="71010" y="21260"/>
                </a:lnTo>
                <a:lnTo>
                  <a:pt x="71020" y="21280"/>
                </a:lnTo>
                <a:lnTo>
                  <a:pt x="71030" y="21310"/>
                </a:lnTo>
                <a:lnTo>
                  <a:pt x="71000" y="21310"/>
                </a:lnTo>
                <a:lnTo>
                  <a:pt x="70970" y="21310"/>
                </a:lnTo>
                <a:lnTo>
                  <a:pt x="70920" y="21310"/>
                </a:lnTo>
                <a:lnTo>
                  <a:pt x="70880" y="21310"/>
                </a:lnTo>
                <a:lnTo>
                  <a:pt x="70830" y="21320"/>
                </a:lnTo>
                <a:lnTo>
                  <a:pt x="70780" y="21320"/>
                </a:lnTo>
                <a:lnTo>
                  <a:pt x="70720" y="21320"/>
                </a:lnTo>
                <a:lnTo>
                  <a:pt x="70670" y="21320"/>
                </a:lnTo>
                <a:lnTo>
                  <a:pt x="70620" y="21330"/>
                </a:lnTo>
                <a:lnTo>
                  <a:pt x="70580" y="21330"/>
                </a:lnTo>
                <a:lnTo>
                  <a:pt x="70560" y="21330"/>
                </a:lnTo>
                <a:lnTo>
                  <a:pt x="70500" y="21330"/>
                </a:lnTo>
                <a:lnTo>
                  <a:pt x="70490" y="21330"/>
                </a:lnTo>
                <a:lnTo>
                  <a:pt x="70440" y="21330"/>
                </a:lnTo>
                <a:lnTo>
                  <a:pt x="70420" y="21340"/>
                </a:lnTo>
                <a:lnTo>
                  <a:pt x="70410" y="21340"/>
                </a:lnTo>
                <a:lnTo>
                  <a:pt x="70370" y="21340"/>
                </a:lnTo>
                <a:lnTo>
                  <a:pt x="70320" y="21350"/>
                </a:lnTo>
                <a:lnTo>
                  <a:pt x="70270" y="21360"/>
                </a:lnTo>
                <a:lnTo>
                  <a:pt x="70220" y="21360"/>
                </a:lnTo>
                <a:lnTo>
                  <a:pt x="70160" y="21370"/>
                </a:lnTo>
                <a:lnTo>
                  <a:pt x="70110" y="21380"/>
                </a:lnTo>
                <a:lnTo>
                  <a:pt x="70070" y="21390"/>
                </a:lnTo>
                <a:lnTo>
                  <a:pt x="70030" y="21390"/>
                </a:lnTo>
                <a:lnTo>
                  <a:pt x="70000" y="21400"/>
                </a:lnTo>
                <a:lnTo>
                  <a:pt x="69980" y="21400"/>
                </a:lnTo>
                <a:lnTo>
                  <a:pt x="69930" y="21390"/>
                </a:lnTo>
                <a:lnTo>
                  <a:pt x="69880" y="21380"/>
                </a:lnTo>
                <a:lnTo>
                  <a:pt x="69840" y="21370"/>
                </a:lnTo>
                <a:lnTo>
                  <a:pt x="69790" y="21360"/>
                </a:lnTo>
                <a:lnTo>
                  <a:pt x="69760" y="21360"/>
                </a:lnTo>
                <a:lnTo>
                  <a:pt x="69730" y="21350"/>
                </a:lnTo>
                <a:lnTo>
                  <a:pt x="69700" y="21350"/>
                </a:lnTo>
                <a:lnTo>
                  <a:pt x="69670" y="21340"/>
                </a:lnTo>
                <a:lnTo>
                  <a:pt x="69660" y="21360"/>
                </a:lnTo>
                <a:lnTo>
                  <a:pt x="69660" y="21370"/>
                </a:lnTo>
                <a:lnTo>
                  <a:pt x="69650" y="21380"/>
                </a:lnTo>
                <a:lnTo>
                  <a:pt x="69650" y="21390"/>
                </a:lnTo>
                <a:lnTo>
                  <a:pt x="69640" y="21410"/>
                </a:lnTo>
                <a:lnTo>
                  <a:pt x="69630" y="21420"/>
                </a:lnTo>
                <a:lnTo>
                  <a:pt x="69620" y="21430"/>
                </a:lnTo>
                <a:lnTo>
                  <a:pt x="69620" y="21450"/>
                </a:lnTo>
                <a:lnTo>
                  <a:pt x="69600" y="21450"/>
                </a:lnTo>
                <a:lnTo>
                  <a:pt x="69580" y="21440"/>
                </a:lnTo>
                <a:lnTo>
                  <a:pt x="69570" y="21440"/>
                </a:lnTo>
                <a:lnTo>
                  <a:pt x="69560" y="21440"/>
                </a:lnTo>
                <a:lnTo>
                  <a:pt x="69550" y="21430"/>
                </a:lnTo>
                <a:lnTo>
                  <a:pt x="69540" y="21430"/>
                </a:lnTo>
                <a:lnTo>
                  <a:pt x="69520" y="21420"/>
                </a:lnTo>
                <a:lnTo>
                  <a:pt x="69510" y="21420"/>
                </a:lnTo>
                <a:lnTo>
                  <a:pt x="69510" y="21410"/>
                </a:lnTo>
                <a:lnTo>
                  <a:pt x="69490" y="21410"/>
                </a:lnTo>
                <a:lnTo>
                  <a:pt x="69480" y="21400"/>
                </a:lnTo>
                <a:lnTo>
                  <a:pt x="69470" y="21390"/>
                </a:lnTo>
                <a:lnTo>
                  <a:pt x="69460" y="21390"/>
                </a:lnTo>
                <a:lnTo>
                  <a:pt x="69440" y="21390"/>
                </a:lnTo>
                <a:lnTo>
                  <a:pt x="69430" y="21390"/>
                </a:lnTo>
                <a:lnTo>
                  <a:pt x="69420" y="21400"/>
                </a:lnTo>
                <a:lnTo>
                  <a:pt x="69410" y="21410"/>
                </a:lnTo>
                <a:lnTo>
                  <a:pt x="69410" y="21420"/>
                </a:lnTo>
                <a:lnTo>
                  <a:pt x="69400" y="21420"/>
                </a:lnTo>
                <a:lnTo>
                  <a:pt x="69400" y="21430"/>
                </a:lnTo>
                <a:lnTo>
                  <a:pt x="69400" y="21440"/>
                </a:lnTo>
                <a:lnTo>
                  <a:pt x="69390" y="21440"/>
                </a:lnTo>
                <a:lnTo>
                  <a:pt x="69390" y="21450"/>
                </a:lnTo>
                <a:lnTo>
                  <a:pt x="69390" y="21460"/>
                </a:lnTo>
                <a:lnTo>
                  <a:pt x="69400" y="21470"/>
                </a:lnTo>
                <a:lnTo>
                  <a:pt x="69410" y="21470"/>
                </a:lnTo>
                <a:lnTo>
                  <a:pt x="69410" y="21480"/>
                </a:lnTo>
                <a:lnTo>
                  <a:pt x="69420" y="21480"/>
                </a:lnTo>
                <a:lnTo>
                  <a:pt x="69420" y="21490"/>
                </a:lnTo>
                <a:lnTo>
                  <a:pt x="69410" y="21490"/>
                </a:lnTo>
                <a:lnTo>
                  <a:pt x="69410" y="21500"/>
                </a:lnTo>
                <a:lnTo>
                  <a:pt x="69400" y="21500"/>
                </a:lnTo>
                <a:lnTo>
                  <a:pt x="69390" y="21500"/>
                </a:lnTo>
                <a:lnTo>
                  <a:pt x="69380" y="21500"/>
                </a:lnTo>
                <a:lnTo>
                  <a:pt x="69390" y="21500"/>
                </a:lnTo>
                <a:lnTo>
                  <a:pt x="69390" y="21490"/>
                </a:lnTo>
                <a:lnTo>
                  <a:pt x="69380" y="21490"/>
                </a:lnTo>
                <a:lnTo>
                  <a:pt x="69380" y="21480"/>
                </a:lnTo>
                <a:lnTo>
                  <a:pt x="69370" y="21480"/>
                </a:lnTo>
                <a:lnTo>
                  <a:pt x="69370" y="21470"/>
                </a:lnTo>
                <a:lnTo>
                  <a:pt x="69360" y="21470"/>
                </a:lnTo>
                <a:lnTo>
                  <a:pt x="69350" y="21480"/>
                </a:lnTo>
                <a:lnTo>
                  <a:pt x="69340" y="21480"/>
                </a:lnTo>
                <a:lnTo>
                  <a:pt x="69330" y="21470"/>
                </a:lnTo>
                <a:lnTo>
                  <a:pt x="69320" y="21460"/>
                </a:lnTo>
                <a:lnTo>
                  <a:pt x="69320" y="21450"/>
                </a:lnTo>
                <a:lnTo>
                  <a:pt x="69310" y="21440"/>
                </a:lnTo>
                <a:lnTo>
                  <a:pt x="69300" y="21440"/>
                </a:lnTo>
                <a:lnTo>
                  <a:pt x="69300" y="21450"/>
                </a:lnTo>
                <a:lnTo>
                  <a:pt x="69290" y="21450"/>
                </a:lnTo>
                <a:lnTo>
                  <a:pt x="69280" y="21440"/>
                </a:lnTo>
                <a:lnTo>
                  <a:pt x="69270" y="21440"/>
                </a:lnTo>
                <a:lnTo>
                  <a:pt x="69270" y="21450"/>
                </a:lnTo>
                <a:lnTo>
                  <a:pt x="69270" y="21460"/>
                </a:lnTo>
                <a:lnTo>
                  <a:pt x="69260" y="21460"/>
                </a:lnTo>
                <a:lnTo>
                  <a:pt x="69250" y="21460"/>
                </a:lnTo>
                <a:lnTo>
                  <a:pt x="69250" y="21470"/>
                </a:lnTo>
                <a:lnTo>
                  <a:pt x="69240" y="21480"/>
                </a:lnTo>
                <a:lnTo>
                  <a:pt x="69250" y="21480"/>
                </a:lnTo>
                <a:lnTo>
                  <a:pt x="69250" y="21490"/>
                </a:lnTo>
                <a:lnTo>
                  <a:pt x="69250" y="21500"/>
                </a:lnTo>
                <a:lnTo>
                  <a:pt x="69240" y="21500"/>
                </a:lnTo>
                <a:lnTo>
                  <a:pt x="69230" y="21500"/>
                </a:lnTo>
                <a:lnTo>
                  <a:pt x="69230" y="21510"/>
                </a:lnTo>
                <a:lnTo>
                  <a:pt x="69220" y="21510"/>
                </a:lnTo>
                <a:lnTo>
                  <a:pt x="69210" y="21520"/>
                </a:lnTo>
                <a:lnTo>
                  <a:pt x="69210" y="21530"/>
                </a:lnTo>
                <a:lnTo>
                  <a:pt x="69210" y="21540"/>
                </a:lnTo>
                <a:lnTo>
                  <a:pt x="69200" y="21550"/>
                </a:lnTo>
                <a:lnTo>
                  <a:pt x="69180" y="21540"/>
                </a:lnTo>
                <a:lnTo>
                  <a:pt x="69180" y="21530"/>
                </a:lnTo>
                <a:lnTo>
                  <a:pt x="69180" y="21520"/>
                </a:lnTo>
                <a:lnTo>
                  <a:pt x="69190" y="21530"/>
                </a:lnTo>
                <a:lnTo>
                  <a:pt x="69190" y="21520"/>
                </a:lnTo>
                <a:lnTo>
                  <a:pt x="69190" y="21510"/>
                </a:lnTo>
                <a:lnTo>
                  <a:pt x="69200" y="21500"/>
                </a:lnTo>
                <a:lnTo>
                  <a:pt x="69190" y="21490"/>
                </a:lnTo>
                <a:lnTo>
                  <a:pt x="69180" y="21490"/>
                </a:lnTo>
                <a:lnTo>
                  <a:pt x="69180" y="21500"/>
                </a:lnTo>
                <a:lnTo>
                  <a:pt x="69170" y="21500"/>
                </a:lnTo>
                <a:lnTo>
                  <a:pt x="69170" y="21510"/>
                </a:lnTo>
                <a:lnTo>
                  <a:pt x="69160" y="21510"/>
                </a:lnTo>
                <a:lnTo>
                  <a:pt x="69150" y="21510"/>
                </a:lnTo>
                <a:lnTo>
                  <a:pt x="69150" y="21500"/>
                </a:lnTo>
                <a:lnTo>
                  <a:pt x="69150" y="21490"/>
                </a:lnTo>
                <a:lnTo>
                  <a:pt x="69160" y="21490"/>
                </a:lnTo>
                <a:lnTo>
                  <a:pt x="69170" y="21490"/>
                </a:lnTo>
                <a:lnTo>
                  <a:pt x="69170" y="21480"/>
                </a:lnTo>
                <a:lnTo>
                  <a:pt x="69160" y="21480"/>
                </a:lnTo>
                <a:lnTo>
                  <a:pt x="69160" y="21470"/>
                </a:lnTo>
                <a:lnTo>
                  <a:pt x="69150" y="21470"/>
                </a:lnTo>
                <a:lnTo>
                  <a:pt x="69140" y="21470"/>
                </a:lnTo>
                <a:lnTo>
                  <a:pt x="69130" y="21470"/>
                </a:lnTo>
                <a:lnTo>
                  <a:pt x="69130" y="21460"/>
                </a:lnTo>
                <a:lnTo>
                  <a:pt x="69140" y="21450"/>
                </a:lnTo>
                <a:lnTo>
                  <a:pt x="69130" y="21440"/>
                </a:lnTo>
                <a:lnTo>
                  <a:pt x="69130" y="21430"/>
                </a:lnTo>
                <a:lnTo>
                  <a:pt x="69120" y="21420"/>
                </a:lnTo>
                <a:lnTo>
                  <a:pt x="69110" y="21420"/>
                </a:lnTo>
                <a:lnTo>
                  <a:pt x="69100" y="21420"/>
                </a:lnTo>
                <a:lnTo>
                  <a:pt x="69100" y="21410"/>
                </a:lnTo>
                <a:lnTo>
                  <a:pt x="69090" y="21400"/>
                </a:lnTo>
                <a:lnTo>
                  <a:pt x="69080" y="21400"/>
                </a:lnTo>
                <a:lnTo>
                  <a:pt x="69070" y="21390"/>
                </a:lnTo>
                <a:lnTo>
                  <a:pt x="69060" y="21400"/>
                </a:lnTo>
                <a:lnTo>
                  <a:pt x="69050" y="21410"/>
                </a:lnTo>
                <a:lnTo>
                  <a:pt x="69040" y="21400"/>
                </a:lnTo>
                <a:lnTo>
                  <a:pt x="69040" y="21390"/>
                </a:lnTo>
                <a:lnTo>
                  <a:pt x="69040" y="21380"/>
                </a:lnTo>
                <a:lnTo>
                  <a:pt x="69040" y="21370"/>
                </a:lnTo>
                <a:lnTo>
                  <a:pt x="69040" y="21360"/>
                </a:lnTo>
                <a:lnTo>
                  <a:pt x="69030" y="21360"/>
                </a:lnTo>
                <a:lnTo>
                  <a:pt x="69020" y="21360"/>
                </a:lnTo>
                <a:lnTo>
                  <a:pt x="69010" y="21360"/>
                </a:lnTo>
                <a:lnTo>
                  <a:pt x="69000" y="21360"/>
                </a:lnTo>
                <a:lnTo>
                  <a:pt x="68990" y="21360"/>
                </a:lnTo>
                <a:lnTo>
                  <a:pt x="68980" y="21380"/>
                </a:lnTo>
                <a:lnTo>
                  <a:pt x="68970" y="21370"/>
                </a:lnTo>
                <a:lnTo>
                  <a:pt x="68980" y="21370"/>
                </a:lnTo>
                <a:lnTo>
                  <a:pt x="68980" y="21360"/>
                </a:lnTo>
                <a:lnTo>
                  <a:pt x="68980" y="21350"/>
                </a:lnTo>
                <a:lnTo>
                  <a:pt x="68980" y="21340"/>
                </a:lnTo>
                <a:lnTo>
                  <a:pt x="68970" y="21340"/>
                </a:lnTo>
                <a:lnTo>
                  <a:pt x="68960" y="21350"/>
                </a:lnTo>
                <a:lnTo>
                  <a:pt x="68950" y="21350"/>
                </a:lnTo>
                <a:lnTo>
                  <a:pt x="68950" y="21360"/>
                </a:lnTo>
                <a:lnTo>
                  <a:pt x="68940" y="21360"/>
                </a:lnTo>
                <a:lnTo>
                  <a:pt x="68930" y="21350"/>
                </a:lnTo>
                <a:lnTo>
                  <a:pt x="68920" y="21340"/>
                </a:lnTo>
                <a:lnTo>
                  <a:pt x="68920" y="21330"/>
                </a:lnTo>
                <a:lnTo>
                  <a:pt x="68910" y="21330"/>
                </a:lnTo>
                <a:lnTo>
                  <a:pt x="68910" y="21340"/>
                </a:lnTo>
                <a:lnTo>
                  <a:pt x="68910" y="21350"/>
                </a:lnTo>
                <a:lnTo>
                  <a:pt x="68900" y="21360"/>
                </a:lnTo>
                <a:lnTo>
                  <a:pt x="68900" y="21350"/>
                </a:lnTo>
                <a:lnTo>
                  <a:pt x="68890" y="21350"/>
                </a:lnTo>
                <a:lnTo>
                  <a:pt x="68890" y="21340"/>
                </a:lnTo>
                <a:lnTo>
                  <a:pt x="68890" y="21330"/>
                </a:lnTo>
                <a:lnTo>
                  <a:pt x="68890" y="21320"/>
                </a:lnTo>
                <a:lnTo>
                  <a:pt x="68880" y="21320"/>
                </a:lnTo>
                <a:lnTo>
                  <a:pt x="68870" y="21330"/>
                </a:lnTo>
                <a:lnTo>
                  <a:pt x="68870" y="21320"/>
                </a:lnTo>
                <a:lnTo>
                  <a:pt x="68880" y="21320"/>
                </a:lnTo>
                <a:lnTo>
                  <a:pt x="68880" y="21310"/>
                </a:lnTo>
                <a:lnTo>
                  <a:pt x="68870" y="21310"/>
                </a:lnTo>
                <a:lnTo>
                  <a:pt x="68860" y="21310"/>
                </a:lnTo>
                <a:lnTo>
                  <a:pt x="68850" y="21310"/>
                </a:lnTo>
                <a:lnTo>
                  <a:pt x="68840" y="21310"/>
                </a:lnTo>
                <a:lnTo>
                  <a:pt x="68840" y="21300"/>
                </a:lnTo>
                <a:lnTo>
                  <a:pt x="68830" y="21290"/>
                </a:lnTo>
                <a:lnTo>
                  <a:pt x="68840" y="21280"/>
                </a:lnTo>
                <a:lnTo>
                  <a:pt x="68830" y="21280"/>
                </a:lnTo>
                <a:lnTo>
                  <a:pt x="68820" y="21280"/>
                </a:lnTo>
                <a:lnTo>
                  <a:pt x="68810" y="21280"/>
                </a:lnTo>
                <a:lnTo>
                  <a:pt x="68820" y="21290"/>
                </a:lnTo>
                <a:lnTo>
                  <a:pt x="68810" y="21290"/>
                </a:lnTo>
                <a:lnTo>
                  <a:pt x="68800" y="21290"/>
                </a:lnTo>
                <a:lnTo>
                  <a:pt x="68780" y="21280"/>
                </a:lnTo>
                <a:lnTo>
                  <a:pt x="68770" y="21290"/>
                </a:lnTo>
                <a:lnTo>
                  <a:pt x="68760" y="21290"/>
                </a:lnTo>
                <a:lnTo>
                  <a:pt x="68750" y="21290"/>
                </a:lnTo>
                <a:lnTo>
                  <a:pt x="68730" y="21280"/>
                </a:lnTo>
                <a:lnTo>
                  <a:pt x="68730" y="21290"/>
                </a:lnTo>
                <a:lnTo>
                  <a:pt x="68720" y="21290"/>
                </a:lnTo>
                <a:lnTo>
                  <a:pt x="68720" y="21310"/>
                </a:lnTo>
                <a:lnTo>
                  <a:pt x="68710" y="21320"/>
                </a:lnTo>
                <a:lnTo>
                  <a:pt x="68700" y="21330"/>
                </a:lnTo>
                <a:lnTo>
                  <a:pt x="68690" y="21340"/>
                </a:lnTo>
                <a:lnTo>
                  <a:pt x="68690" y="21350"/>
                </a:lnTo>
                <a:lnTo>
                  <a:pt x="68680" y="21350"/>
                </a:lnTo>
                <a:lnTo>
                  <a:pt x="68680" y="21340"/>
                </a:lnTo>
                <a:lnTo>
                  <a:pt x="68670" y="21320"/>
                </a:lnTo>
                <a:lnTo>
                  <a:pt x="68660" y="21320"/>
                </a:lnTo>
                <a:lnTo>
                  <a:pt x="68660" y="21330"/>
                </a:lnTo>
                <a:lnTo>
                  <a:pt x="68660" y="21340"/>
                </a:lnTo>
                <a:lnTo>
                  <a:pt x="68650" y="21340"/>
                </a:lnTo>
                <a:lnTo>
                  <a:pt x="68640" y="21340"/>
                </a:lnTo>
                <a:lnTo>
                  <a:pt x="68640" y="21350"/>
                </a:lnTo>
                <a:lnTo>
                  <a:pt x="68650" y="21370"/>
                </a:lnTo>
                <a:lnTo>
                  <a:pt x="68660" y="21380"/>
                </a:lnTo>
                <a:lnTo>
                  <a:pt x="68650" y="21380"/>
                </a:lnTo>
                <a:lnTo>
                  <a:pt x="68640" y="21380"/>
                </a:lnTo>
                <a:lnTo>
                  <a:pt x="68630" y="21380"/>
                </a:lnTo>
                <a:lnTo>
                  <a:pt x="68620" y="21380"/>
                </a:lnTo>
                <a:lnTo>
                  <a:pt x="68620" y="21370"/>
                </a:lnTo>
                <a:lnTo>
                  <a:pt x="68620" y="21360"/>
                </a:lnTo>
                <a:lnTo>
                  <a:pt x="68610" y="21360"/>
                </a:lnTo>
                <a:lnTo>
                  <a:pt x="68610" y="21370"/>
                </a:lnTo>
                <a:lnTo>
                  <a:pt x="68620" y="21380"/>
                </a:lnTo>
                <a:lnTo>
                  <a:pt x="68620" y="21390"/>
                </a:lnTo>
                <a:lnTo>
                  <a:pt x="68610" y="21390"/>
                </a:lnTo>
                <a:lnTo>
                  <a:pt x="68600" y="21390"/>
                </a:lnTo>
                <a:lnTo>
                  <a:pt x="68590" y="21380"/>
                </a:lnTo>
                <a:lnTo>
                  <a:pt x="68580" y="21360"/>
                </a:lnTo>
                <a:lnTo>
                  <a:pt x="68570" y="21370"/>
                </a:lnTo>
                <a:lnTo>
                  <a:pt x="68560" y="21370"/>
                </a:lnTo>
                <a:lnTo>
                  <a:pt x="68550" y="21370"/>
                </a:lnTo>
                <a:lnTo>
                  <a:pt x="68550" y="21390"/>
                </a:lnTo>
                <a:lnTo>
                  <a:pt x="68550" y="21410"/>
                </a:lnTo>
                <a:lnTo>
                  <a:pt x="68540" y="21420"/>
                </a:lnTo>
                <a:lnTo>
                  <a:pt x="68520" y="21410"/>
                </a:lnTo>
                <a:lnTo>
                  <a:pt x="68510" y="21410"/>
                </a:lnTo>
                <a:lnTo>
                  <a:pt x="68510" y="21420"/>
                </a:lnTo>
                <a:lnTo>
                  <a:pt x="68520" y="21430"/>
                </a:lnTo>
                <a:lnTo>
                  <a:pt x="68530" y="21430"/>
                </a:lnTo>
                <a:lnTo>
                  <a:pt x="68520" y="21430"/>
                </a:lnTo>
                <a:lnTo>
                  <a:pt x="68520" y="21440"/>
                </a:lnTo>
                <a:lnTo>
                  <a:pt x="68510" y="21430"/>
                </a:lnTo>
                <a:lnTo>
                  <a:pt x="68500" y="21430"/>
                </a:lnTo>
                <a:lnTo>
                  <a:pt x="68500" y="21440"/>
                </a:lnTo>
                <a:lnTo>
                  <a:pt x="68510" y="21450"/>
                </a:lnTo>
                <a:lnTo>
                  <a:pt x="68500" y="21450"/>
                </a:lnTo>
                <a:lnTo>
                  <a:pt x="68500" y="21460"/>
                </a:lnTo>
                <a:lnTo>
                  <a:pt x="68510" y="21470"/>
                </a:lnTo>
                <a:lnTo>
                  <a:pt x="68500" y="21480"/>
                </a:lnTo>
                <a:lnTo>
                  <a:pt x="68490" y="21470"/>
                </a:lnTo>
                <a:lnTo>
                  <a:pt x="68480" y="21480"/>
                </a:lnTo>
                <a:lnTo>
                  <a:pt x="68470" y="21480"/>
                </a:lnTo>
                <a:lnTo>
                  <a:pt x="68470" y="21490"/>
                </a:lnTo>
                <a:lnTo>
                  <a:pt x="68470" y="21500"/>
                </a:lnTo>
                <a:lnTo>
                  <a:pt x="68470" y="21510"/>
                </a:lnTo>
                <a:lnTo>
                  <a:pt x="68470" y="21520"/>
                </a:lnTo>
                <a:lnTo>
                  <a:pt x="68460" y="21520"/>
                </a:lnTo>
                <a:lnTo>
                  <a:pt x="68450" y="21520"/>
                </a:lnTo>
                <a:lnTo>
                  <a:pt x="68440" y="21520"/>
                </a:lnTo>
                <a:lnTo>
                  <a:pt x="68430" y="21520"/>
                </a:lnTo>
                <a:lnTo>
                  <a:pt x="68430" y="21530"/>
                </a:lnTo>
                <a:lnTo>
                  <a:pt x="68440" y="21530"/>
                </a:lnTo>
                <a:lnTo>
                  <a:pt x="68440" y="21540"/>
                </a:lnTo>
                <a:lnTo>
                  <a:pt x="68430" y="21540"/>
                </a:lnTo>
                <a:lnTo>
                  <a:pt x="68430" y="21550"/>
                </a:lnTo>
                <a:lnTo>
                  <a:pt x="68420" y="21560"/>
                </a:lnTo>
                <a:lnTo>
                  <a:pt x="68420" y="21570"/>
                </a:lnTo>
                <a:lnTo>
                  <a:pt x="68410" y="21570"/>
                </a:lnTo>
                <a:lnTo>
                  <a:pt x="68400" y="21580"/>
                </a:lnTo>
                <a:lnTo>
                  <a:pt x="68390" y="21580"/>
                </a:lnTo>
                <a:lnTo>
                  <a:pt x="68380" y="21590"/>
                </a:lnTo>
                <a:lnTo>
                  <a:pt x="68370" y="21590"/>
                </a:lnTo>
                <a:lnTo>
                  <a:pt x="68370" y="21600"/>
                </a:lnTo>
                <a:lnTo>
                  <a:pt x="68360" y="21610"/>
                </a:lnTo>
                <a:lnTo>
                  <a:pt x="68360" y="21600"/>
                </a:lnTo>
                <a:lnTo>
                  <a:pt x="68350" y="21600"/>
                </a:lnTo>
                <a:lnTo>
                  <a:pt x="68350" y="21610"/>
                </a:lnTo>
                <a:lnTo>
                  <a:pt x="68350" y="21620"/>
                </a:lnTo>
                <a:lnTo>
                  <a:pt x="68340" y="21620"/>
                </a:lnTo>
                <a:lnTo>
                  <a:pt x="68350" y="21620"/>
                </a:lnTo>
                <a:lnTo>
                  <a:pt x="68350" y="21630"/>
                </a:lnTo>
                <a:lnTo>
                  <a:pt x="68340" y="21630"/>
                </a:lnTo>
                <a:lnTo>
                  <a:pt x="68340" y="21620"/>
                </a:lnTo>
                <a:lnTo>
                  <a:pt x="68340" y="21630"/>
                </a:lnTo>
                <a:lnTo>
                  <a:pt x="68330" y="21630"/>
                </a:lnTo>
                <a:lnTo>
                  <a:pt x="68330" y="21640"/>
                </a:lnTo>
                <a:lnTo>
                  <a:pt x="68320" y="21640"/>
                </a:lnTo>
                <a:lnTo>
                  <a:pt x="68320" y="21630"/>
                </a:lnTo>
                <a:lnTo>
                  <a:pt x="68320" y="21640"/>
                </a:lnTo>
                <a:lnTo>
                  <a:pt x="68310" y="21640"/>
                </a:lnTo>
                <a:lnTo>
                  <a:pt x="68300" y="21650"/>
                </a:lnTo>
                <a:lnTo>
                  <a:pt x="68310" y="21650"/>
                </a:lnTo>
                <a:lnTo>
                  <a:pt x="68320" y="21650"/>
                </a:lnTo>
                <a:lnTo>
                  <a:pt x="68310" y="21660"/>
                </a:lnTo>
                <a:lnTo>
                  <a:pt x="68310" y="21670"/>
                </a:lnTo>
                <a:lnTo>
                  <a:pt x="68300" y="21670"/>
                </a:lnTo>
                <a:lnTo>
                  <a:pt x="68300" y="21680"/>
                </a:lnTo>
                <a:lnTo>
                  <a:pt x="68300" y="21690"/>
                </a:lnTo>
                <a:lnTo>
                  <a:pt x="68310" y="21690"/>
                </a:lnTo>
                <a:lnTo>
                  <a:pt x="68310" y="21700"/>
                </a:lnTo>
                <a:lnTo>
                  <a:pt x="68310" y="21710"/>
                </a:lnTo>
                <a:lnTo>
                  <a:pt x="68300" y="21720"/>
                </a:lnTo>
                <a:lnTo>
                  <a:pt x="68310" y="21720"/>
                </a:lnTo>
                <a:lnTo>
                  <a:pt x="68310" y="21730"/>
                </a:lnTo>
                <a:lnTo>
                  <a:pt x="68310" y="21740"/>
                </a:lnTo>
                <a:lnTo>
                  <a:pt x="68310" y="21730"/>
                </a:lnTo>
                <a:lnTo>
                  <a:pt x="68320" y="21730"/>
                </a:lnTo>
                <a:lnTo>
                  <a:pt x="68320" y="21740"/>
                </a:lnTo>
                <a:lnTo>
                  <a:pt x="68330" y="21740"/>
                </a:lnTo>
                <a:lnTo>
                  <a:pt x="68330" y="21750"/>
                </a:lnTo>
                <a:lnTo>
                  <a:pt x="68330" y="21740"/>
                </a:lnTo>
                <a:lnTo>
                  <a:pt x="68330" y="21750"/>
                </a:lnTo>
                <a:lnTo>
                  <a:pt x="68340" y="21750"/>
                </a:lnTo>
                <a:lnTo>
                  <a:pt x="68330" y="21750"/>
                </a:lnTo>
                <a:lnTo>
                  <a:pt x="68340" y="21750"/>
                </a:lnTo>
                <a:lnTo>
                  <a:pt x="68350" y="21750"/>
                </a:lnTo>
                <a:lnTo>
                  <a:pt x="68350" y="21760"/>
                </a:lnTo>
                <a:lnTo>
                  <a:pt x="68350" y="21750"/>
                </a:lnTo>
                <a:lnTo>
                  <a:pt x="68360" y="21750"/>
                </a:lnTo>
                <a:lnTo>
                  <a:pt x="68360" y="21760"/>
                </a:lnTo>
                <a:lnTo>
                  <a:pt x="68370" y="21760"/>
                </a:lnTo>
                <a:lnTo>
                  <a:pt x="68370" y="21770"/>
                </a:lnTo>
                <a:lnTo>
                  <a:pt x="68370" y="21780"/>
                </a:lnTo>
                <a:lnTo>
                  <a:pt x="68360" y="21780"/>
                </a:lnTo>
                <a:lnTo>
                  <a:pt x="68370" y="21780"/>
                </a:lnTo>
                <a:lnTo>
                  <a:pt x="68370" y="21790"/>
                </a:lnTo>
                <a:lnTo>
                  <a:pt x="68360" y="21790"/>
                </a:lnTo>
                <a:lnTo>
                  <a:pt x="68360" y="21800"/>
                </a:lnTo>
                <a:lnTo>
                  <a:pt x="68360" y="21810"/>
                </a:lnTo>
                <a:lnTo>
                  <a:pt x="68360" y="21820"/>
                </a:lnTo>
                <a:lnTo>
                  <a:pt x="68350" y="21820"/>
                </a:lnTo>
                <a:lnTo>
                  <a:pt x="68350" y="21830"/>
                </a:lnTo>
                <a:lnTo>
                  <a:pt x="68340" y="21830"/>
                </a:lnTo>
                <a:lnTo>
                  <a:pt x="68340" y="21840"/>
                </a:lnTo>
                <a:lnTo>
                  <a:pt x="68340" y="21850"/>
                </a:lnTo>
                <a:lnTo>
                  <a:pt x="68340" y="21860"/>
                </a:lnTo>
                <a:lnTo>
                  <a:pt x="68350" y="21860"/>
                </a:lnTo>
                <a:lnTo>
                  <a:pt x="68350" y="21850"/>
                </a:lnTo>
                <a:lnTo>
                  <a:pt x="68360" y="21850"/>
                </a:lnTo>
                <a:lnTo>
                  <a:pt x="68360" y="21860"/>
                </a:lnTo>
                <a:lnTo>
                  <a:pt x="68360" y="21870"/>
                </a:lnTo>
                <a:lnTo>
                  <a:pt x="68370" y="21870"/>
                </a:lnTo>
                <a:lnTo>
                  <a:pt x="68370" y="21880"/>
                </a:lnTo>
                <a:lnTo>
                  <a:pt x="68380" y="21880"/>
                </a:lnTo>
                <a:lnTo>
                  <a:pt x="68380" y="21890"/>
                </a:lnTo>
                <a:lnTo>
                  <a:pt x="68380" y="21900"/>
                </a:lnTo>
                <a:lnTo>
                  <a:pt x="68380" y="21910"/>
                </a:lnTo>
                <a:lnTo>
                  <a:pt x="68390" y="21910"/>
                </a:lnTo>
                <a:lnTo>
                  <a:pt x="68380" y="21910"/>
                </a:lnTo>
                <a:lnTo>
                  <a:pt x="68380" y="21920"/>
                </a:lnTo>
                <a:lnTo>
                  <a:pt x="68380" y="21930"/>
                </a:lnTo>
                <a:lnTo>
                  <a:pt x="68390" y="21930"/>
                </a:lnTo>
                <a:lnTo>
                  <a:pt x="68390" y="21940"/>
                </a:lnTo>
                <a:lnTo>
                  <a:pt x="68390" y="21950"/>
                </a:lnTo>
                <a:lnTo>
                  <a:pt x="68390" y="21960"/>
                </a:lnTo>
                <a:lnTo>
                  <a:pt x="68400" y="21960"/>
                </a:lnTo>
                <a:lnTo>
                  <a:pt x="68400" y="21950"/>
                </a:lnTo>
                <a:lnTo>
                  <a:pt x="68400" y="21960"/>
                </a:lnTo>
                <a:lnTo>
                  <a:pt x="68410" y="21960"/>
                </a:lnTo>
                <a:lnTo>
                  <a:pt x="68410" y="21970"/>
                </a:lnTo>
                <a:lnTo>
                  <a:pt x="68410" y="21980"/>
                </a:lnTo>
                <a:lnTo>
                  <a:pt x="68420" y="21980"/>
                </a:lnTo>
                <a:lnTo>
                  <a:pt x="68420" y="21970"/>
                </a:lnTo>
                <a:lnTo>
                  <a:pt x="68420" y="21980"/>
                </a:lnTo>
                <a:lnTo>
                  <a:pt x="68430" y="21980"/>
                </a:lnTo>
                <a:lnTo>
                  <a:pt x="68430" y="21990"/>
                </a:lnTo>
                <a:lnTo>
                  <a:pt x="68440" y="21990"/>
                </a:lnTo>
                <a:lnTo>
                  <a:pt x="68450" y="21990"/>
                </a:lnTo>
                <a:lnTo>
                  <a:pt x="68450" y="22000"/>
                </a:lnTo>
                <a:lnTo>
                  <a:pt x="68450" y="22010"/>
                </a:lnTo>
                <a:lnTo>
                  <a:pt x="68440" y="22010"/>
                </a:lnTo>
                <a:lnTo>
                  <a:pt x="68440" y="22020"/>
                </a:lnTo>
                <a:lnTo>
                  <a:pt x="68430" y="22020"/>
                </a:lnTo>
                <a:lnTo>
                  <a:pt x="68430" y="22030"/>
                </a:lnTo>
                <a:lnTo>
                  <a:pt x="68420" y="22030"/>
                </a:lnTo>
                <a:lnTo>
                  <a:pt x="68420" y="22040"/>
                </a:lnTo>
                <a:lnTo>
                  <a:pt x="68410" y="22040"/>
                </a:lnTo>
                <a:lnTo>
                  <a:pt x="68410" y="22050"/>
                </a:lnTo>
                <a:lnTo>
                  <a:pt x="68410" y="22060"/>
                </a:lnTo>
                <a:lnTo>
                  <a:pt x="68400" y="22060"/>
                </a:lnTo>
                <a:lnTo>
                  <a:pt x="68400" y="22070"/>
                </a:lnTo>
                <a:lnTo>
                  <a:pt x="68390" y="22080"/>
                </a:lnTo>
                <a:lnTo>
                  <a:pt x="68380" y="22070"/>
                </a:lnTo>
                <a:lnTo>
                  <a:pt x="68370" y="22070"/>
                </a:lnTo>
                <a:lnTo>
                  <a:pt x="68360" y="22070"/>
                </a:lnTo>
                <a:lnTo>
                  <a:pt x="68350" y="22070"/>
                </a:lnTo>
                <a:lnTo>
                  <a:pt x="68350" y="22080"/>
                </a:lnTo>
                <a:lnTo>
                  <a:pt x="68350" y="22090"/>
                </a:lnTo>
                <a:lnTo>
                  <a:pt x="68350" y="22100"/>
                </a:lnTo>
                <a:lnTo>
                  <a:pt x="68340" y="22110"/>
                </a:lnTo>
                <a:lnTo>
                  <a:pt x="68330" y="22110"/>
                </a:lnTo>
                <a:lnTo>
                  <a:pt x="68320" y="22100"/>
                </a:lnTo>
                <a:lnTo>
                  <a:pt x="68310" y="22100"/>
                </a:lnTo>
                <a:lnTo>
                  <a:pt x="68310" y="22110"/>
                </a:lnTo>
                <a:lnTo>
                  <a:pt x="68300" y="22120"/>
                </a:lnTo>
                <a:lnTo>
                  <a:pt x="68300" y="22110"/>
                </a:lnTo>
                <a:lnTo>
                  <a:pt x="68290" y="22120"/>
                </a:lnTo>
                <a:lnTo>
                  <a:pt x="68290" y="22110"/>
                </a:lnTo>
                <a:lnTo>
                  <a:pt x="68290" y="22100"/>
                </a:lnTo>
                <a:lnTo>
                  <a:pt x="68280" y="22110"/>
                </a:lnTo>
                <a:lnTo>
                  <a:pt x="68280" y="22100"/>
                </a:lnTo>
                <a:lnTo>
                  <a:pt x="68270" y="22100"/>
                </a:lnTo>
                <a:lnTo>
                  <a:pt x="68260" y="22110"/>
                </a:lnTo>
                <a:lnTo>
                  <a:pt x="68250" y="22110"/>
                </a:lnTo>
                <a:lnTo>
                  <a:pt x="68240" y="22110"/>
                </a:lnTo>
                <a:lnTo>
                  <a:pt x="68240" y="22120"/>
                </a:lnTo>
                <a:lnTo>
                  <a:pt x="68230" y="22120"/>
                </a:lnTo>
                <a:lnTo>
                  <a:pt x="68230" y="22130"/>
                </a:lnTo>
                <a:lnTo>
                  <a:pt x="68230" y="22140"/>
                </a:lnTo>
                <a:lnTo>
                  <a:pt x="68220" y="22140"/>
                </a:lnTo>
                <a:lnTo>
                  <a:pt x="68210" y="22140"/>
                </a:lnTo>
                <a:lnTo>
                  <a:pt x="68200" y="22140"/>
                </a:lnTo>
                <a:lnTo>
                  <a:pt x="68200" y="22130"/>
                </a:lnTo>
                <a:lnTo>
                  <a:pt x="68210" y="22120"/>
                </a:lnTo>
                <a:lnTo>
                  <a:pt x="68210" y="22110"/>
                </a:lnTo>
                <a:lnTo>
                  <a:pt x="68200" y="22110"/>
                </a:lnTo>
                <a:lnTo>
                  <a:pt x="68210" y="22100"/>
                </a:lnTo>
                <a:lnTo>
                  <a:pt x="68200" y="22100"/>
                </a:lnTo>
                <a:lnTo>
                  <a:pt x="68200" y="22090"/>
                </a:lnTo>
                <a:lnTo>
                  <a:pt x="68200" y="22080"/>
                </a:lnTo>
                <a:lnTo>
                  <a:pt x="68210" y="22080"/>
                </a:lnTo>
                <a:lnTo>
                  <a:pt x="68200" y="22080"/>
                </a:lnTo>
                <a:lnTo>
                  <a:pt x="68200" y="22070"/>
                </a:lnTo>
                <a:lnTo>
                  <a:pt x="68190" y="22070"/>
                </a:lnTo>
                <a:lnTo>
                  <a:pt x="68190" y="22060"/>
                </a:lnTo>
                <a:lnTo>
                  <a:pt x="68180" y="22060"/>
                </a:lnTo>
                <a:lnTo>
                  <a:pt x="68180" y="22050"/>
                </a:lnTo>
                <a:lnTo>
                  <a:pt x="68180" y="22040"/>
                </a:lnTo>
                <a:lnTo>
                  <a:pt x="68170" y="22040"/>
                </a:lnTo>
                <a:lnTo>
                  <a:pt x="68170" y="22030"/>
                </a:lnTo>
                <a:lnTo>
                  <a:pt x="68160" y="22030"/>
                </a:lnTo>
                <a:lnTo>
                  <a:pt x="68160" y="22020"/>
                </a:lnTo>
                <a:lnTo>
                  <a:pt x="68150" y="22020"/>
                </a:lnTo>
                <a:lnTo>
                  <a:pt x="68140" y="22020"/>
                </a:lnTo>
                <a:lnTo>
                  <a:pt x="68130" y="22010"/>
                </a:lnTo>
                <a:lnTo>
                  <a:pt x="68120" y="22010"/>
                </a:lnTo>
                <a:lnTo>
                  <a:pt x="68120" y="22000"/>
                </a:lnTo>
                <a:lnTo>
                  <a:pt x="68130" y="22000"/>
                </a:lnTo>
                <a:lnTo>
                  <a:pt x="68120" y="22000"/>
                </a:lnTo>
                <a:lnTo>
                  <a:pt x="68120" y="21990"/>
                </a:lnTo>
                <a:lnTo>
                  <a:pt x="68120" y="21980"/>
                </a:lnTo>
                <a:lnTo>
                  <a:pt x="68110" y="21980"/>
                </a:lnTo>
                <a:lnTo>
                  <a:pt x="68100" y="21980"/>
                </a:lnTo>
                <a:lnTo>
                  <a:pt x="68100" y="21970"/>
                </a:lnTo>
                <a:lnTo>
                  <a:pt x="68090" y="21970"/>
                </a:lnTo>
                <a:lnTo>
                  <a:pt x="68080" y="21970"/>
                </a:lnTo>
                <a:lnTo>
                  <a:pt x="68080" y="21980"/>
                </a:lnTo>
                <a:lnTo>
                  <a:pt x="68070" y="21980"/>
                </a:lnTo>
                <a:lnTo>
                  <a:pt x="68060" y="21980"/>
                </a:lnTo>
                <a:lnTo>
                  <a:pt x="68060" y="21990"/>
                </a:lnTo>
                <a:lnTo>
                  <a:pt x="68060" y="21980"/>
                </a:lnTo>
                <a:lnTo>
                  <a:pt x="68050" y="21990"/>
                </a:lnTo>
                <a:lnTo>
                  <a:pt x="68040" y="21990"/>
                </a:lnTo>
                <a:lnTo>
                  <a:pt x="68040" y="22000"/>
                </a:lnTo>
                <a:lnTo>
                  <a:pt x="68030" y="22020"/>
                </a:lnTo>
                <a:lnTo>
                  <a:pt x="68030" y="22030"/>
                </a:lnTo>
                <a:lnTo>
                  <a:pt x="68020" y="22030"/>
                </a:lnTo>
                <a:lnTo>
                  <a:pt x="68010" y="22030"/>
                </a:lnTo>
                <a:lnTo>
                  <a:pt x="68000" y="22030"/>
                </a:lnTo>
                <a:lnTo>
                  <a:pt x="67990" y="22030"/>
                </a:lnTo>
                <a:lnTo>
                  <a:pt x="67980" y="22030"/>
                </a:lnTo>
                <a:lnTo>
                  <a:pt x="67980" y="22040"/>
                </a:lnTo>
                <a:lnTo>
                  <a:pt x="67970" y="22040"/>
                </a:lnTo>
                <a:lnTo>
                  <a:pt x="67970" y="22030"/>
                </a:lnTo>
                <a:lnTo>
                  <a:pt x="67960" y="22030"/>
                </a:lnTo>
                <a:lnTo>
                  <a:pt x="67960" y="22040"/>
                </a:lnTo>
                <a:lnTo>
                  <a:pt x="67950" y="22040"/>
                </a:lnTo>
                <a:lnTo>
                  <a:pt x="67950" y="22030"/>
                </a:lnTo>
                <a:lnTo>
                  <a:pt x="67940" y="22020"/>
                </a:lnTo>
                <a:lnTo>
                  <a:pt x="67930" y="22020"/>
                </a:lnTo>
                <a:lnTo>
                  <a:pt x="67930" y="22010"/>
                </a:lnTo>
                <a:lnTo>
                  <a:pt x="67920" y="22010"/>
                </a:lnTo>
                <a:lnTo>
                  <a:pt x="67910" y="22020"/>
                </a:lnTo>
                <a:lnTo>
                  <a:pt x="67920" y="22030"/>
                </a:lnTo>
                <a:lnTo>
                  <a:pt x="67920" y="22040"/>
                </a:lnTo>
                <a:lnTo>
                  <a:pt x="67910" y="22040"/>
                </a:lnTo>
                <a:lnTo>
                  <a:pt x="67910" y="22030"/>
                </a:lnTo>
                <a:lnTo>
                  <a:pt x="67900" y="22030"/>
                </a:lnTo>
                <a:lnTo>
                  <a:pt x="67890" y="22030"/>
                </a:lnTo>
                <a:lnTo>
                  <a:pt x="67890" y="22040"/>
                </a:lnTo>
                <a:lnTo>
                  <a:pt x="67890" y="22030"/>
                </a:lnTo>
                <a:lnTo>
                  <a:pt x="67880" y="22030"/>
                </a:lnTo>
                <a:lnTo>
                  <a:pt x="67870" y="22030"/>
                </a:lnTo>
                <a:lnTo>
                  <a:pt x="67860" y="22030"/>
                </a:lnTo>
                <a:lnTo>
                  <a:pt x="67860" y="22040"/>
                </a:lnTo>
                <a:lnTo>
                  <a:pt x="67870" y="22040"/>
                </a:lnTo>
                <a:lnTo>
                  <a:pt x="67870" y="22050"/>
                </a:lnTo>
                <a:lnTo>
                  <a:pt x="67860" y="22050"/>
                </a:lnTo>
                <a:lnTo>
                  <a:pt x="67860" y="22060"/>
                </a:lnTo>
                <a:lnTo>
                  <a:pt x="67860" y="22070"/>
                </a:lnTo>
                <a:lnTo>
                  <a:pt x="67850" y="22070"/>
                </a:lnTo>
                <a:lnTo>
                  <a:pt x="67840" y="22070"/>
                </a:lnTo>
                <a:lnTo>
                  <a:pt x="67840" y="22060"/>
                </a:lnTo>
                <a:lnTo>
                  <a:pt x="67840" y="22050"/>
                </a:lnTo>
                <a:lnTo>
                  <a:pt x="67830" y="22050"/>
                </a:lnTo>
                <a:lnTo>
                  <a:pt x="67830" y="22040"/>
                </a:lnTo>
                <a:lnTo>
                  <a:pt x="67820" y="22040"/>
                </a:lnTo>
                <a:lnTo>
                  <a:pt x="67810" y="22030"/>
                </a:lnTo>
                <a:lnTo>
                  <a:pt x="67810" y="22020"/>
                </a:lnTo>
                <a:lnTo>
                  <a:pt x="67800" y="22020"/>
                </a:lnTo>
                <a:lnTo>
                  <a:pt x="67790" y="22020"/>
                </a:lnTo>
                <a:lnTo>
                  <a:pt x="67800" y="22020"/>
                </a:lnTo>
                <a:lnTo>
                  <a:pt x="67800" y="22010"/>
                </a:lnTo>
                <a:lnTo>
                  <a:pt x="67790" y="22010"/>
                </a:lnTo>
                <a:lnTo>
                  <a:pt x="67790" y="22020"/>
                </a:lnTo>
                <a:lnTo>
                  <a:pt x="67790" y="22030"/>
                </a:lnTo>
                <a:lnTo>
                  <a:pt x="67780" y="22030"/>
                </a:lnTo>
                <a:lnTo>
                  <a:pt x="67780" y="22020"/>
                </a:lnTo>
                <a:lnTo>
                  <a:pt x="67780" y="22030"/>
                </a:lnTo>
                <a:lnTo>
                  <a:pt x="67770" y="22030"/>
                </a:lnTo>
                <a:lnTo>
                  <a:pt x="67760" y="22030"/>
                </a:lnTo>
                <a:lnTo>
                  <a:pt x="67760" y="22040"/>
                </a:lnTo>
                <a:lnTo>
                  <a:pt x="67750" y="22040"/>
                </a:lnTo>
                <a:lnTo>
                  <a:pt x="67750" y="22030"/>
                </a:lnTo>
                <a:lnTo>
                  <a:pt x="67740" y="22020"/>
                </a:lnTo>
                <a:lnTo>
                  <a:pt x="67730" y="22020"/>
                </a:lnTo>
                <a:lnTo>
                  <a:pt x="67720" y="22030"/>
                </a:lnTo>
                <a:lnTo>
                  <a:pt x="67720" y="22040"/>
                </a:lnTo>
                <a:lnTo>
                  <a:pt x="67720" y="22050"/>
                </a:lnTo>
                <a:lnTo>
                  <a:pt x="67720" y="22070"/>
                </a:lnTo>
                <a:lnTo>
                  <a:pt x="67720" y="22080"/>
                </a:lnTo>
                <a:lnTo>
                  <a:pt x="67710" y="22080"/>
                </a:lnTo>
                <a:lnTo>
                  <a:pt x="67710" y="22090"/>
                </a:lnTo>
                <a:lnTo>
                  <a:pt x="67710" y="22100"/>
                </a:lnTo>
                <a:lnTo>
                  <a:pt x="67710" y="22090"/>
                </a:lnTo>
                <a:lnTo>
                  <a:pt x="67700" y="22090"/>
                </a:lnTo>
                <a:lnTo>
                  <a:pt x="67690" y="22090"/>
                </a:lnTo>
                <a:lnTo>
                  <a:pt x="67680" y="22100"/>
                </a:lnTo>
                <a:lnTo>
                  <a:pt x="67670" y="22100"/>
                </a:lnTo>
                <a:lnTo>
                  <a:pt x="67670" y="22110"/>
                </a:lnTo>
                <a:lnTo>
                  <a:pt x="67660" y="22120"/>
                </a:lnTo>
                <a:lnTo>
                  <a:pt x="67660" y="22130"/>
                </a:lnTo>
                <a:lnTo>
                  <a:pt x="67660" y="22140"/>
                </a:lnTo>
                <a:lnTo>
                  <a:pt x="67650" y="22150"/>
                </a:lnTo>
                <a:lnTo>
                  <a:pt x="67640" y="22150"/>
                </a:lnTo>
                <a:lnTo>
                  <a:pt x="67640" y="22160"/>
                </a:lnTo>
                <a:lnTo>
                  <a:pt x="67640" y="22150"/>
                </a:lnTo>
                <a:lnTo>
                  <a:pt x="67630" y="22150"/>
                </a:lnTo>
                <a:lnTo>
                  <a:pt x="67630" y="22160"/>
                </a:lnTo>
                <a:lnTo>
                  <a:pt x="67620" y="22160"/>
                </a:lnTo>
                <a:lnTo>
                  <a:pt x="67620" y="22170"/>
                </a:lnTo>
                <a:lnTo>
                  <a:pt x="67630" y="22170"/>
                </a:lnTo>
                <a:lnTo>
                  <a:pt x="67630" y="22180"/>
                </a:lnTo>
                <a:lnTo>
                  <a:pt x="67640" y="22210"/>
                </a:lnTo>
                <a:lnTo>
                  <a:pt x="67640" y="22220"/>
                </a:lnTo>
                <a:lnTo>
                  <a:pt x="67630" y="22230"/>
                </a:lnTo>
                <a:lnTo>
                  <a:pt x="67630" y="22240"/>
                </a:lnTo>
                <a:lnTo>
                  <a:pt x="67640" y="22240"/>
                </a:lnTo>
                <a:lnTo>
                  <a:pt x="67650" y="22270"/>
                </a:lnTo>
                <a:lnTo>
                  <a:pt x="67650" y="22280"/>
                </a:lnTo>
                <a:lnTo>
                  <a:pt x="67650" y="22290"/>
                </a:lnTo>
                <a:lnTo>
                  <a:pt x="67660" y="22300"/>
                </a:lnTo>
                <a:lnTo>
                  <a:pt x="67660" y="22310"/>
                </a:lnTo>
                <a:lnTo>
                  <a:pt x="67660" y="22320"/>
                </a:lnTo>
                <a:lnTo>
                  <a:pt x="67660" y="22330"/>
                </a:lnTo>
                <a:lnTo>
                  <a:pt x="67660" y="22340"/>
                </a:lnTo>
                <a:lnTo>
                  <a:pt x="67670" y="22350"/>
                </a:lnTo>
                <a:lnTo>
                  <a:pt x="67660" y="22360"/>
                </a:lnTo>
                <a:lnTo>
                  <a:pt x="67650" y="22360"/>
                </a:lnTo>
                <a:lnTo>
                  <a:pt x="67650" y="22370"/>
                </a:lnTo>
                <a:lnTo>
                  <a:pt x="67650" y="22380"/>
                </a:lnTo>
                <a:lnTo>
                  <a:pt x="67640" y="22380"/>
                </a:lnTo>
                <a:lnTo>
                  <a:pt x="67640" y="22390"/>
                </a:lnTo>
                <a:lnTo>
                  <a:pt x="67650" y="22400"/>
                </a:lnTo>
                <a:lnTo>
                  <a:pt x="67660" y="22400"/>
                </a:lnTo>
                <a:lnTo>
                  <a:pt x="67670" y="22410"/>
                </a:lnTo>
                <a:lnTo>
                  <a:pt x="67680" y="22420"/>
                </a:lnTo>
                <a:lnTo>
                  <a:pt x="67680" y="22430"/>
                </a:lnTo>
                <a:lnTo>
                  <a:pt x="67680" y="22440"/>
                </a:lnTo>
                <a:lnTo>
                  <a:pt x="67690" y="22440"/>
                </a:lnTo>
                <a:lnTo>
                  <a:pt x="67690" y="22450"/>
                </a:lnTo>
                <a:lnTo>
                  <a:pt x="67690" y="22460"/>
                </a:lnTo>
                <a:lnTo>
                  <a:pt x="67680" y="22460"/>
                </a:lnTo>
                <a:lnTo>
                  <a:pt x="67680" y="22470"/>
                </a:lnTo>
                <a:lnTo>
                  <a:pt x="67670" y="22470"/>
                </a:lnTo>
                <a:lnTo>
                  <a:pt x="67670" y="22480"/>
                </a:lnTo>
                <a:lnTo>
                  <a:pt x="67660" y="22480"/>
                </a:lnTo>
                <a:lnTo>
                  <a:pt x="67660" y="22490"/>
                </a:lnTo>
                <a:lnTo>
                  <a:pt x="67670" y="22490"/>
                </a:lnTo>
                <a:lnTo>
                  <a:pt x="67670" y="22500"/>
                </a:lnTo>
                <a:lnTo>
                  <a:pt x="67670" y="22510"/>
                </a:lnTo>
                <a:lnTo>
                  <a:pt x="67670" y="22520"/>
                </a:lnTo>
                <a:lnTo>
                  <a:pt x="67670" y="22530"/>
                </a:lnTo>
                <a:lnTo>
                  <a:pt x="67670" y="22540"/>
                </a:lnTo>
                <a:lnTo>
                  <a:pt x="67680" y="22540"/>
                </a:lnTo>
                <a:lnTo>
                  <a:pt x="67680" y="22550"/>
                </a:lnTo>
                <a:lnTo>
                  <a:pt x="67680" y="22560"/>
                </a:lnTo>
                <a:lnTo>
                  <a:pt x="67690" y="22570"/>
                </a:lnTo>
                <a:lnTo>
                  <a:pt x="67690" y="22580"/>
                </a:lnTo>
                <a:lnTo>
                  <a:pt x="67690" y="22590"/>
                </a:lnTo>
                <a:lnTo>
                  <a:pt x="67690" y="22600"/>
                </a:lnTo>
                <a:lnTo>
                  <a:pt x="67690" y="22610"/>
                </a:lnTo>
                <a:lnTo>
                  <a:pt x="67700" y="22610"/>
                </a:lnTo>
                <a:lnTo>
                  <a:pt x="67700" y="22620"/>
                </a:lnTo>
                <a:lnTo>
                  <a:pt x="67700" y="22630"/>
                </a:lnTo>
                <a:lnTo>
                  <a:pt x="67700" y="22640"/>
                </a:lnTo>
                <a:lnTo>
                  <a:pt x="67690" y="22660"/>
                </a:lnTo>
                <a:lnTo>
                  <a:pt x="67700" y="22660"/>
                </a:lnTo>
                <a:lnTo>
                  <a:pt x="67710" y="22670"/>
                </a:lnTo>
                <a:lnTo>
                  <a:pt x="67720" y="22680"/>
                </a:lnTo>
                <a:lnTo>
                  <a:pt x="67720" y="22670"/>
                </a:lnTo>
                <a:lnTo>
                  <a:pt x="67730" y="22670"/>
                </a:lnTo>
                <a:lnTo>
                  <a:pt x="67730" y="22660"/>
                </a:lnTo>
                <a:lnTo>
                  <a:pt x="67740" y="22660"/>
                </a:lnTo>
                <a:lnTo>
                  <a:pt x="67750" y="22660"/>
                </a:lnTo>
                <a:lnTo>
                  <a:pt x="67770" y="22670"/>
                </a:lnTo>
                <a:lnTo>
                  <a:pt x="67780" y="22680"/>
                </a:lnTo>
                <a:lnTo>
                  <a:pt x="67790" y="22690"/>
                </a:lnTo>
                <a:lnTo>
                  <a:pt x="67800" y="22710"/>
                </a:lnTo>
                <a:lnTo>
                  <a:pt x="67810" y="22710"/>
                </a:lnTo>
                <a:lnTo>
                  <a:pt x="67810" y="22720"/>
                </a:lnTo>
                <a:lnTo>
                  <a:pt x="67820" y="22720"/>
                </a:lnTo>
                <a:lnTo>
                  <a:pt x="67830" y="22720"/>
                </a:lnTo>
                <a:lnTo>
                  <a:pt x="67840" y="22720"/>
                </a:lnTo>
                <a:lnTo>
                  <a:pt x="67830" y="22730"/>
                </a:lnTo>
                <a:lnTo>
                  <a:pt x="67830" y="22740"/>
                </a:lnTo>
                <a:lnTo>
                  <a:pt x="67820" y="22760"/>
                </a:lnTo>
                <a:lnTo>
                  <a:pt x="67800" y="22770"/>
                </a:lnTo>
                <a:lnTo>
                  <a:pt x="67790" y="22770"/>
                </a:lnTo>
                <a:lnTo>
                  <a:pt x="67780" y="22780"/>
                </a:lnTo>
                <a:lnTo>
                  <a:pt x="67790" y="22790"/>
                </a:lnTo>
                <a:lnTo>
                  <a:pt x="67800" y="22800"/>
                </a:lnTo>
                <a:lnTo>
                  <a:pt x="67800" y="22810"/>
                </a:lnTo>
                <a:lnTo>
                  <a:pt x="67790" y="22810"/>
                </a:lnTo>
                <a:lnTo>
                  <a:pt x="67780" y="22810"/>
                </a:lnTo>
                <a:lnTo>
                  <a:pt x="67770" y="22810"/>
                </a:lnTo>
                <a:lnTo>
                  <a:pt x="67760" y="22810"/>
                </a:lnTo>
                <a:lnTo>
                  <a:pt x="67750" y="22810"/>
                </a:lnTo>
                <a:lnTo>
                  <a:pt x="67740" y="22810"/>
                </a:lnTo>
                <a:lnTo>
                  <a:pt x="67730" y="22820"/>
                </a:lnTo>
                <a:lnTo>
                  <a:pt x="67720" y="22820"/>
                </a:lnTo>
                <a:lnTo>
                  <a:pt x="67710" y="22820"/>
                </a:lnTo>
                <a:lnTo>
                  <a:pt x="67690" y="22830"/>
                </a:lnTo>
                <a:lnTo>
                  <a:pt x="67670" y="22830"/>
                </a:lnTo>
                <a:lnTo>
                  <a:pt x="67660" y="22840"/>
                </a:lnTo>
                <a:lnTo>
                  <a:pt x="67660" y="22850"/>
                </a:lnTo>
                <a:lnTo>
                  <a:pt x="67640" y="22870"/>
                </a:lnTo>
                <a:lnTo>
                  <a:pt x="67640" y="22880"/>
                </a:lnTo>
                <a:lnTo>
                  <a:pt x="67630" y="22880"/>
                </a:lnTo>
                <a:lnTo>
                  <a:pt x="67630" y="22890"/>
                </a:lnTo>
                <a:lnTo>
                  <a:pt x="67620" y="22900"/>
                </a:lnTo>
                <a:lnTo>
                  <a:pt x="67620" y="22910"/>
                </a:lnTo>
                <a:lnTo>
                  <a:pt x="67610" y="22920"/>
                </a:lnTo>
                <a:lnTo>
                  <a:pt x="67590" y="22950"/>
                </a:lnTo>
                <a:lnTo>
                  <a:pt x="67580" y="22950"/>
                </a:lnTo>
                <a:lnTo>
                  <a:pt x="67580" y="22960"/>
                </a:lnTo>
                <a:lnTo>
                  <a:pt x="67560" y="22970"/>
                </a:lnTo>
                <a:lnTo>
                  <a:pt x="67540" y="22990"/>
                </a:lnTo>
                <a:lnTo>
                  <a:pt x="67530" y="22990"/>
                </a:lnTo>
                <a:lnTo>
                  <a:pt x="67520" y="23000"/>
                </a:lnTo>
                <a:lnTo>
                  <a:pt x="67510" y="23010"/>
                </a:lnTo>
                <a:lnTo>
                  <a:pt x="67490" y="23030"/>
                </a:lnTo>
                <a:lnTo>
                  <a:pt x="67480" y="23040"/>
                </a:lnTo>
                <a:lnTo>
                  <a:pt x="67470" y="23050"/>
                </a:lnTo>
                <a:lnTo>
                  <a:pt x="67450" y="23060"/>
                </a:lnTo>
                <a:lnTo>
                  <a:pt x="67440" y="23060"/>
                </a:lnTo>
                <a:lnTo>
                  <a:pt x="67430" y="23070"/>
                </a:lnTo>
                <a:lnTo>
                  <a:pt x="67420" y="23100"/>
                </a:lnTo>
                <a:lnTo>
                  <a:pt x="67410" y="23120"/>
                </a:lnTo>
                <a:lnTo>
                  <a:pt x="67400" y="23140"/>
                </a:lnTo>
                <a:lnTo>
                  <a:pt x="67380" y="23140"/>
                </a:lnTo>
                <a:lnTo>
                  <a:pt x="67360" y="23150"/>
                </a:lnTo>
                <a:lnTo>
                  <a:pt x="67360" y="23160"/>
                </a:lnTo>
                <a:lnTo>
                  <a:pt x="67330" y="23160"/>
                </a:lnTo>
                <a:lnTo>
                  <a:pt x="67320" y="23180"/>
                </a:lnTo>
                <a:lnTo>
                  <a:pt x="67280" y="23180"/>
                </a:lnTo>
                <a:lnTo>
                  <a:pt x="67260" y="23190"/>
                </a:lnTo>
                <a:lnTo>
                  <a:pt x="67250" y="23190"/>
                </a:lnTo>
                <a:lnTo>
                  <a:pt x="67240" y="23190"/>
                </a:lnTo>
                <a:lnTo>
                  <a:pt x="67230" y="23190"/>
                </a:lnTo>
                <a:lnTo>
                  <a:pt x="67220" y="23190"/>
                </a:lnTo>
                <a:lnTo>
                  <a:pt x="67210" y="23200"/>
                </a:lnTo>
                <a:lnTo>
                  <a:pt x="67200" y="23210"/>
                </a:lnTo>
                <a:lnTo>
                  <a:pt x="67190" y="23230"/>
                </a:lnTo>
                <a:lnTo>
                  <a:pt x="67180" y="23260"/>
                </a:lnTo>
                <a:lnTo>
                  <a:pt x="67150" y="23270"/>
                </a:lnTo>
                <a:lnTo>
                  <a:pt x="67140" y="23270"/>
                </a:lnTo>
                <a:lnTo>
                  <a:pt x="67110" y="23280"/>
                </a:lnTo>
                <a:lnTo>
                  <a:pt x="67100" y="23290"/>
                </a:lnTo>
                <a:lnTo>
                  <a:pt x="67090" y="23300"/>
                </a:lnTo>
                <a:lnTo>
                  <a:pt x="67080" y="23310"/>
                </a:lnTo>
                <a:lnTo>
                  <a:pt x="67060" y="23310"/>
                </a:lnTo>
                <a:lnTo>
                  <a:pt x="67050" y="23320"/>
                </a:lnTo>
                <a:lnTo>
                  <a:pt x="67020" y="23330"/>
                </a:lnTo>
                <a:lnTo>
                  <a:pt x="67010" y="23340"/>
                </a:lnTo>
                <a:lnTo>
                  <a:pt x="67010" y="23350"/>
                </a:lnTo>
                <a:lnTo>
                  <a:pt x="67000" y="23350"/>
                </a:lnTo>
                <a:lnTo>
                  <a:pt x="67000" y="23340"/>
                </a:lnTo>
                <a:lnTo>
                  <a:pt x="66990" y="23340"/>
                </a:lnTo>
                <a:lnTo>
                  <a:pt x="66980" y="23340"/>
                </a:lnTo>
                <a:lnTo>
                  <a:pt x="66970" y="23340"/>
                </a:lnTo>
                <a:lnTo>
                  <a:pt x="66940" y="23330"/>
                </a:lnTo>
                <a:lnTo>
                  <a:pt x="66930" y="23320"/>
                </a:lnTo>
                <a:lnTo>
                  <a:pt x="66930" y="23330"/>
                </a:lnTo>
                <a:lnTo>
                  <a:pt x="66920" y="23360"/>
                </a:lnTo>
                <a:lnTo>
                  <a:pt x="66910" y="23370"/>
                </a:lnTo>
                <a:lnTo>
                  <a:pt x="66890" y="23380"/>
                </a:lnTo>
                <a:lnTo>
                  <a:pt x="66870" y="23390"/>
                </a:lnTo>
                <a:lnTo>
                  <a:pt x="66850" y="23410"/>
                </a:lnTo>
                <a:lnTo>
                  <a:pt x="66790" y="23440"/>
                </a:lnTo>
                <a:lnTo>
                  <a:pt x="66770" y="23430"/>
                </a:lnTo>
                <a:lnTo>
                  <a:pt x="66750" y="23430"/>
                </a:lnTo>
                <a:lnTo>
                  <a:pt x="66710" y="23390"/>
                </a:lnTo>
                <a:lnTo>
                  <a:pt x="66690" y="23400"/>
                </a:lnTo>
                <a:lnTo>
                  <a:pt x="66670" y="23430"/>
                </a:lnTo>
                <a:lnTo>
                  <a:pt x="66660" y="23440"/>
                </a:lnTo>
                <a:lnTo>
                  <a:pt x="66660" y="23460"/>
                </a:lnTo>
                <a:lnTo>
                  <a:pt x="66650" y="23460"/>
                </a:lnTo>
                <a:lnTo>
                  <a:pt x="66650" y="23480"/>
                </a:lnTo>
                <a:lnTo>
                  <a:pt x="66650" y="23490"/>
                </a:lnTo>
                <a:lnTo>
                  <a:pt x="66650" y="23510"/>
                </a:lnTo>
                <a:lnTo>
                  <a:pt x="66650" y="23520"/>
                </a:lnTo>
                <a:lnTo>
                  <a:pt x="66650" y="23550"/>
                </a:lnTo>
                <a:lnTo>
                  <a:pt x="66640" y="23560"/>
                </a:lnTo>
                <a:lnTo>
                  <a:pt x="66630" y="23560"/>
                </a:lnTo>
                <a:lnTo>
                  <a:pt x="66620" y="23570"/>
                </a:lnTo>
                <a:lnTo>
                  <a:pt x="66610" y="23580"/>
                </a:lnTo>
                <a:lnTo>
                  <a:pt x="66600" y="23580"/>
                </a:lnTo>
                <a:lnTo>
                  <a:pt x="66600" y="23590"/>
                </a:lnTo>
                <a:lnTo>
                  <a:pt x="66590" y="23590"/>
                </a:lnTo>
                <a:lnTo>
                  <a:pt x="66580" y="23590"/>
                </a:lnTo>
                <a:lnTo>
                  <a:pt x="66580" y="23580"/>
                </a:lnTo>
                <a:lnTo>
                  <a:pt x="66570" y="23580"/>
                </a:lnTo>
                <a:lnTo>
                  <a:pt x="66550" y="23570"/>
                </a:lnTo>
                <a:lnTo>
                  <a:pt x="66550" y="23560"/>
                </a:lnTo>
                <a:lnTo>
                  <a:pt x="66560" y="23550"/>
                </a:lnTo>
                <a:lnTo>
                  <a:pt x="66550" y="23520"/>
                </a:lnTo>
                <a:lnTo>
                  <a:pt x="66530" y="23510"/>
                </a:lnTo>
                <a:lnTo>
                  <a:pt x="66500" y="23510"/>
                </a:lnTo>
                <a:lnTo>
                  <a:pt x="66500" y="23500"/>
                </a:lnTo>
                <a:lnTo>
                  <a:pt x="66500" y="23490"/>
                </a:lnTo>
                <a:lnTo>
                  <a:pt x="66500" y="23480"/>
                </a:lnTo>
                <a:lnTo>
                  <a:pt x="66460" y="23450"/>
                </a:lnTo>
                <a:lnTo>
                  <a:pt x="66430" y="23450"/>
                </a:lnTo>
                <a:lnTo>
                  <a:pt x="66410" y="23460"/>
                </a:lnTo>
                <a:lnTo>
                  <a:pt x="66390" y="23500"/>
                </a:lnTo>
                <a:lnTo>
                  <a:pt x="66380" y="23500"/>
                </a:lnTo>
                <a:lnTo>
                  <a:pt x="66370" y="23510"/>
                </a:lnTo>
                <a:lnTo>
                  <a:pt x="66290" y="23520"/>
                </a:lnTo>
                <a:lnTo>
                  <a:pt x="66270" y="23550"/>
                </a:lnTo>
                <a:lnTo>
                  <a:pt x="66260" y="23560"/>
                </a:lnTo>
                <a:lnTo>
                  <a:pt x="66250" y="23570"/>
                </a:lnTo>
                <a:lnTo>
                  <a:pt x="66250" y="23560"/>
                </a:lnTo>
                <a:lnTo>
                  <a:pt x="66240" y="23550"/>
                </a:lnTo>
                <a:lnTo>
                  <a:pt x="66240" y="23540"/>
                </a:lnTo>
                <a:lnTo>
                  <a:pt x="66240" y="23530"/>
                </a:lnTo>
                <a:lnTo>
                  <a:pt x="66240" y="23520"/>
                </a:lnTo>
                <a:lnTo>
                  <a:pt x="66240" y="23510"/>
                </a:lnTo>
                <a:lnTo>
                  <a:pt x="66230" y="23510"/>
                </a:lnTo>
                <a:lnTo>
                  <a:pt x="66230" y="23520"/>
                </a:lnTo>
                <a:lnTo>
                  <a:pt x="66220" y="23520"/>
                </a:lnTo>
                <a:lnTo>
                  <a:pt x="66210" y="23510"/>
                </a:lnTo>
                <a:lnTo>
                  <a:pt x="66200" y="23520"/>
                </a:lnTo>
                <a:lnTo>
                  <a:pt x="66190" y="23530"/>
                </a:lnTo>
                <a:lnTo>
                  <a:pt x="66190" y="23520"/>
                </a:lnTo>
                <a:lnTo>
                  <a:pt x="66180" y="23520"/>
                </a:lnTo>
                <a:lnTo>
                  <a:pt x="66180" y="23510"/>
                </a:lnTo>
                <a:lnTo>
                  <a:pt x="66170" y="23500"/>
                </a:lnTo>
                <a:lnTo>
                  <a:pt x="66170" y="23490"/>
                </a:lnTo>
                <a:lnTo>
                  <a:pt x="66160" y="23490"/>
                </a:lnTo>
                <a:lnTo>
                  <a:pt x="66150" y="23490"/>
                </a:lnTo>
                <a:lnTo>
                  <a:pt x="66150" y="23480"/>
                </a:lnTo>
                <a:lnTo>
                  <a:pt x="66150" y="23470"/>
                </a:lnTo>
                <a:lnTo>
                  <a:pt x="66140" y="23470"/>
                </a:lnTo>
                <a:lnTo>
                  <a:pt x="66130" y="23480"/>
                </a:lnTo>
                <a:lnTo>
                  <a:pt x="66120" y="23480"/>
                </a:lnTo>
                <a:lnTo>
                  <a:pt x="66120" y="23470"/>
                </a:lnTo>
                <a:lnTo>
                  <a:pt x="66120" y="23460"/>
                </a:lnTo>
                <a:lnTo>
                  <a:pt x="66110" y="23460"/>
                </a:lnTo>
                <a:lnTo>
                  <a:pt x="66100" y="23470"/>
                </a:lnTo>
                <a:lnTo>
                  <a:pt x="66100" y="23480"/>
                </a:lnTo>
                <a:lnTo>
                  <a:pt x="66090" y="23480"/>
                </a:lnTo>
                <a:lnTo>
                  <a:pt x="66080" y="23480"/>
                </a:lnTo>
                <a:lnTo>
                  <a:pt x="66080" y="23460"/>
                </a:lnTo>
                <a:lnTo>
                  <a:pt x="66080" y="23450"/>
                </a:lnTo>
                <a:lnTo>
                  <a:pt x="66070" y="23440"/>
                </a:lnTo>
                <a:lnTo>
                  <a:pt x="66060" y="23440"/>
                </a:lnTo>
                <a:lnTo>
                  <a:pt x="66050" y="23440"/>
                </a:lnTo>
                <a:lnTo>
                  <a:pt x="66040" y="23440"/>
                </a:lnTo>
                <a:lnTo>
                  <a:pt x="66030" y="23450"/>
                </a:lnTo>
                <a:lnTo>
                  <a:pt x="66020" y="23450"/>
                </a:lnTo>
                <a:lnTo>
                  <a:pt x="66010" y="23460"/>
                </a:lnTo>
                <a:lnTo>
                  <a:pt x="66000" y="23460"/>
                </a:lnTo>
                <a:lnTo>
                  <a:pt x="66000" y="23470"/>
                </a:lnTo>
                <a:lnTo>
                  <a:pt x="66000" y="23480"/>
                </a:lnTo>
                <a:lnTo>
                  <a:pt x="65990" y="23490"/>
                </a:lnTo>
                <a:lnTo>
                  <a:pt x="65990" y="23500"/>
                </a:lnTo>
                <a:lnTo>
                  <a:pt x="65990" y="23510"/>
                </a:lnTo>
                <a:lnTo>
                  <a:pt x="65980" y="23510"/>
                </a:lnTo>
                <a:lnTo>
                  <a:pt x="65970" y="23510"/>
                </a:lnTo>
                <a:lnTo>
                  <a:pt x="65960" y="23510"/>
                </a:lnTo>
                <a:lnTo>
                  <a:pt x="65960" y="23500"/>
                </a:lnTo>
                <a:lnTo>
                  <a:pt x="65950" y="23500"/>
                </a:lnTo>
                <a:lnTo>
                  <a:pt x="65940" y="23500"/>
                </a:lnTo>
                <a:lnTo>
                  <a:pt x="65930" y="23490"/>
                </a:lnTo>
                <a:lnTo>
                  <a:pt x="65920" y="23490"/>
                </a:lnTo>
                <a:lnTo>
                  <a:pt x="65910" y="23490"/>
                </a:lnTo>
                <a:lnTo>
                  <a:pt x="65910" y="23480"/>
                </a:lnTo>
                <a:lnTo>
                  <a:pt x="65900" y="23480"/>
                </a:lnTo>
                <a:lnTo>
                  <a:pt x="65900" y="23470"/>
                </a:lnTo>
                <a:lnTo>
                  <a:pt x="65900" y="23460"/>
                </a:lnTo>
                <a:lnTo>
                  <a:pt x="65890" y="23460"/>
                </a:lnTo>
                <a:lnTo>
                  <a:pt x="65890" y="23450"/>
                </a:lnTo>
                <a:lnTo>
                  <a:pt x="65880" y="23450"/>
                </a:lnTo>
                <a:lnTo>
                  <a:pt x="65870" y="23450"/>
                </a:lnTo>
                <a:lnTo>
                  <a:pt x="65870" y="23440"/>
                </a:lnTo>
                <a:lnTo>
                  <a:pt x="65860" y="23440"/>
                </a:lnTo>
                <a:lnTo>
                  <a:pt x="65860" y="23430"/>
                </a:lnTo>
                <a:lnTo>
                  <a:pt x="65870" y="23400"/>
                </a:lnTo>
                <a:lnTo>
                  <a:pt x="65860" y="23380"/>
                </a:lnTo>
                <a:lnTo>
                  <a:pt x="65850" y="23380"/>
                </a:lnTo>
                <a:lnTo>
                  <a:pt x="65850" y="23370"/>
                </a:lnTo>
                <a:lnTo>
                  <a:pt x="65840" y="23360"/>
                </a:lnTo>
                <a:lnTo>
                  <a:pt x="65840" y="23350"/>
                </a:lnTo>
                <a:lnTo>
                  <a:pt x="65840" y="23340"/>
                </a:lnTo>
                <a:lnTo>
                  <a:pt x="65840" y="23330"/>
                </a:lnTo>
                <a:lnTo>
                  <a:pt x="65830" y="23330"/>
                </a:lnTo>
                <a:lnTo>
                  <a:pt x="65820" y="23310"/>
                </a:lnTo>
                <a:lnTo>
                  <a:pt x="65800" y="23300"/>
                </a:lnTo>
                <a:lnTo>
                  <a:pt x="65790" y="23280"/>
                </a:lnTo>
                <a:lnTo>
                  <a:pt x="65780" y="23280"/>
                </a:lnTo>
                <a:lnTo>
                  <a:pt x="65780" y="23270"/>
                </a:lnTo>
                <a:lnTo>
                  <a:pt x="65770" y="23260"/>
                </a:lnTo>
                <a:lnTo>
                  <a:pt x="65750" y="23240"/>
                </a:lnTo>
                <a:lnTo>
                  <a:pt x="65740" y="23240"/>
                </a:lnTo>
                <a:lnTo>
                  <a:pt x="65740" y="23230"/>
                </a:lnTo>
                <a:lnTo>
                  <a:pt x="65730" y="23230"/>
                </a:lnTo>
                <a:lnTo>
                  <a:pt x="65730" y="23220"/>
                </a:lnTo>
                <a:lnTo>
                  <a:pt x="65710" y="23220"/>
                </a:lnTo>
                <a:lnTo>
                  <a:pt x="65710" y="23210"/>
                </a:lnTo>
                <a:lnTo>
                  <a:pt x="65670" y="23200"/>
                </a:lnTo>
                <a:lnTo>
                  <a:pt x="65600" y="23170"/>
                </a:lnTo>
                <a:lnTo>
                  <a:pt x="65570" y="23130"/>
                </a:lnTo>
                <a:lnTo>
                  <a:pt x="65540" y="23070"/>
                </a:lnTo>
                <a:lnTo>
                  <a:pt x="65510" y="23050"/>
                </a:lnTo>
                <a:lnTo>
                  <a:pt x="65490" y="23040"/>
                </a:lnTo>
                <a:lnTo>
                  <a:pt x="65480" y="23030"/>
                </a:lnTo>
                <a:lnTo>
                  <a:pt x="65480" y="23020"/>
                </a:lnTo>
                <a:lnTo>
                  <a:pt x="65470" y="23020"/>
                </a:lnTo>
                <a:lnTo>
                  <a:pt x="65470" y="23010"/>
                </a:lnTo>
                <a:lnTo>
                  <a:pt x="65470" y="23000"/>
                </a:lnTo>
                <a:lnTo>
                  <a:pt x="65460" y="22980"/>
                </a:lnTo>
                <a:lnTo>
                  <a:pt x="65460" y="22970"/>
                </a:lnTo>
                <a:lnTo>
                  <a:pt x="65460" y="22960"/>
                </a:lnTo>
                <a:lnTo>
                  <a:pt x="65470" y="22950"/>
                </a:lnTo>
                <a:lnTo>
                  <a:pt x="65460" y="22950"/>
                </a:lnTo>
                <a:lnTo>
                  <a:pt x="65460" y="22940"/>
                </a:lnTo>
                <a:lnTo>
                  <a:pt x="65460" y="22930"/>
                </a:lnTo>
                <a:lnTo>
                  <a:pt x="65450" y="22930"/>
                </a:lnTo>
                <a:lnTo>
                  <a:pt x="65450" y="22920"/>
                </a:lnTo>
                <a:lnTo>
                  <a:pt x="65450" y="22910"/>
                </a:lnTo>
                <a:lnTo>
                  <a:pt x="65450" y="22900"/>
                </a:lnTo>
                <a:lnTo>
                  <a:pt x="65450" y="22890"/>
                </a:lnTo>
                <a:lnTo>
                  <a:pt x="65450" y="22880"/>
                </a:lnTo>
                <a:lnTo>
                  <a:pt x="65410" y="22880"/>
                </a:lnTo>
                <a:lnTo>
                  <a:pt x="65400" y="22890"/>
                </a:lnTo>
                <a:lnTo>
                  <a:pt x="65360" y="22890"/>
                </a:lnTo>
                <a:lnTo>
                  <a:pt x="65340" y="22890"/>
                </a:lnTo>
                <a:lnTo>
                  <a:pt x="65290" y="22890"/>
                </a:lnTo>
                <a:lnTo>
                  <a:pt x="65280" y="22890"/>
                </a:lnTo>
                <a:lnTo>
                  <a:pt x="65270" y="22890"/>
                </a:lnTo>
                <a:lnTo>
                  <a:pt x="65270" y="22900"/>
                </a:lnTo>
                <a:lnTo>
                  <a:pt x="65260" y="22900"/>
                </a:lnTo>
                <a:lnTo>
                  <a:pt x="65250" y="22900"/>
                </a:lnTo>
                <a:lnTo>
                  <a:pt x="65240" y="22890"/>
                </a:lnTo>
                <a:lnTo>
                  <a:pt x="65240" y="22880"/>
                </a:lnTo>
                <a:lnTo>
                  <a:pt x="65230" y="22880"/>
                </a:lnTo>
                <a:lnTo>
                  <a:pt x="65230" y="22870"/>
                </a:lnTo>
                <a:lnTo>
                  <a:pt x="65220" y="22870"/>
                </a:lnTo>
                <a:lnTo>
                  <a:pt x="65220" y="22880"/>
                </a:lnTo>
                <a:lnTo>
                  <a:pt x="65210" y="22880"/>
                </a:lnTo>
                <a:lnTo>
                  <a:pt x="65210" y="22870"/>
                </a:lnTo>
                <a:lnTo>
                  <a:pt x="65200" y="22880"/>
                </a:lnTo>
                <a:lnTo>
                  <a:pt x="65190" y="22880"/>
                </a:lnTo>
                <a:lnTo>
                  <a:pt x="65190" y="22890"/>
                </a:lnTo>
                <a:lnTo>
                  <a:pt x="65180" y="22890"/>
                </a:lnTo>
                <a:lnTo>
                  <a:pt x="65170" y="22890"/>
                </a:lnTo>
                <a:lnTo>
                  <a:pt x="65150" y="22900"/>
                </a:lnTo>
                <a:lnTo>
                  <a:pt x="65130" y="22900"/>
                </a:lnTo>
                <a:lnTo>
                  <a:pt x="65100" y="22910"/>
                </a:lnTo>
                <a:lnTo>
                  <a:pt x="65090" y="22920"/>
                </a:lnTo>
                <a:lnTo>
                  <a:pt x="65080" y="22920"/>
                </a:lnTo>
                <a:lnTo>
                  <a:pt x="65070" y="22920"/>
                </a:lnTo>
                <a:lnTo>
                  <a:pt x="65050" y="22930"/>
                </a:lnTo>
                <a:lnTo>
                  <a:pt x="65030" y="22940"/>
                </a:lnTo>
                <a:lnTo>
                  <a:pt x="64980" y="22950"/>
                </a:lnTo>
                <a:lnTo>
                  <a:pt x="64960" y="22960"/>
                </a:lnTo>
                <a:lnTo>
                  <a:pt x="64950" y="22960"/>
                </a:lnTo>
                <a:lnTo>
                  <a:pt x="64910" y="22990"/>
                </a:lnTo>
                <a:lnTo>
                  <a:pt x="64880" y="23010"/>
                </a:lnTo>
                <a:lnTo>
                  <a:pt x="64870" y="23020"/>
                </a:lnTo>
                <a:lnTo>
                  <a:pt x="64850" y="23030"/>
                </a:lnTo>
                <a:lnTo>
                  <a:pt x="64820" y="23050"/>
                </a:lnTo>
                <a:lnTo>
                  <a:pt x="64810" y="23040"/>
                </a:lnTo>
                <a:lnTo>
                  <a:pt x="64810" y="23050"/>
                </a:lnTo>
                <a:lnTo>
                  <a:pt x="64800" y="23050"/>
                </a:lnTo>
                <a:lnTo>
                  <a:pt x="64790" y="23050"/>
                </a:lnTo>
                <a:lnTo>
                  <a:pt x="64780" y="23040"/>
                </a:lnTo>
                <a:lnTo>
                  <a:pt x="64780" y="23050"/>
                </a:lnTo>
                <a:lnTo>
                  <a:pt x="64780" y="23040"/>
                </a:lnTo>
                <a:lnTo>
                  <a:pt x="64770" y="23040"/>
                </a:lnTo>
                <a:lnTo>
                  <a:pt x="64760" y="23040"/>
                </a:lnTo>
                <a:lnTo>
                  <a:pt x="64760" y="23050"/>
                </a:lnTo>
                <a:lnTo>
                  <a:pt x="64750" y="23050"/>
                </a:lnTo>
                <a:lnTo>
                  <a:pt x="64750" y="23060"/>
                </a:lnTo>
                <a:lnTo>
                  <a:pt x="64740" y="23060"/>
                </a:lnTo>
                <a:lnTo>
                  <a:pt x="64740" y="23050"/>
                </a:lnTo>
                <a:lnTo>
                  <a:pt x="64730" y="23050"/>
                </a:lnTo>
                <a:lnTo>
                  <a:pt x="64720" y="23040"/>
                </a:lnTo>
                <a:lnTo>
                  <a:pt x="64720" y="23050"/>
                </a:lnTo>
                <a:lnTo>
                  <a:pt x="64720" y="23040"/>
                </a:lnTo>
                <a:lnTo>
                  <a:pt x="64710" y="23040"/>
                </a:lnTo>
                <a:lnTo>
                  <a:pt x="64710" y="23050"/>
                </a:lnTo>
                <a:lnTo>
                  <a:pt x="64710" y="23060"/>
                </a:lnTo>
                <a:lnTo>
                  <a:pt x="64700" y="23060"/>
                </a:lnTo>
                <a:lnTo>
                  <a:pt x="64700" y="23070"/>
                </a:lnTo>
                <a:lnTo>
                  <a:pt x="64700" y="23080"/>
                </a:lnTo>
                <a:lnTo>
                  <a:pt x="64690" y="23080"/>
                </a:lnTo>
                <a:lnTo>
                  <a:pt x="64700" y="23090"/>
                </a:lnTo>
                <a:lnTo>
                  <a:pt x="64690" y="23100"/>
                </a:lnTo>
                <a:lnTo>
                  <a:pt x="64680" y="23100"/>
                </a:lnTo>
                <a:lnTo>
                  <a:pt x="64670" y="23100"/>
                </a:lnTo>
                <a:lnTo>
                  <a:pt x="64680" y="23110"/>
                </a:lnTo>
                <a:lnTo>
                  <a:pt x="64670" y="23110"/>
                </a:lnTo>
                <a:lnTo>
                  <a:pt x="64660" y="23110"/>
                </a:lnTo>
                <a:lnTo>
                  <a:pt x="64660" y="23120"/>
                </a:lnTo>
                <a:lnTo>
                  <a:pt x="64650" y="23120"/>
                </a:lnTo>
                <a:lnTo>
                  <a:pt x="64640" y="23120"/>
                </a:lnTo>
                <a:lnTo>
                  <a:pt x="64630" y="23120"/>
                </a:lnTo>
                <a:lnTo>
                  <a:pt x="64620" y="23120"/>
                </a:lnTo>
                <a:lnTo>
                  <a:pt x="64610" y="23120"/>
                </a:lnTo>
                <a:lnTo>
                  <a:pt x="64620" y="23110"/>
                </a:lnTo>
                <a:lnTo>
                  <a:pt x="64610" y="23110"/>
                </a:lnTo>
                <a:lnTo>
                  <a:pt x="64610" y="23100"/>
                </a:lnTo>
                <a:lnTo>
                  <a:pt x="64610" y="23090"/>
                </a:lnTo>
                <a:lnTo>
                  <a:pt x="64620" y="23080"/>
                </a:lnTo>
                <a:lnTo>
                  <a:pt x="64620" y="23070"/>
                </a:lnTo>
                <a:lnTo>
                  <a:pt x="64630" y="23070"/>
                </a:lnTo>
                <a:lnTo>
                  <a:pt x="64630" y="23060"/>
                </a:lnTo>
                <a:lnTo>
                  <a:pt x="64620" y="23060"/>
                </a:lnTo>
                <a:lnTo>
                  <a:pt x="64630" y="23060"/>
                </a:lnTo>
                <a:lnTo>
                  <a:pt x="64620" y="23050"/>
                </a:lnTo>
                <a:lnTo>
                  <a:pt x="64610" y="23040"/>
                </a:lnTo>
                <a:lnTo>
                  <a:pt x="64620" y="23040"/>
                </a:lnTo>
                <a:lnTo>
                  <a:pt x="64620" y="23030"/>
                </a:lnTo>
                <a:lnTo>
                  <a:pt x="64620" y="23020"/>
                </a:lnTo>
                <a:lnTo>
                  <a:pt x="64620" y="23010"/>
                </a:lnTo>
                <a:lnTo>
                  <a:pt x="64620" y="23000"/>
                </a:lnTo>
                <a:lnTo>
                  <a:pt x="64610" y="23000"/>
                </a:lnTo>
                <a:lnTo>
                  <a:pt x="64610" y="22990"/>
                </a:lnTo>
                <a:lnTo>
                  <a:pt x="64600" y="22990"/>
                </a:lnTo>
                <a:lnTo>
                  <a:pt x="64590" y="22990"/>
                </a:lnTo>
                <a:lnTo>
                  <a:pt x="64590" y="22980"/>
                </a:lnTo>
                <a:lnTo>
                  <a:pt x="64590" y="22990"/>
                </a:lnTo>
                <a:lnTo>
                  <a:pt x="64580" y="22990"/>
                </a:lnTo>
                <a:lnTo>
                  <a:pt x="64580" y="23000"/>
                </a:lnTo>
                <a:lnTo>
                  <a:pt x="64570" y="23000"/>
                </a:lnTo>
                <a:lnTo>
                  <a:pt x="64560" y="22990"/>
                </a:lnTo>
                <a:lnTo>
                  <a:pt x="64560" y="23000"/>
                </a:lnTo>
                <a:lnTo>
                  <a:pt x="64560" y="23010"/>
                </a:lnTo>
                <a:lnTo>
                  <a:pt x="64550" y="23010"/>
                </a:lnTo>
                <a:lnTo>
                  <a:pt x="64550" y="23000"/>
                </a:lnTo>
                <a:lnTo>
                  <a:pt x="64550" y="22990"/>
                </a:lnTo>
                <a:lnTo>
                  <a:pt x="64540" y="22990"/>
                </a:lnTo>
                <a:lnTo>
                  <a:pt x="64540" y="23000"/>
                </a:lnTo>
                <a:lnTo>
                  <a:pt x="64540" y="22990"/>
                </a:lnTo>
                <a:lnTo>
                  <a:pt x="64550" y="22990"/>
                </a:lnTo>
                <a:lnTo>
                  <a:pt x="64540" y="22980"/>
                </a:lnTo>
                <a:lnTo>
                  <a:pt x="64540" y="22970"/>
                </a:lnTo>
                <a:lnTo>
                  <a:pt x="64530" y="22970"/>
                </a:lnTo>
                <a:lnTo>
                  <a:pt x="64530" y="22980"/>
                </a:lnTo>
                <a:lnTo>
                  <a:pt x="64520" y="22980"/>
                </a:lnTo>
                <a:lnTo>
                  <a:pt x="64520" y="22970"/>
                </a:lnTo>
                <a:lnTo>
                  <a:pt x="64510" y="22970"/>
                </a:lnTo>
                <a:lnTo>
                  <a:pt x="64500" y="22970"/>
                </a:lnTo>
                <a:lnTo>
                  <a:pt x="64490" y="22970"/>
                </a:lnTo>
                <a:lnTo>
                  <a:pt x="64490" y="22960"/>
                </a:lnTo>
                <a:lnTo>
                  <a:pt x="64490" y="22970"/>
                </a:lnTo>
                <a:lnTo>
                  <a:pt x="64480" y="22970"/>
                </a:lnTo>
                <a:lnTo>
                  <a:pt x="64480" y="22960"/>
                </a:lnTo>
                <a:lnTo>
                  <a:pt x="64470" y="22960"/>
                </a:lnTo>
                <a:lnTo>
                  <a:pt x="64470" y="22950"/>
                </a:lnTo>
                <a:lnTo>
                  <a:pt x="64460" y="22940"/>
                </a:lnTo>
                <a:lnTo>
                  <a:pt x="64470" y="22940"/>
                </a:lnTo>
                <a:lnTo>
                  <a:pt x="64470" y="22930"/>
                </a:lnTo>
                <a:lnTo>
                  <a:pt x="64470" y="22940"/>
                </a:lnTo>
                <a:lnTo>
                  <a:pt x="64470" y="22930"/>
                </a:lnTo>
                <a:lnTo>
                  <a:pt x="64480" y="22930"/>
                </a:lnTo>
                <a:lnTo>
                  <a:pt x="64480" y="22920"/>
                </a:lnTo>
                <a:lnTo>
                  <a:pt x="64470" y="22920"/>
                </a:lnTo>
                <a:lnTo>
                  <a:pt x="64470" y="22910"/>
                </a:lnTo>
                <a:lnTo>
                  <a:pt x="64470" y="22900"/>
                </a:lnTo>
                <a:lnTo>
                  <a:pt x="64480" y="22890"/>
                </a:lnTo>
                <a:lnTo>
                  <a:pt x="64480" y="22880"/>
                </a:lnTo>
                <a:lnTo>
                  <a:pt x="64480" y="22870"/>
                </a:lnTo>
                <a:lnTo>
                  <a:pt x="64470" y="22860"/>
                </a:lnTo>
                <a:lnTo>
                  <a:pt x="64470" y="22850"/>
                </a:lnTo>
                <a:lnTo>
                  <a:pt x="64470" y="22840"/>
                </a:lnTo>
                <a:lnTo>
                  <a:pt x="64460" y="22840"/>
                </a:lnTo>
                <a:lnTo>
                  <a:pt x="64460" y="22830"/>
                </a:lnTo>
                <a:lnTo>
                  <a:pt x="64460" y="22820"/>
                </a:lnTo>
                <a:lnTo>
                  <a:pt x="64460" y="22810"/>
                </a:lnTo>
                <a:lnTo>
                  <a:pt x="64470" y="22810"/>
                </a:lnTo>
                <a:lnTo>
                  <a:pt x="64470" y="22800"/>
                </a:lnTo>
                <a:lnTo>
                  <a:pt x="64470" y="22790"/>
                </a:lnTo>
                <a:lnTo>
                  <a:pt x="64470" y="22780"/>
                </a:lnTo>
                <a:lnTo>
                  <a:pt x="64460" y="22780"/>
                </a:lnTo>
                <a:lnTo>
                  <a:pt x="64460" y="22770"/>
                </a:lnTo>
                <a:lnTo>
                  <a:pt x="64460" y="22760"/>
                </a:lnTo>
                <a:lnTo>
                  <a:pt x="64460" y="22750"/>
                </a:lnTo>
                <a:lnTo>
                  <a:pt x="64450" y="22750"/>
                </a:lnTo>
                <a:lnTo>
                  <a:pt x="64450" y="22740"/>
                </a:lnTo>
                <a:lnTo>
                  <a:pt x="64450" y="22730"/>
                </a:lnTo>
                <a:lnTo>
                  <a:pt x="64460" y="22730"/>
                </a:lnTo>
                <a:lnTo>
                  <a:pt x="64450" y="22730"/>
                </a:lnTo>
                <a:lnTo>
                  <a:pt x="64460" y="22720"/>
                </a:lnTo>
                <a:lnTo>
                  <a:pt x="64450" y="22720"/>
                </a:lnTo>
                <a:lnTo>
                  <a:pt x="64460" y="22720"/>
                </a:lnTo>
                <a:lnTo>
                  <a:pt x="64460" y="22710"/>
                </a:lnTo>
                <a:lnTo>
                  <a:pt x="64450" y="22710"/>
                </a:lnTo>
                <a:lnTo>
                  <a:pt x="64440" y="22710"/>
                </a:lnTo>
                <a:lnTo>
                  <a:pt x="64440" y="22700"/>
                </a:lnTo>
                <a:lnTo>
                  <a:pt x="64450" y="22700"/>
                </a:lnTo>
                <a:lnTo>
                  <a:pt x="64450" y="22690"/>
                </a:lnTo>
                <a:lnTo>
                  <a:pt x="64450" y="22680"/>
                </a:lnTo>
                <a:lnTo>
                  <a:pt x="64460" y="22670"/>
                </a:lnTo>
                <a:lnTo>
                  <a:pt x="64460" y="22660"/>
                </a:lnTo>
                <a:lnTo>
                  <a:pt x="64470" y="22650"/>
                </a:lnTo>
                <a:lnTo>
                  <a:pt x="64480" y="22650"/>
                </a:lnTo>
                <a:lnTo>
                  <a:pt x="64490" y="22640"/>
                </a:lnTo>
                <a:lnTo>
                  <a:pt x="64490" y="22630"/>
                </a:lnTo>
                <a:lnTo>
                  <a:pt x="64490" y="22620"/>
                </a:lnTo>
                <a:lnTo>
                  <a:pt x="64490" y="22610"/>
                </a:lnTo>
                <a:lnTo>
                  <a:pt x="64490" y="22600"/>
                </a:lnTo>
                <a:lnTo>
                  <a:pt x="64490" y="22580"/>
                </a:lnTo>
                <a:lnTo>
                  <a:pt x="64500" y="22570"/>
                </a:lnTo>
                <a:lnTo>
                  <a:pt x="64510" y="22510"/>
                </a:lnTo>
                <a:lnTo>
                  <a:pt x="64520" y="22460"/>
                </a:lnTo>
                <a:lnTo>
                  <a:pt x="64530" y="22420"/>
                </a:lnTo>
                <a:lnTo>
                  <a:pt x="64540" y="22370"/>
                </a:lnTo>
                <a:lnTo>
                  <a:pt x="64560" y="22340"/>
                </a:lnTo>
                <a:lnTo>
                  <a:pt x="64580" y="22310"/>
                </a:lnTo>
                <a:lnTo>
                  <a:pt x="64580" y="22290"/>
                </a:lnTo>
                <a:lnTo>
                  <a:pt x="64570" y="22270"/>
                </a:lnTo>
                <a:lnTo>
                  <a:pt x="64570" y="22220"/>
                </a:lnTo>
                <a:lnTo>
                  <a:pt x="64580" y="22220"/>
                </a:lnTo>
                <a:lnTo>
                  <a:pt x="64590" y="22210"/>
                </a:lnTo>
                <a:lnTo>
                  <a:pt x="64590" y="22200"/>
                </a:lnTo>
                <a:lnTo>
                  <a:pt x="64600" y="22200"/>
                </a:lnTo>
                <a:lnTo>
                  <a:pt x="64600" y="22190"/>
                </a:lnTo>
                <a:lnTo>
                  <a:pt x="64610" y="22190"/>
                </a:lnTo>
                <a:lnTo>
                  <a:pt x="64610" y="22180"/>
                </a:lnTo>
                <a:lnTo>
                  <a:pt x="64610" y="22170"/>
                </a:lnTo>
                <a:lnTo>
                  <a:pt x="64600" y="22170"/>
                </a:lnTo>
                <a:lnTo>
                  <a:pt x="64600" y="22160"/>
                </a:lnTo>
                <a:lnTo>
                  <a:pt x="64590" y="22150"/>
                </a:lnTo>
                <a:lnTo>
                  <a:pt x="64550" y="22110"/>
                </a:lnTo>
                <a:lnTo>
                  <a:pt x="64540" y="22100"/>
                </a:lnTo>
                <a:lnTo>
                  <a:pt x="64530" y="22090"/>
                </a:lnTo>
                <a:lnTo>
                  <a:pt x="64520" y="22060"/>
                </a:lnTo>
                <a:lnTo>
                  <a:pt x="64520" y="22050"/>
                </a:lnTo>
                <a:lnTo>
                  <a:pt x="64510" y="22040"/>
                </a:lnTo>
                <a:lnTo>
                  <a:pt x="64500" y="22020"/>
                </a:lnTo>
                <a:lnTo>
                  <a:pt x="64500" y="22010"/>
                </a:lnTo>
                <a:lnTo>
                  <a:pt x="64500" y="22000"/>
                </a:lnTo>
                <a:lnTo>
                  <a:pt x="64500" y="21990"/>
                </a:lnTo>
                <a:lnTo>
                  <a:pt x="64510" y="21980"/>
                </a:lnTo>
                <a:lnTo>
                  <a:pt x="64500" y="21980"/>
                </a:lnTo>
                <a:lnTo>
                  <a:pt x="64500" y="21970"/>
                </a:lnTo>
                <a:lnTo>
                  <a:pt x="64500" y="21960"/>
                </a:lnTo>
                <a:lnTo>
                  <a:pt x="64500" y="21950"/>
                </a:lnTo>
                <a:lnTo>
                  <a:pt x="64510" y="21940"/>
                </a:lnTo>
                <a:lnTo>
                  <a:pt x="64510" y="21930"/>
                </a:lnTo>
                <a:lnTo>
                  <a:pt x="64520" y="21930"/>
                </a:lnTo>
                <a:lnTo>
                  <a:pt x="64520" y="21920"/>
                </a:lnTo>
                <a:lnTo>
                  <a:pt x="64520" y="21910"/>
                </a:lnTo>
                <a:lnTo>
                  <a:pt x="64520" y="21900"/>
                </a:lnTo>
                <a:lnTo>
                  <a:pt x="64520" y="21890"/>
                </a:lnTo>
                <a:lnTo>
                  <a:pt x="64520" y="21880"/>
                </a:lnTo>
                <a:lnTo>
                  <a:pt x="64520" y="21870"/>
                </a:lnTo>
                <a:lnTo>
                  <a:pt x="64530" y="21870"/>
                </a:lnTo>
                <a:lnTo>
                  <a:pt x="64530" y="21860"/>
                </a:lnTo>
                <a:lnTo>
                  <a:pt x="64530" y="21850"/>
                </a:lnTo>
                <a:lnTo>
                  <a:pt x="64530" y="21840"/>
                </a:lnTo>
                <a:lnTo>
                  <a:pt x="64540" y="21840"/>
                </a:lnTo>
                <a:lnTo>
                  <a:pt x="64540" y="21830"/>
                </a:lnTo>
                <a:lnTo>
                  <a:pt x="64540" y="21820"/>
                </a:lnTo>
                <a:lnTo>
                  <a:pt x="64540" y="21810"/>
                </a:lnTo>
                <a:lnTo>
                  <a:pt x="64540" y="21800"/>
                </a:lnTo>
                <a:lnTo>
                  <a:pt x="64550" y="21800"/>
                </a:lnTo>
                <a:lnTo>
                  <a:pt x="64550" y="21790"/>
                </a:lnTo>
                <a:lnTo>
                  <a:pt x="64560" y="21770"/>
                </a:lnTo>
                <a:lnTo>
                  <a:pt x="64570" y="21770"/>
                </a:lnTo>
                <a:lnTo>
                  <a:pt x="64570" y="21760"/>
                </a:lnTo>
                <a:lnTo>
                  <a:pt x="64570" y="21750"/>
                </a:lnTo>
                <a:lnTo>
                  <a:pt x="64570" y="21740"/>
                </a:lnTo>
                <a:lnTo>
                  <a:pt x="64570" y="21730"/>
                </a:lnTo>
                <a:lnTo>
                  <a:pt x="64570" y="21720"/>
                </a:lnTo>
                <a:lnTo>
                  <a:pt x="64580" y="21720"/>
                </a:lnTo>
                <a:lnTo>
                  <a:pt x="64580" y="21710"/>
                </a:lnTo>
                <a:lnTo>
                  <a:pt x="64580" y="21700"/>
                </a:lnTo>
                <a:lnTo>
                  <a:pt x="64580" y="21690"/>
                </a:lnTo>
                <a:lnTo>
                  <a:pt x="64590" y="21680"/>
                </a:lnTo>
                <a:lnTo>
                  <a:pt x="64600" y="21680"/>
                </a:lnTo>
                <a:lnTo>
                  <a:pt x="64610" y="21660"/>
                </a:lnTo>
                <a:lnTo>
                  <a:pt x="64620" y="21620"/>
                </a:lnTo>
                <a:lnTo>
                  <a:pt x="64630" y="21600"/>
                </a:lnTo>
                <a:lnTo>
                  <a:pt x="64640" y="21580"/>
                </a:lnTo>
                <a:lnTo>
                  <a:pt x="64640" y="21570"/>
                </a:lnTo>
                <a:lnTo>
                  <a:pt x="64670" y="21530"/>
                </a:lnTo>
                <a:lnTo>
                  <a:pt x="64690" y="21520"/>
                </a:lnTo>
                <a:lnTo>
                  <a:pt x="64700" y="21510"/>
                </a:lnTo>
                <a:lnTo>
                  <a:pt x="64680" y="21490"/>
                </a:lnTo>
                <a:lnTo>
                  <a:pt x="64640" y="21470"/>
                </a:lnTo>
                <a:lnTo>
                  <a:pt x="64620" y="21460"/>
                </a:lnTo>
                <a:lnTo>
                  <a:pt x="64610" y="21470"/>
                </a:lnTo>
                <a:lnTo>
                  <a:pt x="64580" y="21460"/>
                </a:lnTo>
                <a:lnTo>
                  <a:pt x="64560" y="21460"/>
                </a:lnTo>
                <a:lnTo>
                  <a:pt x="64550" y="21450"/>
                </a:lnTo>
                <a:lnTo>
                  <a:pt x="64510" y="21440"/>
                </a:lnTo>
                <a:lnTo>
                  <a:pt x="64480" y="21440"/>
                </a:lnTo>
                <a:lnTo>
                  <a:pt x="64460" y="21450"/>
                </a:lnTo>
                <a:lnTo>
                  <a:pt x="64450" y="21460"/>
                </a:lnTo>
                <a:lnTo>
                  <a:pt x="64400" y="21410"/>
                </a:lnTo>
                <a:lnTo>
                  <a:pt x="64380" y="21390"/>
                </a:lnTo>
                <a:lnTo>
                  <a:pt x="64360" y="21400"/>
                </a:lnTo>
                <a:lnTo>
                  <a:pt x="64360" y="21410"/>
                </a:lnTo>
                <a:lnTo>
                  <a:pt x="64380" y="21420"/>
                </a:lnTo>
                <a:lnTo>
                  <a:pt x="64390" y="21430"/>
                </a:lnTo>
                <a:lnTo>
                  <a:pt x="64390" y="21440"/>
                </a:lnTo>
                <a:lnTo>
                  <a:pt x="64400" y="21460"/>
                </a:lnTo>
                <a:lnTo>
                  <a:pt x="64400" y="21490"/>
                </a:lnTo>
                <a:lnTo>
                  <a:pt x="64400" y="21500"/>
                </a:lnTo>
                <a:lnTo>
                  <a:pt x="64400" y="21540"/>
                </a:lnTo>
                <a:lnTo>
                  <a:pt x="64400" y="21550"/>
                </a:lnTo>
                <a:lnTo>
                  <a:pt x="64400" y="21560"/>
                </a:lnTo>
                <a:lnTo>
                  <a:pt x="64400" y="21570"/>
                </a:lnTo>
                <a:lnTo>
                  <a:pt x="64410" y="21580"/>
                </a:lnTo>
                <a:lnTo>
                  <a:pt x="64420" y="21600"/>
                </a:lnTo>
                <a:lnTo>
                  <a:pt x="64420" y="21610"/>
                </a:lnTo>
                <a:lnTo>
                  <a:pt x="64410" y="21610"/>
                </a:lnTo>
                <a:lnTo>
                  <a:pt x="64390" y="21600"/>
                </a:lnTo>
                <a:lnTo>
                  <a:pt x="64380" y="21580"/>
                </a:lnTo>
                <a:lnTo>
                  <a:pt x="64380" y="21550"/>
                </a:lnTo>
                <a:lnTo>
                  <a:pt x="64340" y="21540"/>
                </a:lnTo>
                <a:lnTo>
                  <a:pt x="64330" y="21590"/>
                </a:lnTo>
                <a:lnTo>
                  <a:pt x="64320" y="21580"/>
                </a:lnTo>
                <a:lnTo>
                  <a:pt x="64310" y="21580"/>
                </a:lnTo>
                <a:lnTo>
                  <a:pt x="64300" y="21590"/>
                </a:lnTo>
                <a:lnTo>
                  <a:pt x="64280" y="21610"/>
                </a:lnTo>
                <a:lnTo>
                  <a:pt x="64280" y="21620"/>
                </a:lnTo>
                <a:lnTo>
                  <a:pt x="64280" y="21630"/>
                </a:lnTo>
                <a:lnTo>
                  <a:pt x="64290" y="21640"/>
                </a:lnTo>
                <a:lnTo>
                  <a:pt x="64330" y="21660"/>
                </a:lnTo>
                <a:lnTo>
                  <a:pt x="64320" y="21670"/>
                </a:lnTo>
                <a:lnTo>
                  <a:pt x="64300" y="21670"/>
                </a:lnTo>
                <a:lnTo>
                  <a:pt x="64290" y="21690"/>
                </a:lnTo>
                <a:lnTo>
                  <a:pt x="64270" y="21710"/>
                </a:lnTo>
                <a:lnTo>
                  <a:pt x="64260" y="21690"/>
                </a:lnTo>
                <a:lnTo>
                  <a:pt x="64230" y="21700"/>
                </a:lnTo>
                <a:lnTo>
                  <a:pt x="64230" y="21710"/>
                </a:lnTo>
                <a:lnTo>
                  <a:pt x="64230" y="21720"/>
                </a:lnTo>
                <a:lnTo>
                  <a:pt x="64240" y="21730"/>
                </a:lnTo>
                <a:lnTo>
                  <a:pt x="64250" y="21740"/>
                </a:lnTo>
                <a:lnTo>
                  <a:pt x="64240" y="21750"/>
                </a:lnTo>
                <a:lnTo>
                  <a:pt x="64230" y="21750"/>
                </a:lnTo>
                <a:lnTo>
                  <a:pt x="64210" y="21720"/>
                </a:lnTo>
                <a:lnTo>
                  <a:pt x="64170" y="21760"/>
                </a:lnTo>
                <a:lnTo>
                  <a:pt x="64160" y="21740"/>
                </a:lnTo>
                <a:lnTo>
                  <a:pt x="64140" y="21730"/>
                </a:lnTo>
                <a:lnTo>
                  <a:pt x="64130" y="21710"/>
                </a:lnTo>
                <a:lnTo>
                  <a:pt x="64130" y="21690"/>
                </a:lnTo>
                <a:lnTo>
                  <a:pt x="64120" y="21680"/>
                </a:lnTo>
                <a:lnTo>
                  <a:pt x="64100" y="21670"/>
                </a:lnTo>
                <a:lnTo>
                  <a:pt x="64090" y="21660"/>
                </a:lnTo>
                <a:lnTo>
                  <a:pt x="64080" y="21660"/>
                </a:lnTo>
                <a:lnTo>
                  <a:pt x="64070" y="21650"/>
                </a:lnTo>
                <a:lnTo>
                  <a:pt x="64060" y="21650"/>
                </a:lnTo>
                <a:lnTo>
                  <a:pt x="64060" y="21640"/>
                </a:lnTo>
                <a:lnTo>
                  <a:pt x="64050" y="21640"/>
                </a:lnTo>
                <a:lnTo>
                  <a:pt x="64050" y="21630"/>
                </a:lnTo>
                <a:lnTo>
                  <a:pt x="64040" y="21630"/>
                </a:lnTo>
                <a:lnTo>
                  <a:pt x="64030" y="21620"/>
                </a:lnTo>
                <a:lnTo>
                  <a:pt x="64020" y="21620"/>
                </a:lnTo>
                <a:lnTo>
                  <a:pt x="64010" y="21610"/>
                </a:lnTo>
                <a:lnTo>
                  <a:pt x="64000" y="21600"/>
                </a:lnTo>
                <a:lnTo>
                  <a:pt x="64000" y="21590"/>
                </a:lnTo>
                <a:lnTo>
                  <a:pt x="64000" y="21580"/>
                </a:lnTo>
                <a:lnTo>
                  <a:pt x="64010" y="21560"/>
                </a:lnTo>
                <a:lnTo>
                  <a:pt x="64010" y="21540"/>
                </a:lnTo>
                <a:lnTo>
                  <a:pt x="64010" y="21530"/>
                </a:lnTo>
                <a:lnTo>
                  <a:pt x="64010" y="21520"/>
                </a:lnTo>
                <a:lnTo>
                  <a:pt x="64010" y="21510"/>
                </a:lnTo>
                <a:lnTo>
                  <a:pt x="64020" y="21490"/>
                </a:lnTo>
                <a:lnTo>
                  <a:pt x="64020" y="21430"/>
                </a:lnTo>
                <a:lnTo>
                  <a:pt x="63980" y="21430"/>
                </a:lnTo>
                <a:lnTo>
                  <a:pt x="63940" y="21420"/>
                </a:lnTo>
                <a:lnTo>
                  <a:pt x="63910" y="21420"/>
                </a:lnTo>
                <a:lnTo>
                  <a:pt x="63880" y="21420"/>
                </a:lnTo>
                <a:lnTo>
                  <a:pt x="63870" y="21420"/>
                </a:lnTo>
                <a:lnTo>
                  <a:pt x="63860" y="21420"/>
                </a:lnTo>
                <a:lnTo>
                  <a:pt x="63830" y="21420"/>
                </a:lnTo>
                <a:lnTo>
                  <a:pt x="63820" y="21420"/>
                </a:lnTo>
                <a:lnTo>
                  <a:pt x="63770" y="21420"/>
                </a:lnTo>
                <a:lnTo>
                  <a:pt x="63770" y="21430"/>
                </a:lnTo>
                <a:lnTo>
                  <a:pt x="63770" y="21440"/>
                </a:lnTo>
                <a:lnTo>
                  <a:pt x="63760" y="21460"/>
                </a:lnTo>
                <a:lnTo>
                  <a:pt x="63760" y="21470"/>
                </a:lnTo>
                <a:lnTo>
                  <a:pt x="63730" y="21440"/>
                </a:lnTo>
                <a:lnTo>
                  <a:pt x="63720" y="21430"/>
                </a:lnTo>
                <a:lnTo>
                  <a:pt x="63700" y="21380"/>
                </a:lnTo>
                <a:lnTo>
                  <a:pt x="63710" y="21340"/>
                </a:lnTo>
                <a:lnTo>
                  <a:pt x="63700" y="21340"/>
                </a:lnTo>
                <a:lnTo>
                  <a:pt x="63700" y="21330"/>
                </a:lnTo>
                <a:lnTo>
                  <a:pt x="63690" y="21330"/>
                </a:lnTo>
                <a:lnTo>
                  <a:pt x="63690" y="21340"/>
                </a:lnTo>
                <a:lnTo>
                  <a:pt x="63680" y="21340"/>
                </a:lnTo>
                <a:lnTo>
                  <a:pt x="63670" y="21340"/>
                </a:lnTo>
                <a:lnTo>
                  <a:pt x="63660" y="21340"/>
                </a:lnTo>
                <a:lnTo>
                  <a:pt x="63650" y="21340"/>
                </a:lnTo>
                <a:lnTo>
                  <a:pt x="63640" y="21340"/>
                </a:lnTo>
                <a:lnTo>
                  <a:pt x="63620" y="21350"/>
                </a:lnTo>
                <a:lnTo>
                  <a:pt x="63610" y="21350"/>
                </a:lnTo>
                <a:lnTo>
                  <a:pt x="63600" y="21350"/>
                </a:lnTo>
                <a:lnTo>
                  <a:pt x="63600" y="21340"/>
                </a:lnTo>
                <a:lnTo>
                  <a:pt x="63590" y="21340"/>
                </a:lnTo>
                <a:lnTo>
                  <a:pt x="63580" y="21340"/>
                </a:lnTo>
                <a:lnTo>
                  <a:pt x="63570" y="21340"/>
                </a:lnTo>
                <a:lnTo>
                  <a:pt x="63570" y="21350"/>
                </a:lnTo>
                <a:lnTo>
                  <a:pt x="63560" y="21360"/>
                </a:lnTo>
                <a:lnTo>
                  <a:pt x="63560" y="21350"/>
                </a:lnTo>
                <a:lnTo>
                  <a:pt x="63560" y="21360"/>
                </a:lnTo>
                <a:lnTo>
                  <a:pt x="63550" y="21360"/>
                </a:lnTo>
                <a:lnTo>
                  <a:pt x="63550" y="21350"/>
                </a:lnTo>
                <a:lnTo>
                  <a:pt x="63540" y="21350"/>
                </a:lnTo>
                <a:lnTo>
                  <a:pt x="63540" y="21340"/>
                </a:lnTo>
                <a:lnTo>
                  <a:pt x="63540" y="21330"/>
                </a:lnTo>
                <a:lnTo>
                  <a:pt x="63530" y="21330"/>
                </a:lnTo>
                <a:lnTo>
                  <a:pt x="63520" y="21330"/>
                </a:lnTo>
                <a:lnTo>
                  <a:pt x="63510" y="21320"/>
                </a:lnTo>
                <a:lnTo>
                  <a:pt x="63510" y="21330"/>
                </a:lnTo>
                <a:lnTo>
                  <a:pt x="63500" y="21330"/>
                </a:lnTo>
                <a:lnTo>
                  <a:pt x="63490" y="21330"/>
                </a:lnTo>
                <a:lnTo>
                  <a:pt x="63480" y="21320"/>
                </a:lnTo>
                <a:lnTo>
                  <a:pt x="63470" y="21320"/>
                </a:lnTo>
                <a:lnTo>
                  <a:pt x="63470" y="21330"/>
                </a:lnTo>
                <a:lnTo>
                  <a:pt x="63460" y="21320"/>
                </a:lnTo>
                <a:lnTo>
                  <a:pt x="63470" y="21320"/>
                </a:lnTo>
                <a:lnTo>
                  <a:pt x="63460" y="21310"/>
                </a:lnTo>
                <a:lnTo>
                  <a:pt x="63450" y="21320"/>
                </a:lnTo>
                <a:lnTo>
                  <a:pt x="63440" y="21320"/>
                </a:lnTo>
                <a:lnTo>
                  <a:pt x="63430" y="21320"/>
                </a:lnTo>
                <a:lnTo>
                  <a:pt x="63420" y="21330"/>
                </a:lnTo>
                <a:lnTo>
                  <a:pt x="63410" y="21360"/>
                </a:lnTo>
                <a:lnTo>
                  <a:pt x="63410" y="21380"/>
                </a:lnTo>
                <a:lnTo>
                  <a:pt x="63400" y="21410"/>
                </a:lnTo>
                <a:lnTo>
                  <a:pt x="63380" y="21400"/>
                </a:lnTo>
                <a:lnTo>
                  <a:pt x="63370" y="21410"/>
                </a:lnTo>
                <a:lnTo>
                  <a:pt x="63340" y="21410"/>
                </a:lnTo>
                <a:lnTo>
                  <a:pt x="63330" y="21400"/>
                </a:lnTo>
                <a:lnTo>
                  <a:pt x="63300" y="21410"/>
                </a:lnTo>
                <a:lnTo>
                  <a:pt x="63280" y="21420"/>
                </a:lnTo>
                <a:lnTo>
                  <a:pt x="63290" y="21440"/>
                </a:lnTo>
                <a:lnTo>
                  <a:pt x="63270" y="21450"/>
                </a:lnTo>
                <a:lnTo>
                  <a:pt x="63250" y="21450"/>
                </a:lnTo>
                <a:lnTo>
                  <a:pt x="63230" y="21450"/>
                </a:lnTo>
                <a:lnTo>
                  <a:pt x="63200" y="21480"/>
                </a:lnTo>
                <a:lnTo>
                  <a:pt x="63190" y="21490"/>
                </a:lnTo>
                <a:lnTo>
                  <a:pt x="63130" y="21520"/>
                </a:lnTo>
                <a:lnTo>
                  <a:pt x="63120" y="21510"/>
                </a:lnTo>
                <a:lnTo>
                  <a:pt x="63110" y="21510"/>
                </a:lnTo>
                <a:lnTo>
                  <a:pt x="63090" y="21510"/>
                </a:lnTo>
                <a:lnTo>
                  <a:pt x="63070" y="21540"/>
                </a:lnTo>
                <a:lnTo>
                  <a:pt x="63050" y="21550"/>
                </a:lnTo>
                <a:lnTo>
                  <a:pt x="63050" y="21570"/>
                </a:lnTo>
                <a:lnTo>
                  <a:pt x="63040" y="21580"/>
                </a:lnTo>
                <a:lnTo>
                  <a:pt x="63020" y="21560"/>
                </a:lnTo>
                <a:lnTo>
                  <a:pt x="63000" y="21590"/>
                </a:lnTo>
                <a:lnTo>
                  <a:pt x="62910" y="21600"/>
                </a:lnTo>
                <a:lnTo>
                  <a:pt x="62900" y="21600"/>
                </a:lnTo>
                <a:lnTo>
                  <a:pt x="62910" y="21610"/>
                </a:lnTo>
                <a:lnTo>
                  <a:pt x="62880" y="21610"/>
                </a:lnTo>
                <a:lnTo>
                  <a:pt x="62860" y="21620"/>
                </a:lnTo>
                <a:lnTo>
                  <a:pt x="62850" y="21610"/>
                </a:lnTo>
                <a:lnTo>
                  <a:pt x="62840" y="21600"/>
                </a:lnTo>
                <a:lnTo>
                  <a:pt x="62830" y="21590"/>
                </a:lnTo>
                <a:lnTo>
                  <a:pt x="62830" y="21580"/>
                </a:lnTo>
                <a:lnTo>
                  <a:pt x="62830" y="21570"/>
                </a:lnTo>
                <a:lnTo>
                  <a:pt x="62830" y="21560"/>
                </a:lnTo>
                <a:lnTo>
                  <a:pt x="62820" y="21550"/>
                </a:lnTo>
                <a:lnTo>
                  <a:pt x="62810" y="21550"/>
                </a:lnTo>
                <a:lnTo>
                  <a:pt x="62810" y="21540"/>
                </a:lnTo>
                <a:lnTo>
                  <a:pt x="62800" y="21540"/>
                </a:lnTo>
                <a:lnTo>
                  <a:pt x="62790" y="21530"/>
                </a:lnTo>
                <a:lnTo>
                  <a:pt x="62780" y="21530"/>
                </a:lnTo>
                <a:lnTo>
                  <a:pt x="62770" y="21530"/>
                </a:lnTo>
                <a:lnTo>
                  <a:pt x="62760" y="21520"/>
                </a:lnTo>
                <a:lnTo>
                  <a:pt x="62760" y="21510"/>
                </a:lnTo>
                <a:lnTo>
                  <a:pt x="62760" y="21500"/>
                </a:lnTo>
                <a:lnTo>
                  <a:pt x="62750" y="21490"/>
                </a:lnTo>
                <a:lnTo>
                  <a:pt x="62740" y="21490"/>
                </a:lnTo>
                <a:lnTo>
                  <a:pt x="62740" y="21480"/>
                </a:lnTo>
                <a:lnTo>
                  <a:pt x="62730" y="21490"/>
                </a:lnTo>
                <a:lnTo>
                  <a:pt x="62740" y="21500"/>
                </a:lnTo>
                <a:lnTo>
                  <a:pt x="62730" y="21500"/>
                </a:lnTo>
                <a:lnTo>
                  <a:pt x="62730" y="21510"/>
                </a:lnTo>
                <a:lnTo>
                  <a:pt x="62720" y="21510"/>
                </a:lnTo>
                <a:lnTo>
                  <a:pt x="62720" y="21520"/>
                </a:lnTo>
                <a:lnTo>
                  <a:pt x="62720" y="21530"/>
                </a:lnTo>
                <a:lnTo>
                  <a:pt x="62710" y="21530"/>
                </a:lnTo>
                <a:lnTo>
                  <a:pt x="62710" y="21540"/>
                </a:lnTo>
                <a:lnTo>
                  <a:pt x="62700" y="21540"/>
                </a:lnTo>
                <a:lnTo>
                  <a:pt x="62690" y="21540"/>
                </a:lnTo>
                <a:lnTo>
                  <a:pt x="62690" y="21530"/>
                </a:lnTo>
                <a:lnTo>
                  <a:pt x="62680" y="21530"/>
                </a:lnTo>
                <a:lnTo>
                  <a:pt x="62670" y="21540"/>
                </a:lnTo>
                <a:lnTo>
                  <a:pt x="62660" y="21540"/>
                </a:lnTo>
                <a:lnTo>
                  <a:pt x="62650" y="21550"/>
                </a:lnTo>
                <a:lnTo>
                  <a:pt x="62650" y="21560"/>
                </a:lnTo>
                <a:lnTo>
                  <a:pt x="62660" y="21570"/>
                </a:lnTo>
                <a:lnTo>
                  <a:pt x="62660" y="21580"/>
                </a:lnTo>
                <a:lnTo>
                  <a:pt x="62650" y="21580"/>
                </a:lnTo>
                <a:lnTo>
                  <a:pt x="62650" y="21590"/>
                </a:lnTo>
                <a:lnTo>
                  <a:pt x="62640" y="21590"/>
                </a:lnTo>
                <a:lnTo>
                  <a:pt x="62640" y="21600"/>
                </a:lnTo>
                <a:lnTo>
                  <a:pt x="62640" y="21610"/>
                </a:lnTo>
                <a:lnTo>
                  <a:pt x="62640" y="21620"/>
                </a:lnTo>
                <a:lnTo>
                  <a:pt x="62640" y="21630"/>
                </a:lnTo>
                <a:lnTo>
                  <a:pt x="62650" y="21630"/>
                </a:lnTo>
                <a:lnTo>
                  <a:pt x="62650" y="21640"/>
                </a:lnTo>
                <a:lnTo>
                  <a:pt x="62640" y="21650"/>
                </a:lnTo>
                <a:lnTo>
                  <a:pt x="62630" y="21650"/>
                </a:lnTo>
                <a:lnTo>
                  <a:pt x="62620" y="21560"/>
                </a:lnTo>
                <a:lnTo>
                  <a:pt x="62600" y="21470"/>
                </a:lnTo>
                <a:lnTo>
                  <a:pt x="62580" y="21440"/>
                </a:lnTo>
                <a:lnTo>
                  <a:pt x="62550" y="21400"/>
                </a:lnTo>
                <a:lnTo>
                  <a:pt x="62530" y="21370"/>
                </a:lnTo>
                <a:lnTo>
                  <a:pt x="62530" y="21360"/>
                </a:lnTo>
                <a:lnTo>
                  <a:pt x="62540" y="21340"/>
                </a:lnTo>
                <a:lnTo>
                  <a:pt x="62550" y="21330"/>
                </a:lnTo>
                <a:lnTo>
                  <a:pt x="62550" y="21320"/>
                </a:lnTo>
                <a:lnTo>
                  <a:pt x="62570" y="21290"/>
                </a:lnTo>
                <a:lnTo>
                  <a:pt x="62580" y="21270"/>
                </a:lnTo>
                <a:lnTo>
                  <a:pt x="62610" y="21220"/>
                </a:lnTo>
                <a:lnTo>
                  <a:pt x="62620" y="21200"/>
                </a:lnTo>
                <a:lnTo>
                  <a:pt x="62640" y="21180"/>
                </a:lnTo>
                <a:lnTo>
                  <a:pt x="62660" y="21140"/>
                </a:lnTo>
                <a:lnTo>
                  <a:pt x="62680" y="21120"/>
                </a:lnTo>
                <a:lnTo>
                  <a:pt x="62690" y="21100"/>
                </a:lnTo>
                <a:lnTo>
                  <a:pt x="62680" y="21100"/>
                </a:lnTo>
                <a:lnTo>
                  <a:pt x="62680" y="21110"/>
                </a:lnTo>
                <a:lnTo>
                  <a:pt x="62670" y="21100"/>
                </a:lnTo>
                <a:lnTo>
                  <a:pt x="62670" y="21090"/>
                </a:lnTo>
                <a:lnTo>
                  <a:pt x="62660" y="21090"/>
                </a:lnTo>
                <a:lnTo>
                  <a:pt x="62660" y="21100"/>
                </a:lnTo>
                <a:lnTo>
                  <a:pt x="62660" y="21110"/>
                </a:lnTo>
                <a:lnTo>
                  <a:pt x="62650" y="21110"/>
                </a:lnTo>
                <a:lnTo>
                  <a:pt x="62650" y="21100"/>
                </a:lnTo>
                <a:lnTo>
                  <a:pt x="62650" y="21090"/>
                </a:lnTo>
                <a:lnTo>
                  <a:pt x="62640" y="21100"/>
                </a:lnTo>
                <a:lnTo>
                  <a:pt x="62640" y="21110"/>
                </a:lnTo>
                <a:lnTo>
                  <a:pt x="62630" y="21110"/>
                </a:lnTo>
                <a:lnTo>
                  <a:pt x="62620" y="21100"/>
                </a:lnTo>
                <a:lnTo>
                  <a:pt x="62620" y="21110"/>
                </a:lnTo>
                <a:lnTo>
                  <a:pt x="62610" y="21110"/>
                </a:lnTo>
                <a:lnTo>
                  <a:pt x="62600" y="21110"/>
                </a:lnTo>
                <a:lnTo>
                  <a:pt x="62600" y="21120"/>
                </a:lnTo>
                <a:lnTo>
                  <a:pt x="62590" y="21120"/>
                </a:lnTo>
                <a:lnTo>
                  <a:pt x="62590" y="21110"/>
                </a:lnTo>
                <a:lnTo>
                  <a:pt x="62590" y="21120"/>
                </a:lnTo>
                <a:lnTo>
                  <a:pt x="62580" y="21120"/>
                </a:lnTo>
                <a:lnTo>
                  <a:pt x="62580" y="21110"/>
                </a:lnTo>
                <a:lnTo>
                  <a:pt x="62590" y="21090"/>
                </a:lnTo>
                <a:lnTo>
                  <a:pt x="62590" y="21080"/>
                </a:lnTo>
                <a:lnTo>
                  <a:pt x="62580" y="21080"/>
                </a:lnTo>
                <a:lnTo>
                  <a:pt x="62580" y="21070"/>
                </a:lnTo>
                <a:lnTo>
                  <a:pt x="62580" y="21060"/>
                </a:lnTo>
                <a:lnTo>
                  <a:pt x="62570" y="21070"/>
                </a:lnTo>
                <a:lnTo>
                  <a:pt x="62570" y="21060"/>
                </a:lnTo>
                <a:lnTo>
                  <a:pt x="62560" y="21060"/>
                </a:lnTo>
                <a:lnTo>
                  <a:pt x="62550" y="21050"/>
                </a:lnTo>
                <a:lnTo>
                  <a:pt x="62550" y="21040"/>
                </a:lnTo>
                <a:lnTo>
                  <a:pt x="62540" y="21040"/>
                </a:lnTo>
                <a:lnTo>
                  <a:pt x="62540" y="21030"/>
                </a:lnTo>
                <a:lnTo>
                  <a:pt x="62530" y="21030"/>
                </a:lnTo>
                <a:lnTo>
                  <a:pt x="62530" y="21020"/>
                </a:lnTo>
                <a:lnTo>
                  <a:pt x="62520" y="21020"/>
                </a:lnTo>
                <a:lnTo>
                  <a:pt x="62510" y="21010"/>
                </a:lnTo>
                <a:lnTo>
                  <a:pt x="62510" y="21000"/>
                </a:lnTo>
                <a:lnTo>
                  <a:pt x="62510" y="20990"/>
                </a:lnTo>
                <a:lnTo>
                  <a:pt x="62510" y="20980"/>
                </a:lnTo>
                <a:lnTo>
                  <a:pt x="62500" y="20970"/>
                </a:lnTo>
                <a:lnTo>
                  <a:pt x="62490" y="20960"/>
                </a:lnTo>
                <a:lnTo>
                  <a:pt x="62480" y="20950"/>
                </a:lnTo>
                <a:lnTo>
                  <a:pt x="62470" y="20950"/>
                </a:lnTo>
                <a:lnTo>
                  <a:pt x="62470" y="20940"/>
                </a:lnTo>
                <a:lnTo>
                  <a:pt x="62460" y="20930"/>
                </a:lnTo>
                <a:lnTo>
                  <a:pt x="62460" y="20920"/>
                </a:lnTo>
                <a:lnTo>
                  <a:pt x="62460" y="20910"/>
                </a:lnTo>
                <a:lnTo>
                  <a:pt x="62460" y="20900"/>
                </a:lnTo>
                <a:lnTo>
                  <a:pt x="62450" y="20900"/>
                </a:lnTo>
                <a:lnTo>
                  <a:pt x="62410" y="20910"/>
                </a:lnTo>
                <a:lnTo>
                  <a:pt x="62380" y="20920"/>
                </a:lnTo>
                <a:lnTo>
                  <a:pt x="62380" y="20930"/>
                </a:lnTo>
                <a:lnTo>
                  <a:pt x="62360" y="20940"/>
                </a:lnTo>
                <a:lnTo>
                  <a:pt x="62350" y="20930"/>
                </a:lnTo>
                <a:lnTo>
                  <a:pt x="62300" y="20900"/>
                </a:lnTo>
                <a:lnTo>
                  <a:pt x="62290" y="20890"/>
                </a:lnTo>
                <a:lnTo>
                  <a:pt x="62230" y="20860"/>
                </a:lnTo>
                <a:lnTo>
                  <a:pt x="62220" y="20850"/>
                </a:lnTo>
                <a:lnTo>
                  <a:pt x="62210" y="20850"/>
                </a:lnTo>
                <a:lnTo>
                  <a:pt x="62160" y="20810"/>
                </a:lnTo>
                <a:lnTo>
                  <a:pt x="62130" y="20790"/>
                </a:lnTo>
                <a:lnTo>
                  <a:pt x="62150" y="20760"/>
                </a:lnTo>
                <a:lnTo>
                  <a:pt x="62160" y="20740"/>
                </a:lnTo>
                <a:lnTo>
                  <a:pt x="62190" y="20720"/>
                </a:lnTo>
                <a:lnTo>
                  <a:pt x="62190" y="20710"/>
                </a:lnTo>
                <a:lnTo>
                  <a:pt x="62200" y="20700"/>
                </a:lnTo>
                <a:lnTo>
                  <a:pt x="62200" y="20690"/>
                </a:lnTo>
                <a:lnTo>
                  <a:pt x="62210" y="20690"/>
                </a:lnTo>
                <a:lnTo>
                  <a:pt x="62210" y="20680"/>
                </a:lnTo>
                <a:lnTo>
                  <a:pt x="62220" y="20680"/>
                </a:lnTo>
                <a:lnTo>
                  <a:pt x="62230" y="20670"/>
                </a:lnTo>
                <a:lnTo>
                  <a:pt x="62230" y="20660"/>
                </a:lnTo>
                <a:lnTo>
                  <a:pt x="62230" y="20650"/>
                </a:lnTo>
                <a:lnTo>
                  <a:pt x="62210" y="20640"/>
                </a:lnTo>
                <a:lnTo>
                  <a:pt x="62180" y="20630"/>
                </a:lnTo>
                <a:lnTo>
                  <a:pt x="62150" y="20630"/>
                </a:lnTo>
                <a:lnTo>
                  <a:pt x="62120" y="20620"/>
                </a:lnTo>
                <a:lnTo>
                  <a:pt x="62120" y="20600"/>
                </a:lnTo>
                <a:lnTo>
                  <a:pt x="62090" y="20590"/>
                </a:lnTo>
                <a:lnTo>
                  <a:pt x="62070" y="20590"/>
                </a:lnTo>
                <a:lnTo>
                  <a:pt x="62050" y="20600"/>
                </a:lnTo>
                <a:lnTo>
                  <a:pt x="62010" y="20600"/>
                </a:lnTo>
                <a:lnTo>
                  <a:pt x="62020" y="20600"/>
                </a:lnTo>
                <a:lnTo>
                  <a:pt x="62030" y="20570"/>
                </a:lnTo>
                <a:lnTo>
                  <a:pt x="62040" y="20540"/>
                </a:lnTo>
                <a:lnTo>
                  <a:pt x="62040" y="20530"/>
                </a:lnTo>
                <a:lnTo>
                  <a:pt x="62040" y="20510"/>
                </a:lnTo>
                <a:lnTo>
                  <a:pt x="62040" y="20460"/>
                </a:lnTo>
                <a:lnTo>
                  <a:pt x="62030" y="20430"/>
                </a:lnTo>
                <a:lnTo>
                  <a:pt x="62030" y="20400"/>
                </a:lnTo>
                <a:lnTo>
                  <a:pt x="62030" y="20390"/>
                </a:lnTo>
                <a:lnTo>
                  <a:pt x="62030" y="20370"/>
                </a:lnTo>
                <a:lnTo>
                  <a:pt x="62030" y="20350"/>
                </a:lnTo>
                <a:lnTo>
                  <a:pt x="62020" y="20320"/>
                </a:lnTo>
                <a:lnTo>
                  <a:pt x="62010" y="20260"/>
                </a:lnTo>
                <a:lnTo>
                  <a:pt x="62010" y="20230"/>
                </a:lnTo>
                <a:lnTo>
                  <a:pt x="62000" y="20180"/>
                </a:lnTo>
                <a:lnTo>
                  <a:pt x="62010" y="20160"/>
                </a:lnTo>
                <a:lnTo>
                  <a:pt x="62010" y="20150"/>
                </a:lnTo>
                <a:lnTo>
                  <a:pt x="62010" y="20130"/>
                </a:lnTo>
                <a:lnTo>
                  <a:pt x="62020" y="20100"/>
                </a:lnTo>
                <a:lnTo>
                  <a:pt x="62020" y="20090"/>
                </a:lnTo>
                <a:lnTo>
                  <a:pt x="62030" y="20090"/>
                </a:lnTo>
                <a:lnTo>
                  <a:pt x="62020" y="20070"/>
                </a:lnTo>
                <a:lnTo>
                  <a:pt x="61990" y="20050"/>
                </a:lnTo>
                <a:lnTo>
                  <a:pt x="61950" y="20030"/>
                </a:lnTo>
                <a:lnTo>
                  <a:pt x="61930" y="20010"/>
                </a:lnTo>
                <a:lnTo>
                  <a:pt x="61910" y="19990"/>
                </a:lnTo>
                <a:lnTo>
                  <a:pt x="61910" y="19980"/>
                </a:lnTo>
                <a:lnTo>
                  <a:pt x="61900" y="19980"/>
                </a:lnTo>
                <a:lnTo>
                  <a:pt x="61910" y="19970"/>
                </a:lnTo>
                <a:lnTo>
                  <a:pt x="61920" y="19950"/>
                </a:lnTo>
                <a:lnTo>
                  <a:pt x="61920" y="19940"/>
                </a:lnTo>
                <a:lnTo>
                  <a:pt x="61900" y="19920"/>
                </a:lnTo>
                <a:lnTo>
                  <a:pt x="61900" y="19910"/>
                </a:lnTo>
                <a:lnTo>
                  <a:pt x="61890" y="19910"/>
                </a:lnTo>
                <a:lnTo>
                  <a:pt x="61880" y="19900"/>
                </a:lnTo>
                <a:lnTo>
                  <a:pt x="61880" y="19890"/>
                </a:lnTo>
                <a:lnTo>
                  <a:pt x="61870" y="19890"/>
                </a:lnTo>
                <a:lnTo>
                  <a:pt x="61850" y="19870"/>
                </a:lnTo>
                <a:lnTo>
                  <a:pt x="61830" y="19850"/>
                </a:lnTo>
                <a:lnTo>
                  <a:pt x="61820" y="19840"/>
                </a:lnTo>
                <a:lnTo>
                  <a:pt x="61790" y="19820"/>
                </a:lnTo>
                <a:lnTo>
                  <a:pt x="61770" y="19810"/>
                </a:lnTo>
                <a:lnTo>
                  <a:pt x="61760" y="19810"/>
                </a:lnTo>
                <a:lnTo>
                  <a:pt x="61740" y="19800"/>
                </a:lnTo>
                <a:lnTo>
                  <a:pt x="61710" y="19780"/>
                </a:lnTo>
                <a:lnTo>
                  <a:pt x="61690" y="19760"/>
                </a:lnTo>
                <a:lnTo>
                  <a:pt x="61640" y="19740"/>
                </a:lnTo>
                <a:lnTo>
                  <a:pt x="61610" y="19720"/>
                </a:lnTo>
                <a:lnTo>
                  <a:pt x="61590" y="19700"/>
                </a:lnTo>
                <a:lnTo>
                  <a:pt x="61580" y="19700"/>
                </a:lnTo>
                <a:lnTo>
                  <a:pt x="61550" y="19690"/>
                </a:lnTo>
                <a:lnTo>
                  <a:pt x="61550" y="19680"/>
                </a:lnTo>
                <a:lnTo>
                  <a:pt x="61560" y="19640"/>
                </a:lnTo>
                <a:lnTo>
                  <a:pt x="61560" y="19610"/>
                </a:lnTo>
                <a:lnTo>
                  <a:pt x="61560" y="19590"/>
                </a:lnTo>
                <a:lnTo>
                  <a:pt x="61560" y="19550"/>
                </a:lnTo>
                <a:lnTo>
                  <a:pt x="61550" y="19550"/>
                </a:lnTo>
                <a:lnTo>
                  <a:pt x="61540" y="19550"/>
                </a:lnTo>
                <a:lnTo>
                  <a:pt x="61540" y="19540"/>
                </a:lnTo>
                <a:lnTo>
                  <a:pt x="61530" y="19540"/>
                </a:lnTo>
                <a:lnTo>
                  <a:pt x="61520" y="19530"/>
                </a:lnTo>
                <a:lnTo>
                  <a:pt x="61510" y="19530"/>
                </a:lnTo>
                <a:lnTo>
                  <a:pt x="61500" y="19520"/>
                </a:lnTo>
                <a:lnTo>
                  <a:pt x="61500" y="19490"/>
                </a:lnTo>
                <a:lnTo>
                  <a:pt x="61510" y="19480"/>
                </a:lnTo>
                <a:lnTo>
                  <a:pt x="61510" y="19470"/>
                </a:lnTo>
                <a:lnTo>
                  <a:pt x="61520" y="19460"/>
                </a:lnTo>
                <a:lnTo>
                  <a:pt x="61520" y="19450"/>
                </a:lnTo>
                <a:lnTo>
                  <a:pt x="61530" y="19440"/>
                </a:lnTo>
                <a:lnTo>
                  <a:pt x="61520" y="19440"/>
                </a:lnTo>
                <a:lnTo>
                  <a:pt x="61510" y="19400"/>
                </a:lnTo>
                <a:lnTo>
                  <a:pt x="61510" y="19360"/>
                </a:lnTo>
                <a:lnTo>
                  <a:pt x="61510" y="19350"/>
                </a:lnTo>
                <a:lnTo>
                  <a:pt x="61540" y="19350"/>
                </a:lnTo>
                <a:lnTo>
                  <a:pt x="61550" y="19350"/>
                </a:lnTo>
                <a:lnTo>
                  <a:pt x="61560" y="19350"/>
                </a:lnTo>
                <a:lnTo>
                  <a:pt x="61580" y="19350"/>
                </a:lnTo>
                <a:lnTo>
                  <a:pt x="61590" y="19340"/>
                </a:lnTo>
                <a:lnTo>
                  <a:pt x="61600" y="19340"/>
                </a:lnTo>
                <a:lnTo>
                  <a:pt x="61630" y="19350"/>
                </a:lnTo>
                <a:lnTo>
                  <a:pt x="61640" y="19340"/>
                </a:lnTo>
                <a:lnTo>
                  <a:pt x="61650" y="19330"/>
                </a:lnTo>
                <a:lnTo>
                  <a:pt x="61650" y="19320"/>
                </a:lnTo>
                <a:lnTo>
                  <a:pt x="61660" y="19320"/>
                </a:lnTo>
                <a:lnTo>
                  <a:pt x="61660" y="19300"/>
                </a:lnTo>
                <a:lnTo>
                  <a:pt x="61670" y="19280"/>
                </a:lnTo>
                <a:lnTo>
                  <a:pt x="61670" y="19270"/>
                </a:lnTo>
                <a:lnTo>
                  <a:pt x="61690" y="19250"/>
                </a:lnTo>
                <a:lnTo>
                  <a:pt x="61700" y="19250"/>
                </a:lnTo>
                <a:lnTo>
                  <a:pt x="61720" y="19230"/>
                </a:lnTo>
                <a:lnTo>
                  <a:pt x="61720" y="19220"/>
                </a:lnTo>
                <a:lnTo>
                  <a:pt x="61730" y="19220"/>
                </a:lnTo>
                <a:lnTo>
                  <a:pt x="61740" y="19220"/>
                </a:lnTo>
                <a:lnTo>
                  <a:pt x="61770" y="19210"/>
                </a:lnTo>
                <a:lnTo>
                  <a:pt x="61770" y="19180"/>
                </a:lnTo>
                <a:lnTo>
                  <a:pt x="61780" y="19170"/>
                </a:lnTo>
                <a:lnTo>
                  <a:pt x="61790" y="19140"/>
                </a:lnTo>
                <a:lnTo>
                  <a:pt x="61800" y="19130"/>
                </a:lnTo>
                <a:lnTo>
                  <a:pt x="61820" y="19110"/>
                </a:lnTo>
                <a:lnTo>
                  <a:pt x="61850" y="19060"/>
                </a:lnTo>
                <a:lnTo>
                  <a:pt x="61870" y="19040"/>
                </a:lnTo>
                <a:lnTo>
                  <a:pt x="61890" y="19050"/>
                </a:lnTo>
                <a:lnTo>
                  <a:pt x="61920" y="19050"/>
                </a:lnTo>
                <a:lnTo>
                  <a:pt x="61930" y="19060"/>
                </a:lnTo>
                <a:lnTo>
                  <a:pt x="61940" y="19050"/>
                </a:lnTo>
                <a:lnTo>
                  <a:pt x="61950" y="19060"/>
                </a:lnTo>
                <a:lnTo>
                  <a:pt x="61960" y="19060"/>
                </a:lnTo>
                <a:lnTo>
                  <a:pt x="62000" y="19040"/>
                </a:lnTo>
                <a:lnTo>
                  <a:pt x="62010" y="19040"/>
                </a:lnTo>
                <a:lnTo>
                  <a:pt x="62020" y="19020"/>
                </a:lnTo>
                <a:lnTo>
                  <a:pt x="62030" y="19010"/>
                </a:lnTo>
                <a:lnTo>
                  <a:pt x="62070" y="19030"/>
                </a:lnTo>
                <a:lnTo>
                  <a:pt x="62090" y="19020"/>
                </a:lnTo>
                <a:lnTo>
                  <a:pt x="62110" y="19020"/>
                </a:lnTo>
                <a:lnTo>
                  <a:pt x="62120" y="19030"/>
                </a:lnTo>
                <a:lnTo>
                  <a:pt x="62130" y="19050"/>
                </a:lnTo>
                <a:lnTo>
                  <a:pt x="62140" y="19050"/>
                </a:lnTo>
                <a:lnTo>
                  <a:pt x="62140" y="19060"/>
                </a:lnTo>
                <a:lnTo>
                  <a:pt x="62150" y="19060"/>
                </a:lnTo>
                <a:lnTo>
                  <a:pt x="62160" y="19060"/>
                </a:lnTo>
                <a:lnTo>
                  <a:pt x="62170" y="19060"/>
                </a:lnTo>
                <a:lnTo>
                  <a:pt x="62180" y="19060"/>
                </a:lnTo>
                <a:lnTo>
                  <a:pt x="62200" y="19040"/>
                </a:lnTo>
                <a:lnTo>
                  <a:pt x="62220" y="19040"/>
                </a:lnTo>
                <a:lnTo>
                  <a:pt x="62220" y="19030"/>
                </a:lnTo>
                <a:lnTo>
                  <a:pt x="62230" y="19030"/>
                </a:lnTo>
                <a:lnTo>
                  <a:pt x="62230" y="19010"/>
                </a:lnTo>
                <a:lnTo>
                  <a:pt x="62230" y="19000"/>
                </a:lnTo>
                <a:lnTo>
                  <a:pt x="62230" y="18990"/>
                </a:lnTo>
                <a:lnTo>
                  <a:pt x="62220" y="18980"/>
                </a:lnTo>
                <a:lnTo>
                  <a:pt x="62260" y="18930"/>
                </a:lnTo>
                <a:lnTo>
                  <a:pt x="62260" y="18920"/>
                </a:lnTo>
                <a:lnTo>
                  <a:pt x="62270" y="18910"/>
                </a:lnTo>
                <a:lnTo>
                  <a:pt x="62270" y="18900"/>
                </a:lnTo>
                <a:lnTo>
                  <a:pt x="62280" y="18900"/>
                </a:lnTo>
                <a:lnTo>
                  <a:pt x="62290" y="18900"/>
                </a:lnTo>
                <a:lnTo>
                  <a:pt x="62310" y="18900"/>
                </a:lnTo>
                <a:lnTo>
                  <a:pt x="62320" y="18900"/>
                </a:lnTo>
                <a:lnTo>
                  <a:pt x="62330" y="18890"/>
                </a:lnTo>
                <a:lnTo>
                  <a:pt x="62350" y="18890"/>
                </a:lnTo>
                <a:lnTo>
                  <a:pt x="62360" y="18890"/>
                </a:lnTo>
                <a:lnTo>
                  <a:pt x="62370" y="18890"/>
                </a:lnTo>
                <a:lnTo>
                  <a:pt x="62370" y="18880"/>
                </a:lnTo>
                <a:lnTo>
                  <a:pt x="62370" y="18890"/>
                </a:lnTo>
                <a:lnTo>
                  <a:pt x="62380" y="18890"/>
                </a:lnTo>
                <a:lnTo>
                  <a:pt x="62380" y="18880"/>
                </a:lnTo>
                <a:lnTo>
                  <a:pt x="62390" y="18880"/>
                </a:lnTo>
                <a:lnTo>
                  <a:pt x="62400" y="18880"/>
                </a:lnTo>
                <a:lnTo>
                  <a:pt x="62420" y="18870"/>
                </a:lnTo>
                <a:lnTo>
                  <a:pt x="62430" y="18860"/>
                </a:lnTo>
                <a:lnTo>
                  <a:pt x="62460" y="18870"/>
                </a:lnTo>
                <a:lnTo>
                  <a:pt x="62490" y="18890"/>
                </a:lnTo>
                <a:lnTo>
                  <a:pt x="62490" y="18900"/>
                </a:lnTo>
                <a:lnTo>
                  <a:pt x="62490" y="18910"/>
                </a:lnTo>
                <a:lnTo>
                  <a:pt x="62490" y="18920"/>
                </a:lnTo>
                <a:lnTo>
                  <a:pt x="62480" y="18930"/>
                </a:lnTo>
                <a:lnTo>
                  <a:pt x="62480" y="18940"/>
                </a:lnTo>
                <a:lnTo>
                  <a:pt x="62480" y="18950"/>
                </a:lnTo>
                <a:lnTo>
                  <a:pt x="62480" y="18960"/>
                </a:lnTo>
                <a:lnTo>
                  <a:pt x="62470" y="18960"/>
                </a:lnTo>
                <a:lnTo>
                  <a:pt x="62470" y="18970"/>
                </a:lnTo>
                <a:lnTo>
                  <a:pt x="62470" y="18980"/>
                </a:lnTo>
                <a:lnTo>
                  <a:pt x="62470" y="18990"/>
                </a:lnTo>
                <a:lnTo>
                  <a:pt x="62460" y="19000"/>
                </a:lnTo>
                <a:lnTo>
                  <a:pt x="62460" y="19010"/>
                </a:lnTo>
                <a:lnTo>
                  <a:pt x="62450" y="19010"/>
                </a:lnTo>
                <a:lnTo>
                  <a:pt x="62450" y="19020"/>
                </a:lnTo>
                <a:lnTo>
                  <a:pt x="62450" y="19030"/>
                </a:lnTo>
                <a:lnTo>
                  <a:pt x="62480" y="19030"/>
                </a:lnTo>
                <a:lnTo>
                  <a:pt x="62520" y="19030"/>
                </a:lnTo>
                <a:lnTo>
                  <a:pt x="62570" y="19030"/>
                </a:lnTo>
                <a:lnTo>
                  <a:pt x="62610" y="19030"/>
                </a:lnTo>
                <a:lnTo>
                  <a:pt x="62640" y="19030"/>
                </a:lnTo>
                <a:lnTo>
                  <a:pt x="62670" y="19030"/>
                </a:lnTo>
                <a:lnTo>
                  <a:pt x="62700" y="19030"/>
                </a:lnTo>
                <a:lnTo>
                  <a:pt x="62740" y="19030"/>
                </a:lnTo>
                <a:lnTo>
                  <a:pt x="62740" y="19020"/>
                </a:lnTo>
                <a:lnTo>
                  <a:pt x="62720" y="19010"/>
                </a:lnTo>
                <a:lnTo>
                  <a:pt x="62730" y="19000"/>
                </a:lnTo>
                <a:lnTo>
                  <a:pt x="62740" y="18980"/>
                </a:lnTo>
                <a:lnTo>
                  <a:pt x="62740" y="18960"/>
                </a:lnTo>
                <a:lnTo>
                  <a:pt x="62750" y="18950"/>
                </a:lnTo>
                <a:lnTo>
                  <a:pt x="62750" y="18940"/>
                </a:lnTo>
                <a:lnTo>
                  <a:pt x="62760" y="18900"/>
                </a:lnTo>
                <a:lnTo>
                  <a:pt x="62760" y="18890"/>
                </a:lnTo>
                <a:lnTo>
                  <a:pt x="62760" y="18880"/>
                </a:lnTo>
                <a:lnTo>
                  <a:pt x="62770" y="18860"/>
                </a:lnTo>
                <a:lnTo>
                  <a:pt x="62770" y="18850"/>
                </a:lnTo>
                <a:lnTo>
                  <a:pt x="62770" y="18840"/>
                </a:lnTo>
                <a:lnTo>
                  <a:pt x="62780" y="18840"/>
                </a:lnTo>
                <a:lnTo>
                  <a:pt x="62780" y="18820"/>
                </a:lnTo>
                <a:lnTo>
                  <a:pt x="62780" y="18810"/>
                </a:lnTo>
                <a:lnTo>
                  <a:pt x="62780" y="18800"/>
                </a:lnTo>
                <a:lnTo>
                  <a:pt x="62780" y="18790"/>
                </a:lnTo>
                <a:lnTo>
                  <a:pt x="62790" y="18770"/>
                </a:lnTo>
                <a:lnTo>
                  <a:pt x="62790" y="18730"/>
                </a:lnTo>
                <a:lnTo>
                  <a:pt x="62800" y="18710"/>
                </a:lnTo>
                <a:lnTo>
                  <a:pt x="62800" y="18700"/>
                </a:lnTo>
                <a:lnTo>
                  <a:pt x="62800" y="18670"/>
                </a:lnTo>
                <a:lnTo>
                  <a:pt x="62800" y="18650"/>
                </a:lnTo>
                <a:lnTo>
                  <a:pt x="62810" y="18640"/>
                </a:lnTo>
                <a:lnTo>
                  <a:pt x="62810" y="18630"/>
                </a:lnTo>
                <a:lnTo>
                  <a:pt x="62810" y="18620"/>
                </a:lnTo>
                <a:lnTo>
                  <a:pt x="62800" y="18600"/>
                </a:lnTo>
                <a:lnTo>
                  <a:pt x="62800" y="18570"/>
                </a:lnTo>
                <a:lnTo>
                  <a:pt x="62800" y="18560"/>
                </a:lnTo>
                <a:lnTo>
                  <a:pt x="62810" y="18560"/>
                </a:lnTo>
                <a:lnTo>
                  <a:pt x="62820" y="18560"/>
                </a:lnTo>
                <a:lnTo>
                  <a:pt x="62850" y="18560"/>
                </a:lnTo>
                <a:lnTo>
                  <a:pt x="62880" y="18560"/>
                </a:lnTo>
                <a:lnTo>
                  <a:pt x="62890" y="18560"/>
                </a:lnTo>
                <a:lnTo>
                  <a:pt x="62900" y="18560"/>
                </a:lnTo>
                <a:lnTo>
                  <a:pt x="62920" y="18560"/>
                </a:lnTo>
                <a:lnTo>
                  <a:pt x="62930" y="18560"/>
                </a:lnTo>
                <a:lnTo>
                  <a:pt x="62940" y="18560"/>
                </a:lnTo>
                <a:lnTo>
                  <a:pt x="62950" y="18560"/>
                </a:lnTo>
                <a:lnTo>
                  <a:pt x="62960" y="18560"/>
                </a:lnTo>
                <a:lnTo>
                  <a:pt x="62950" y="18560"/>
                </a:lnTo>
                <a:lnTo>
                  <a:pt x="62970" y="18530"/>
                </a:lnTo>
                <a:lnTo>
                  <a:pt x="62980" y="18500"/>
                </a:lnTo>
                <a:lnTo>
                  <a:pt x="63000" y="18480"/>
                </a:lnTo>
                <a:lnTo>
                  <a:pt x="63010" y="18460"/>
                </a:lnTo>
                <a:lnTo>
                  <a:pt x="63030" y="18460"/>
                </a:lnTo>
                <a:lnTo>
                  <a:pt x="63030" y="18450"/>
                </a:lnTo>
                <a:lnTo>
                  <a:pt x="63050" y="18400"/>
                </a:lnTo>
                <a:lnTo>
                  <a:pt x="63060" y="18370"/>
                </a:lnTo>
                <a:lnTo>
                  <a:pt x="63070" y="18340"/>
                </a:lnTo>
                <a:lnTo>
                  <a:pt x="63030" y="18310"/>
                </a:lnTo>
                <a:lnTo>
                  <a:pt x="63010" y="18290"/>
                </a:lnTo>
                <a:lnTo>
                  <a:pt x="63020" y="18280"/>
                </a:lnTo>
                <a:lnTo>
                  <a:pt x="63030" y="18280"/>
                </a:lnTo>
                <a:lnTo>
                  <a:pt x="63030" y="18270"/>
                </a:lnTo>
                <a:lnTo>
                  <a:pt x="63030" y="18240"/>
                </a:lnTo>
                <a:lnTo>
                  <a:pt x="63030" y="18220"/>
                </a:lnTo>
                <a:lnTo>
                  <a:pt x="63050" y="18200"/>
                </a:lnTo>
                <a:lnTo>
                  <a:pt x="63060" y="18190"/>
                </a:lnTo>
                <a:lnTo>
                  <a:pt x="63080" y="18170"/>
                </a:lnTo>
                <a:lnTo>
                  <a:pt x="63090" y="18160"/>
                </a:lnTo>
                <a:lnTo>
                  <a:pt x="63090" y="18150"/>
                </a:lnTo>
                <a:lnTo>
                  <a:pt x="63090" y="18140"/>
                </a:lnTo>
                <a:lnTo>
                  <a:pt x="63080" y="18130"/>
                </a:lnTo>
                <a:lnTo>
                  <a:pt x="63140" y="18080"/>
                </a:lnTo>
                <a:lnTo>
                  <a:pt x="63150" y="18070"/>
                </a:lnTo>
                <a:lnTo>
                  <a:pt x="63160" y="18060"/>
                </a:lnTo>
                <a:lnTo>
                  <a:pt x="63170" y="18050"/>
                </a:lnTo>
                <a:lnTo>
                  <a:pt x="63180" y="18030"/>
                </a:lnTo>
                <a:lnTo>
                  <a:pt x="63170" y="18000"/>
                </a:lnTo>
                <a:lnTo>
                  <a:pt x="63170" y="17970"/>
                </a:lnTo>
                <a:lnTo>
                  <a:pt x="63160" y="17950"/>
                </a:lnTo>
                <a:lnTo>
                  <a:pt x="63160" y="17940"/>
                </a:lnTo>
                <a:lnTo>
                  <a:pt x="63160" y="17930"/>
                </a:lnTo>
                <a:lnTo>
                  <a:pt x="63170" y="17920"/>
                </a:lnTo>
                <a:lnTo>
                  <a:pt x="63170" y="17910"/>
                </a:lnTo>
                <a:lnTo>
                  <a:pt x="63180" y="17900"/>
                </a:lnTo>
                <a:lnTo>
                  <a:pt x="63180" y="17890"/>
                </a:lnTo>
                <a:lnTo>
                  <a:pt x="63190" y="17870"/>
                </a:lnTo>
                <a:lnTo>
                  <a:pt x="63190" y="17860"/>
                </a:lnTo>
                <a:lnTo>
                  <a:pt x="63200" y="17850"/>
                </a:lnTo>
                <a:lnTo>
                  <a:pt x="63200" y="17840"/>
                </a:lnTo>
                <a:lnTo>
                  <a:pt x="63210" y="17830"/>
                </a:lnTo>
                <a:lnTo>
                  <a:pt x="63210" y="17820"/>
                </a:lnTo>
                <a:lnTo>
                  <a:pt x="63220" y="17800"/>
                </a:lnTo>
                <a:lnTo>
                  <a:pt x="63230" y="17790"/>
                </a:lnTo>
                <a:lnTo>
                  <a:pt x="63230" y="17780"/>
                </a:lnTo>
                <a:lnTo>
                  <a:pt x="63230" y="17770"/>
                </a:lnTo>
                <a:lnTo>
                  <a:pt x="63240" y="17770"/>
                </a:lnTo>
                <a:lnTo>
                  <a:pt x="63240" y="17750"/>
                </a:lnTo>
                <a:lnTo>
                  <a:pt x="63260" y="17730"/>
                </a:lnTo>
                <a:lnTo>
                  <a:pt x="63260" y="17720"/>
                </a:lnTo>
                <a:lnTo>
                  <a:pt x="63260" y="17710"/>
                </a:lnTo>
                <a:lnTo>
                  <a:pt x="63280" y="17680"/>
                </a:lnTo>
                <a:lnTo>
                  <a:pt x="63290" y="17660"/>
                </a:lnTo>
                <a:lnTo>
                  <a:pt x="63300" y="17650"/>
                </a:lnTo>
                <a:lnTo>
                  <a:pt x="63290" y="17640"/>
                </a:lnTo>
                <a:lnTo>
                  <a:pt x="63290" y="17630"/>
                </a:lnTo>
                <a:lnTo>
                  <a:pt x="63280" y="17630"/>
                </a:lnTo>
                <a:lnTo>
                  <a:pt x="63280" y="17620"/>
                </a:lnTo>
                <a:lnTo>
                  <a:pt x="63280" y="17610"/>
                </a:lnTo>
                <a:lnTo>
                  <a:pt x="63280" y="17600"/>
                </a:lnTo>
                <a:lnTo>
                  <a:pt x="63280" y="17590"/>
                </a:lnTo>
                <a:lnTo>
                  <a:pt x="63290" y="17590"/>
                </a:lnTo>
                <a:lnTo>
                  <a:pt x="63300" y="17590"/>
                </a:lnTo>
                <a:lnTo>
                  <a:pt x="63320" y="17590"/>
                </a:lnTo>
                <a:lnTo>
                  <a:pt x="63340" y="17600"/>
                </a:lnTo>
                <a:lnTo>
                  <a:pt x="63360" y="17590"/>
                </a:lnTo>
                <a:lnTo>
                  <a:pt x="63380" y="17590"/>
                </a:lnTo>
                <a:lnTo>
                  <a:pt x="63390" y="17580"/>
                </a:lnTo>
                <a:lnTo>
                  <a:pt x="63400" y="17580"/>
                </a:lnTo>
                <a:lnTo>
                  <a:pt x="63410" y="17570"/>
                </a:lnTo>
                <a:lnTo>
                  <a:pt x="63420" y="17570"/>
                </a:lnTo>
                <a:lnTo>
                  <a:pt x="63440" y="17560"/>
                </a:lnTo>
                <a:lnTo>
                  <a:pt x="63460" y="17550"/>
                </a:lnTo>
                <a:lnTo>
                  <a:pt x="63450" y="17510"/>
                </a:lnTo>
                <a:lnTo>
                  <a:pt x="63450" y="17500"/>
                </a:lnTo>
                <a:lnTo>
                  <a:pt x="63460" y="17480"/>
                </a:lnTo>
                <a:lnTo>
                  <a:pt x="63470" y="17460"/>
                </a:lnTo>
                <a:lnTo>
                  <a:pt x="63490" y="17410"/>
                </a:lnTo>
                <a:lnTo>
                  <a:pt x="63490" y="17400"/>
                </a:lnTo>
                <a:lnTo>
                  <a:pt x="63510" y="17370"/>
                </a:lnTo>
                <a:lnTo>
                  <a:pt x="63510" y="17360"/>
                </a:lnTo>
                <a:lnTo>
                  <a:pt x="63500" y="17360"/>
                </a:lnTo>
                <a:lnTo>
                  <a:pt x="63490" y="17360"/>
                </a:lnTo>
                <a:lnTo>
                  <a:pt x="63470" y="17350"/>
                </a:lnTo>
                <a:lnTo>
                  <a:pt x="63470" y="17340"/>
                </a:lnTo>
                <a:lnTo>
                  <a:pt x="63470" y="17320"/>
                </a:lnTo>
                <a:lnTo>
                  <a:pt x="63470" y="17310"/>
                </a:lnTo>
                <a:lnTo>
                  <a:pt x="63470" y="17300"/>
                </a:lnTo>
                <a:lnTo>
                  <a:pt x="63460" y="17280"/>
                </a:lnTo>
                <a:lnTo>
                  <a:pt x="63460" y="17270"/>
                </a:lnTo>
                <a:lnTo>
                  <a:pt x="63450" y="17260"/>
                </a:lnTo>
                <a:lnTo>
                  <a:pt x="63450" y="17250"/>
                </a:lnTo>
                <a:lnTo>
                  <a:pt x="63440" y="17240"/>
                </a:lnTo>
                <a:lnTo>
                  <a:pt x="63430" y="17210"/>
                </a:lnTo>
                <a:lnTo>
                  <a:pt x="63420" y="17200"/>
                </a:lnTo>
                <a:lnTo>
                  <a:pt x="63410" y="17180"/>
                </a:lnTo>
                <a:lnTo>
                  <a:pt x="63410" y="17170"/>
                </a:lnTo>
                <a:lnTo>
                  <a:pt x="63400" y="17150"/>
                </a:lnTo>
                <a:lnTo>
                  <a:pt x="63390" y="17130"/>
                </a:lnTo>
                <a:lnTo>
                  <a:pt x="63390" y="17120"/>
                </a:lnTo>
                <a:lnTo>
                  <a:pt x="63380" y="17110"/>
                </a:lnTo>
                <a:lnTo>
                  <a:pt x="63370" y="17100"/>
                </a:lnTo>
                <a:lnTo>
                  <a:pt x="63350" y="17080"/>
                </a:lnTo>
                <a:lnTo>
                  <a:pt x="63360" y="17070"/>
                </a:lnTo>
                <a:lnTo>
                  <a:pt x="63410" y="17040"/>
                </a:lnTo>
                <a:lnTo>
                  <a:pt x="63440" y="17020"/>
                </a:lnTo>
                <a:lnTo>
                  <a:pt x="63450" y="17020"/>
                </a:lnTo>
                <a:lnTo>
                  <a:pt x="63460" y="17020"/>
                </a:lnTo>
                <a:lnTo>
                  <a:pt x="63470" y="17020"/>
                </a:lnTo>
                <a:lnTo>
                  <a:pt x="63480" y="17010"/>
                </a:lnTo>
                <a:lnTo>
                  <a:pt x="63480" y="17000"/>
                </a:lnTo>
                <a:lnTo>
                  <a:pt x="63480" y="16990"/>
                </a:lnTo>
                <a:lnTo>
                  <a:pt x="63490" y="16990"/>
                </a:lnTo>
                <a:lnTo>
                  <a:pt x="63500" y="16980"/>
                </a:lnTo>
                <a:lnTo>
                  <a:pt x="63510" y="16980"/>
                </a:lnTo>
                <a:lnTo>
                  <a:pt x="63520" y="16970"/>
                </a:lnTo>
                <a:lnTo>
                  <a:pt x="63530" y="16970"/>
                </a:lnTo>
                <a:lnTo>
                  <a:pt x="63540" y="16970"/>
                </a:lnTo>
                <a:lnTo>
                  <a:pt x="63550" y="16970"/>
                </a:lnTo>
                <a:lnTo>
                  <a:pt x="63550" y="16960"/>
                </a:lnTo>
                <a:lnTo>
                  <a:pt x="63560" y="16960"/>
                </a:lnTo>
                <a:lnTo>
                  <a:pt x="63570" y="16960"/>
                </a:lnTo>
                <a:lnTo>
                  <a:pt x="63580" y="16960"/>
                </a:lnTo>
                <a:lnTo>
                  <a:pt x="63580" y="16950"/>
                </a:lnTo>
                <a:lnTo>
                  <a:pt x="63580" y="16940"/>
                </a:lnTo>
                <a:lnTo>
                  <a:pt x="63580" y="16930"/>
                </a:lnTo>
                <a:lnTo>
                  <a:pt x="63590" y="16930"/>
                </a:lnTo>
                <a:lnTo>
                  <a:pt x="63590" y="16920"/>
                </a:lnTo>
                <a:lnTo>
                  <a:pt x="63600" y="16920"/>
                </a:lnTo>
                <a:lnTo>
                  <a:pt x="63600" y="16910"/>
                </a:lnTo>
                <a:lnTo>
                  <a:pt x="63600" y="16900"/>
                </a:lnTo>
                <a:lnTo>
                  <a:pt x="63600" y="16890"/>
                </a:lnTo>
                <a:lnTo>
                  <a:pt x="63600" y="16880"/>
                </a:lnTo>
                <a:lnTo>
                  <a:pt x="63590" y="16880"/>
                </a:lnTo>
                <a:lnTo>
                  <a:pt x="63590" y="16870"/>
                </a:lnTo>
                <a:lnTo>
                  <a:pt x="63580" y="16870"/>
                </a:lnTo>
                <a:lnTo>
                  <a:pt x="63580" y="16860"/>
                </a:lnTo>
                <a:lnTo>
                  <a:pt x="63570" y="16860"/>
                </a:lnTo>
                <a:lnTo>
                  <a:pt x="63570" y="16870"/>
                </a:lnTo>
                <a:lnTo>
                  <a:pt x="63560" y="16870"/>
                </a:lnTo>
                <a:lnTo>
                  <a:pt x="63550" y="16870"/>
                </a:lnTo>
                <a:lnTo>
                  <a:pt x="63540" y="16870"/>
                </a:lnTo>
                <a:lnTo>
                  <a:pt x="63530" y="16870"/>
                </a:lnTo>
                <a:lnTo>
                  <a:pt x="63520" y="16870"/>
                </a:lnTo>
                <a:lnTo>
                  <a:pt x="63520" y="16860"/>
                </a:lnTo>
                <a:lnTo>
                  <a:pt x="63510" y="16860"/>
                </a:lnTo>
                <a:lnTo>
                  <a:pt x="63510" y="16850"/>
                </a:lnTo>
                <a:lnTo>
                  <a:pt x="63510" y="16840"/>
                </a:lnTo>
                <a:lnTo>
                  <a:pt x="63540" y="16820"/>
                </a:lnTo>
                <a:lnTo>
                  <a:pt x="63560" y="16800"/>
                </a:lnTo>
                <a:lnTo>
                  <a:pt x="63580" y="16780"/>
                </a:lnTo>
                <a:lnTo>
                  <a:pt x="63590" y="16780"/>
                </a:lnTo>
                <a:lnTo>
                  <a:pt x="63600" y="16760"/>
                </a:lnTo>
                <a:lnTo>
                  <a:pt x="63610" y="16740"/>
                </a:lnTo>
                <a:lnTo>
                  <a:pt x="63630" y="16720"/>
                </a:lnTo>
                <a:lnTo>
                  <a:pt x="63650" y="16700"/>
                </a:lnTo>
                <a:lnTo>
                  <a:pt x="63670" y="16670"/>
                </a:lnTo>
                <a:lnTo>
                  <a:pt x="63680" y="16660"/>
                </a:lnTo>
                <a:lnTo>
                  <a:pt x="63680" y="16650"/>
                </a:lnTo>
                <a:lnTo>
                  <a:pt x="63690" y="16640"/>
                </a:lnTo>
                <a:lnTo>
                  <a:pt x="63690" y="16630"/>
                </a:lnTo>
                <a:lnTo>
                  <a:pt x="63680" y="16580"/>
                </a:lnTo>
                <a:lnTo>
                  <a:pt x="63670" y="16550"/>
                </a:lnTo>
                <a:lnTo>
                  <a:pt x="63770" y="16520"/>
                </a:lnTo>
                <a:lnTo>
                  <a:pt x="63870" y="16490"/>
                </a:lnTo>
                <a:lnTo>
                  <a:pt x="63910" y="16470"/>
                </a:lnTo>
                <a:lnTo>
                  <a:pt x="63950" y="16430"/>
                </a:lnTo>
                <a:lnTo>
                  <a:pt x="63960" y="16440"/>
                </a:lnTo>
                <a:lnTo>
                  <a:pt x="63970" y="16460"/>
                </a:lnTo>
                <a:lnTo>
                  <a:pt x="63980" y="16460"/>
                </a:lnTo>
                <a:lnTo>
                  <a:pt x="64000" y="16450"/>
                </a:lnTo>
                <a:lnTo>
                  <a:pt x="64010" y="16450"/>
                </a:lnTo>
                <a:lnTo>
                  <a:pt x="64020" y="16450"/>
                </a:lnTo>
                <a:lnTo>
                  <a:pt x="64030" y="16440"/>
                </a:lnTo>
                <a:lnTo>
                  <a:pt x="64040" y="16430"/>
                </a:lnTo>
                <a:lnTo>
                  <a:pt x="64040" y="16420"/>
                </a:lnTo>
                <a:lnTo>
                  <a:pt x="64030" y="16410"/>
                </a:lnTo>
                <a:lnTo>
                  <a:pt x="64030" y="16400"/>
                </a:lnTo>
                <a:lnTo>
                  <a:pt x="64030" y="16390"/>
                </a:lnTo>
                <a:lnTo>
                  <a:pt x="64040" y="16380"/>
                </a:lnTo>
                <a:lnTo>
                  <a:pt x="64050" y="16380"/>
                </a:lnTo>
                <a:lnTo>
                  <a:pt x="64070" y="16370"/>
                </a:lnTo>
                <a:lnTo>
                  <a:pt x="64100" y="16370"/>
                </a:lnTo>
                <a:lnTo>
                  <a:pt x="64110" y="16370"/>
                </a:lnTo>
                <a:lnTo>
                  <a:pt x="64110" y="16360"/>
                </a:lnTo>
                <a:lnTo>
                  <a:pt x="64110" y="16350"/>
                </a:lnTo>
                <a:lnTo>
                  <a:pt x="64110" y="16340"/>
                </a:lnTo>
                <a:lnTo>
                  <a:pt x="64120" y="16340"/>
                </a:lnTo>
                <a:lnTo>
                  <a:pt x="64130" y="16330"/>
                </a:lnTo>
                <a:lnTo>
                  <a:pt x="64140" y="16330"/>
                </a:lnTo>
                <a:lnTo>
                  <a:pt x="64160" y="16330"/>
                </a:lnTo>
                <a:lnTo>
                  <a:pt x="64140" y="16410"/>
                </a:lnTo>
                <a:lnTo>
                  <a:pt x="64140" y="16460"/>
                </a:lnTo>
                <a:lnTo>
                  <a:pt x="64150" y="16480"/>
                </a:lnTo>
                <a:lnTo>
                  <a:pt x="64160" y="16490"/>
                </a:lnTo>
                <a:lnTo>
                  <a:pt x="64170" y="16500"/>
                </a:lnTo>
                <a:lnTo>
                  <a:pt x="64170" y="16510"/>
                </a:lnTo>
                <a:lnTo>
                  <a:pt x="64180" y="16510"/>
                </a:lnTo>
                <a:lnTo>
                  <a:pt x="64180" y="16520"/>
                </a:lnTo>
                <a:lnTo>
                  <a:pt x="64180" y="16530"/>
                </a:lnTo>
                <a:lnTo>
                  <a:pt x="64190" y="16530"/>
                </a:lnTo>
                <a:lnTo>
                  <a:pt x="64220" y="16520"/>
                </a:lnTo>
                <a:lnTo>
                  <a:pt x="64220" y="16510"/>
                </a:lnTo>
                <a:lnTo>
                  <a:pt x="64240" y="16510"/>
                </a:lnTo>
                <a:lnTo>
                  <a:pt x="64240" y="16500"/>
                </a:lnTo>
                <a:lnTo>
                  <a:pt x="64250" y="16500"/>
                </a:lnTo>
                <a:lnTo>
                  <a:pt x="64260" y="16500"/>
                </a:lnTo>
                <a:lnTo>
                  <a:pt x="64290" y="16480"/>
                </a:lnTo>
                <a:lnTo>
                  <a:pt x="64300" y="16480"/>
                </a:lnTo>
                <a:lnTo>
                  <a:pt x="64310" y="16470"/>
                </a:lnTo>
                <a:lnTo>
                  <a:pt x="64330" y="16460"/>
                </a:lnTo>
                <a:lnTo>
                  <a:pt x="64380" y="16420"/>
                </a:lnTo>
                <a:lnTo>
                  <a:pt x="64390" y="16400"/>
                </a:lnTo>
                <a:lnTo>
                  <a:pt x="64400" y="16400"/>
                </a:lnTo>
                <a:lnTo>
                  <a:pt x="64400" y="16390"/>
                </a:lnTo>
                <a:lnTo>
                  <a:pt x="64400" y="16380"/>
                </a:lnTo>
                <a:lnTo>
                  <a:pt x="64410" y="16380"/>
                </a:lnTo>
                <a:lnTo>
                  <a:pt x="64420" y="16360"/>
                </a:lnTo>
                <a:lnTo>
                  <a:pt x="64420" y="16350"/>
                </a:lnTo>
                <a:lnTo>
                  <a:pt x="64430" y="16350"/>
                </a:lnTo>
                <a:lnTo>
                  <a:pt x="64430" y="16340"/>
                </a:lnTo>
                <a:lnTo>
                  <a:pt x="64430" y="16330"/>
                </a:lnTo>
                <a:lnTo>
                  <a:pt x="64430" y="16310"/>
                </a:lnTo>
                <a:lnTo>
                  <a:pt x="64410" y="16280"/>
                </a:lnTo>
                <a:lnTo>
                  <a:pt x="64400" y="16270"/>
                </a:lnTo>
                <a:lnTo>
                  <a:pt x="64390" y="16250"/>
                </a:lnTo>
                <a:lnTo>
                  <a:pt x="64380" y="16240"/>
                </a:lnTo>
                <a:lnTo>
                  <a:pt x="64370" y="16220"/>
                </a:lnTo>
                <a:lnTo>
                  <a:pt x="64380" y="16230"/>
                </a:lnTo>
                <a:lnTo>
                  <a:pt x="64390" y="16230"/>
                </a:lnTo>
                <a:lnTo>
                  <a:pt x="64400" y="16230"/>
                </a:lnTo>
                <a:lnTo>
                  <a:pt x="64410" y="16230"/>
                </a:lnTo>
                <a:lnTo>
                  <a:pt x="64420" y="16230"/>
                </a:lnTo>
                <a:lnTo>
                  <a:pt x="64430" y="16230"/>
                </a:lnTo>
                <a:lnTo>
                  <a:pt x="64440" y="16230"/>
                </a:lnTo>
                <a:lnTo>
                  <a:pt x="64450" y="16220"/>
                </a:lnTo>
                <a:lnTo>
                  <a:pt x="64460" y="16220"/>
                </a:lnTo>
                <a:lnTo>
                  <a:pt x="64460" y="16230"/>
                </a:lnTo>
                <a:lnTo>
                  <a:pt x="64470" y="16230"/>
                </a:lnTo>
                <a:lnTo>
                  <a:pt x="64480" y="16230"/>
                </a:lnTo>
                <a:lnTo>
                  <a:pt x="64490" y="16230"/>
                </a:lnTo>
                <a:lnTo>
                  <a:pt x="64490" y="16220"/>
                </a:lnTo>
                <a:lnTo>
                  <a:pt x="64500" y="16220"/>
                </a:lnTo>
                <a:lnTo>
                  <a:pt x="64510" y="16230"/>
                </a:lnTo>
                <a:lnTo>
                  <a:pt x="64520" y="16230"/>
                </a:lnTo>
                <a:lnTo>
                  <a:pt x="64520" y="16240"/>
                </a:lnTo>
                <a:lnTo>
                  <a:pt x="64530" y="16240"/>
                </a:lnTo>
                <a:lnTo>
                  <a:pt x="64540" y="16250"/>
                </a:lnTo>
                <a:lnTo>
                  <a:pt x="64550" y="16250"/>
                </a:lnTo>
                <a:lnTo>
                  <a:pt x="64580" y="16250"/>
                </a:lnTo>
                <a:lnTo>
                  <a:pt x="64580" y="16260"/>
                </a:lnTo>
                <a:lnTo>
                  <a:pt x="64590" y="16260"/>
                </a:lnTo>
                <a:lnTo>
                  <a:pt x="64600" y="16270"/>
                </a:lnTo>
                <a:lnTo>
                  <a:pt x="64610" y="16270"/>
                </a:lnTo>
                <a:lnTo>
                  <a:pt x="64620" y="16280"/>
                </a:lnTo>
                <a:lnTo>
                  <a:pt x="64630" y="16280"/>
                </a:lnTo>
                <a:lnTo>
                  <a:pt x="64640" y="16280"/>
                </a:lnTo>
                <a:lnTo>
                  <a:pt x="64640" y="16290"/>
                </a:lnTo>
                <a:lnTo>
                  <a:pt x="64650" y="16300"/>
                </a:lnTo>
                <a:lnTo>
                  <a:pt x="64660" y="16300"/>
                </a:lnTo>
                <a:lnTo>
                  <a:pt x="64670" y="16300"/>
                </a:lnTo>
                <a:lnTo>
                  <a:pt x="64680" y="16300"/>
                </a:lnTo>
                <a:lnTo>
                  <a:pt x="64690" y="16300"/>
                </a:lnTo>
                <a:lnTo>
                  <a:pt x="64700" y="16300"/>
                </a:lnTo>
                <a:lnTo>
                  <a:pt x="64700" y="16310"/>
                </a:lnTo>
                <a:lnTo>
                  <a:pt x="64710" y="16320"/>
                </a:lnTo>
                <a:lnTo>
                  <a:pt x="64710" y="16330"/>
                </a:lnTo>
                <a:lnTo>
                  <a:pt x="64720" y="16330"/>
                </a:lnTo>
                <a:lnTo>
                  <a:pt x="64730" y="16340"/>
                </a:lnTo>
                <a:lnTo>
                  <a:pt x="64740" y="16340"/>
                </a:lnTo>
                <a:lnTo>
                  <a:pt x="64750" y="16330"/>
                </a:lnTo>
                <a:lnTo>
                  <a:pt x="64760" y="16330"/>
                </a:lnTo>
                <a:lnTo>
                  <a:pt x="64770" y="16340"/>
                </a:lnTo>
                <a:lnTo>
                  <a:pt x="64790" y="16340"/>
                </a:lnTo>
                <a:lnTo>
                  <a:pt x="64800" y="16340"/>
                </a:lnTo>
                <a:lnTo>
                  <a:pt x="64810" y="16340"/>
                </a:lnTo>
                <a:lnTo>
                  <a:pt x="64820" y="16340"/>
                </a:lnTo>
                <a:lnTo>
                  <a:pt x="64820" y="16350"/>
                </a:lnTo>
                <a:lnTo>
                  <a:pt x="64830" y="16350"/>
                </a:lnTo>
                <a:lnTo>
                  <a:pt x="64830" y="16360"/>
                </a:lnTo>
                <a:lnTo>
                  <a:pt x="64840" y="16360"/>
                </a:lnTo>
                <a:lnTo>
                  <a:pt x="64850" y="16360"/>
                </a:lnTo>
                <a:lnTo>
                  <a:pt x="64860" y="16360"/>
                </a:lnTo>
                <a:lnTo>
                  <a:pt x="64870" y="16360"/>
                </a:lnTo>
                <a:lnTo>
                  <a:pt x="64880" y="16370"/>
                </a:lnTo>
                <a:lnTo>
                  <a:pt x="64910" y="16360"/>
                </a:lnTo>
                <a:lnTo>
                  <a:pt x="64920" y="16360"/>
                </a:lnTo>
                <a:lnTo>
                  <a:pt x="64950" y="16340"/>
                </a:lnTo>
                <a:lnTo>
                  <a:pt x="64960" y="16340"/>
                </a:lnTo>
                <a:lnTo>
                  <a:pt x="64970" y="16340"/>
                </a:lnTo>
                <a:lnTo>
                  <a:pt x="64980" y="16340"/>
                </a:lnTo>
                <a:lnTo>
                  <a:pt x="64990" y="16340"/>
                </a:lnTo>
                <a:lnTo>
                  <a:pt x="65000" y="16340"/>
                </a:lnTo>
                <a:lnTo>
                  <a:pt x="65020" y="16340"/>
                </a:lnTo>
                <a:lnTo>
                  <a:pt x="65030" y="16340"/>
                </a:lnTo>
                <a:lnTo>
                  <a:pt x="65040" y="16350"/>
                </a:lnTo>
                <a:lnTo>
                  <a:pt x="65050" y="16360"/>
                </a:lnTo>
                <a:lnTo>
                  <a:pt x="65060" y="16360"/>
                </a:lnTo>
                <a:lnTo>
                  <a:pt x="65070" y="16370"/>
                </a:lnTo>
                <a:lnTo>
                  <a:pt x="65080" y="16370"/>
                </a:lnTo>
                <a:lnTo>
                  <a:pt x="65080" y="16380"/>
                </a:lnTo>
                <a:lnTo>
                  <a:pt x="65090" y="16380"/>
                </a:lnTo>
                <a:lnTo>
                  <a:pt x="65100" y="16390"/>
                </a:lnTo>
                <a:lnTo>
                  <a:pt x="65110" y="16390"/>
                </a:lnTo>
                <a:lnTo>
                  <a:pt x="65130" y="16390"/>
                </a:lnTo>
                <a:lnTo>
                  <a:pt x="65140" y="16390"/>
                </a:lnTo>
                <a:lnTo>
                  <a:pt x="65150" y="16390"/>
                </a:lnTo>
                <a:lnTo>
                  <a:pt x="65210" y="16390"/>
                </a:lnTo>
                <a:lnTo>
                  <a:pt x="65220" y="16390"/>
                </a:lnTo>
                <a:lnTo>
                  <a:pt x="65230" y="16390"/>
                </a:lnTo>
                <a:lnTo>
                  <a:pt x="65240" y="16390"/>
                </a:lnTo>
                <a:lnTo>
                  <a:pt x="65260" y="16400"/>
                </a:lnTo>
                <a:lnTo>
                  <a:pt x="65280" y="16400"/>
                </a:lnTo>
                <a:lnTo>
                  <a:pt x="65290" y="16400"/>
                </a:lnTo>
                <a:lnTo>
                  <a:pt x="65310" y="16410"/>
                </a:lnTo>
                <a:lnTo>
                  <a:pt x="65330" y="16410"/>
                </a:lnTo>
                <a:lnTo>
                  <a:pt x="65340" y="16410"/>
                </a:lnTo>
                <a:lnTo>
                  <a:pt x="65350" y="16410"/>
                </a:lnTo>
                <a:lnTo>
                  <a:pt x="65360" y="16410"/>
                </a:lnTo>
                <a:lnTo>
                  <a:pt x="65380" y="16420"/>
                </a:lnTo>
                <a:lnTo>
                  <a:pt x="65390" y="16430"/>
                </a:lnTo>
                <a:lnTo>
                  <a:pt x="65410" y="16440"/>
                </a:lnTo>
                <a:lnTo>
                  <a:pt x="65420" y="16440"/>
                </a:lnTo>
                <a:lnTo>
                  <a:pt x="65430" y="16450"/>
                </a:lnTo>
                <a:lnTo>
                  <a:pt x="65470" y="16470"/>
                </a:lnTo>
                <a:lnTo>
                  <a:pt x="65480" y="16470"/>
                </a:lnTo>
                <a:lnTo>
                  <a:pt x="65490" y="16460"/>
                </a:lnTo>
                <a:lnTo>
                  <a:pt x="65540" y="16450"/>
                </a:lnTo>
                <a:lnTo>
                  <a:pt x="65550" y="16460"/>
                </a:lnTo>
                <a:lnTo>
                  <a:pt x="65580" y="16460"/>
                </a:lnTo>
                <a:lnTo>
                  <a:pt x="65590" y="16440"/>
                </a:lnTo>
                <a:lnTo>
                  <a:pt x="65590" y="16430"/>
                </a:lnTo>
                <a:lnTo>
                  <a:pt x="65600" y="16430"/>
                </a:lnTo>
                <a:lnTo>
                  <a:pt x="65630" y="16430"/>
                </a:lnTo>
                <a:lnTo>
                  <a:pt x="65660" y="16430"/>
                </a:lnTo>
                <a:lnTo>
                  <a:pt x="65670" y="16430"/>
                </a:lnTo>
                <a:lnTo>
                  <a:pt x="65680" y="16430"/>
                </a:lnTo>
                <a:lnTo>
                  <a:pt x="65700" y="16420"/>
                </a:lnTo>
                <a:lnTo>
                  <a:pt x="65710" y="16410"/>
                </a:lnTo>
                <a:lnTo>
                  <a:pt x="65720" y="16420"/>
                </a:lnTo>
                <a:lnTo>
                  <a:pt x="65740" y="16430"/>
                </a:lnTo>
                <a:lnTo>
                  <a:pt x="65750" y="16440"/>
                </a:lnTo>
                <a:lnTo>
                  <a:pt x="65760" y="16430"/>
                </a:lnTo>
                <a:lnTo>
                  <a:pt x="65770" y="16420"/>
                </a:lnTo>
                <a:lnTo>
                  <a:pt x="65780" y="16420"/>
                </a:lnTo>
                <a:lnTo>
                  <a:pt x="65790" y="16420"/>
                </a:lnTo>
                <a:lnTo>
                  <a:pt x="65800" y="16420"/>
                </a:lnTo>
                <a:lnTo>
                  <a:pt x="65810" y="16420"/>
                </a:lnTo>
                <a:lnTo>
                  <a:pt x="65820" y="16420"/>
                </a:lnTo>
                <a:lnTo>
                  <a:pt x="65860" y="16420"/>
                </a:lnTo>
                <a:lnTo>
                  <a:pt x="65890" y="16430"/>
                </a:lnTo>
                <a:lnTo>
                  <a:pt x="65910" y="16420"/>
                </a:lnTo>
                <a:lnTo>
                  <a:pt x="65930" y="16420"/>
                </a:lnTo>
                <a:lnTo>
                  <a:pt x="65940" y="16410"/>
                </a:lnTo>
                <a:lnTo>
                  <a:pt x="65950" y="16410"/>
                </a:lnTo>
                <a:lnTo>
                  <a:pt x="65970" y="16410"/>
                </a:lnTo>
                <a:lnTo>
                  <a:pt x="65980" y="16410"/>
                </a:lnTo>
                <a:lnTo>
                  <a:pt x="66000" y="16410"/>
                </a:lnTo>
                <a:lnTo>
                  <a:pt x="66010" y="16410"/>
                </a:lnTo>
                <a:lnTo>
                  <a:pt x="66050" y="16400"/>
                </a:lnTo>
                <a:lnTo>
                  <a:pt x="66070" y="16400"/>
                </a:lnTo>
                <a:lnTo>
                  <a:pt x="66080" y="16400"/>
                </a:lnTo>
                <a:lnTo>
                  <a:pt x="66100" y="16400"/>
                </a:lnTo>
                <a:lnTo>
                  <a:pt x="66120" y="16400"/>
                </a:lnTo>
                <a:lnTo>
                  <a:pt x="66150" y="16400"/>
                </a:lnTo>
                <a:lnTo>
                  <a:pt x="66170" y="16390"/>
                </a:lnTo>
                <a:lnTo>
                  <a:pt x="66180" y="16390"/>
                </a:lnTo>
                <a:lnTo>
                  <a:pt x="66180" y="16400"/>
                </a:lnTo>
                <a:lnTo>
                  <a:pt x="66190" y="16400"/>
                </a:lnTo>
                <a:lnTo>
                  <a:pt x="66190" y="16410"/>
                </a:lnTo>
                <a:lnTo>
                  <a:pt x="66200" y="16420"/>
                </a:lnTo>
                <a:lnTo>
                  <a:pt x="66200" y="16430"/>
                </a:lnTo>
                <a:lnTo>
                  <a:pt x="66210" y="16430"/>
                </a:lnTo>
                <a:lnTo>
                  <a:pt x="66210" y="16440"/>
                </a:lnTo>
                <a:lnTo>
                  <a:pt x="66220" y="16440"/>
                </a:lnTo>
                <a:lnTo>
                  <a:pt x="66230" y="16450"/>
                </a:lnTo>
                <a:lnTo>
                  <a:pt x="66250" y="16450"/>
                </a:lnTo>
                <a:lnTo>
                  <a:pt x="66280" y="16440"/>
                </a:lnTo>
                <a:lnTo>
                  <a:pt x="66290" y="16450"/>
                </a:lnTo>
                <a:lnTo>
                  <a:pt x="66300" y="16450"/>
                </a:lnTo>
                <a:lnTo>
                  <a:pt x="66320" y="16460"/>
                </a:lnTo>
                <a:lnTo>
                  <a:pt x="66330" y="16470"/>
                </a:lnTo>
                <a:lnTo>
                  <a:pt x="66340" y="16480"/>
                </a:lnTo>
                <a:lnTo>
                  <a:pt x="66370" y="16480"/>
                </a:lnTo>
                <a:lnTo>
                  <a:pt x="66390" y="16430"/>
                </a:lnTo>
                <a:lnTo>
                  <a:pt x="66380" y="16420"/>
                </a:lnTo>
                <a:lnTo>
                  <a:pt x="66370" y="16410"/>
                </a:lnTo>
                <a:lnTo>
                  <a:pt x="66360" y="16400"/>
                </a:lnTo>
                <a:lnTo>
                  <a:pt x="66360" y="16390"/>
                </a:lnTo>
                <a:lnTo>
                  <a:pt x="66350" y="16390"/>
                </a:lnTo>
                <a:lnTo>
                  <a:pt x="66340" y="16400"/>
                </a:lnTo>
                <a:lnTo>
                  <a:pt x="66330" y="16400"/>
                </a:lnTo>
                <a:lnTo>
                  <a:pt x="66320" y="16400"/>
                </a:lnTo>
                <a:lnTo>
                  <a:pt x="66310" y="16400"/>
                </a:lnTo>
                <a:lnTo>
                  <a:pt x="66290" y="16400"/>
                </a:lnTo>
                <a:lnTo>
                  <a:pt x="66280" y="16390"/>
                </a:lnTo>
                <a:lnTo>
                  <a:pt x="66280" y="16400"/>
                </a:lnTo>
                <a:lnTo>
                  <a:pt x="66270" y="16400"/>
                </a:lnTo>
                <a:lnTo>
                  <a:pt x="66260" y="16400"/>
                </a:lnTo>
                <a:lnTo>
                  <a:pt x="66260" y="16390"/>
                </a:lnTo>
                <a:lnTo>
                  <a:pt x="66260" y="16370"/>
                </a:lnTo>
                <a:lnTo>
                  <a:pt x="66260" y="16360"/>
                </a:lnTo>
                <a:lnTo>
                  <a:pt x="66270" y="16350"/>
                </a:lnTo>
                <a:lnTo>
                  <a:pt x="66300" y="16340"/>
                </a:lnTo>
                <a:lnTo>
                  <a:pt x="66300" y="16320"/>
                </a:lnTo>
                <a:lnTo>
                  <a:pt x="66290" y="16310"/>
                </a:lnTo>
                <a:lnTo>
                  <a:pt x="66310" y="16290"/>
                </a:lnTo>
                <a:lnTo>
                  <a:pt x="66370" y="16260"/>
                </a:lnTo>
                <a:lnTo>
                  <a:pt x="66400" y="16250"/>
                </a:lnTo>
                <a:lnTo>
                  <a:pt x="66430" y="16240"/>
                </a:lnTo>
                <a:lnTo>
                  <a:pt x="66450" y="16230"/>
                </a:lnTo>
                <a:lnTo>
                  <a:pt x="66460" y="16230"/>
                </a:lnTo>
                <a:lnTo>
                  <a:pt x="66470" y="16230"/>
                </a:lnTo>
                <a:lnTo>
                  <a:pt x="66490" y="16220"/>
                </a:lnTo>
                <a:lnTo>
                  <a:pt x="66490" y="16230"/>
                </a:lnTo>
                <a:lnTo>
                  <a:pt x="66490" y="16240"/>
                </a:lnTo>
                <a:lnTo>
                  <a:pt x="66490" y="16250"/>
                </a:lnTo>
                <a:lnTo>
                  <a:pt x="66470" y="16270"/>
                </a:lnTo>
                <a:lnTo>
                  <a:pt x="66460" y="16280"/>
                </a:lnTo>
                <a:lnTo>
                  <a:pt x="66420" y="16300"/>
                </a:lnTo>
                <a:lnTo>
                  <a:pt x="66410" y="16300"/>
                </a:lnTo>
                <a:lnTo>
                  <a:pt x="66380" y="16310"/>
                </a:lnTo>
                <a:lnTo>
                  <a:pt x="66370" y="16320"/>
                </a:lnTo>
                <a:lnTo>
                  <a:pt x="66360" y="16340"/>
                </a:lnTo>
                <a:lnTo>
                  <a:pt x="66380" y="16350"/>
                </a:lnTo>
                <a:lnTo>
                  <a:pt x="66410" y="16330"/>
                </a:lnTo>
                <a:lnTo>
                  <a:pt x="66420" y="16320"/>
                </a:lnTo>
                <a:lnTo>
                  <a:pt x="66440" y="16340"/>
                </a:lnTo>
                <a:lnTo>
                  <a:pt x="66450" y="16330"/>
                </a:lnTo>
                <a:lnTo>
                  <a:pt x="66480" y="16340"/>
                </a:lnTo>
                <a:lnTo>
                  <a:pt x="66490" y="16340"/>
                </a:lnTo>
                <a:lnTo>
                  <a:pt x="66490" y="16350"/>
                </a:lnTo>
                <a:lnTo>
                  <a:pt x="66480" y="16370"/>
                </a:lnTo>
                <a:lnTo>
                  <a:pt x="66480" y="16380"/>
                </a:lnTo>
                <a:lnTo>
                  <a:pt x="66500" y="16400"/>
                </a:lnTo>
                <a:lnTo>
                  <a:pt x="66500" y="16410"/>
                </a:lnTo>
                <a:lnTo>
                  <a:pt x="66510" y="16430"/>
                </a:lnTo>
                <a:lnTo>
                  <a:pt x="66490" y="16450"/>
                </a:lnTo>
                <a:lnTo>
                  <a:pt x="66500" y="16460"/>
                </a:lnTo>
                <a:lnTo>
                  <a:pt x="66500" y="16470"/>
                </a:lnTo>
                <a:lnTo>
                  <a:pt x="66490" y="16480"/>
                </a:lnTo>
                <a:lnTo>
                  <a:pt x="66490" y="16490"/>
                </a:lnTo>
                <a:lnTo>
                  <a:pt x="66480" y="16500"/>
                </a:lnTo>
                <a:lnTo>
                  <a:pt x="66480" y="16510"/>
                </a:lnTo>
                <a:lnTo>
                  <a:pt x="66470" y="16530"/>
                </a:lnTo>
                <a:lnTo>
                  <a:pt x="66460" y="16530"/>
                </a:lnTo>
                <a:lnTo>
                  <a:pt x="66450" y="16540"/>
                </a:lnTo>
                <a:lnTo>
                  <a:pt x="66430" y="16550"/>
                </a:lnTo>
                <a:lnTo>
                  <a:pt x="66430" y="16540"/>
                </a:lnTo>
                <a:lnTo>
                  <a:pt x="66420" y="16540"/>
                </a:lnTo>
                <a:lnTo>
                  <a:pt x="66410" y="16550"/>
                </a:lnTo>
                <a:lnTo>
                  <a:pt x="66390" y="16550"/>
                </a:lnTo>
                <a:lnTo>
                  <a:pt x="66380" y="16560"/>
                </a:lnTo>
                <a:lnTo>
                  <a:pt x="66380" y="16570"/>
                </a:lnTo>
                <a:lnTo>
                  <a:pt x="66380" y="16580"/>
                </a:lnTo>
                <a:lnTo>
                  <a:pt x="66390" y="16580"/>
                </a:lnTo>
                <a:lnTo>
                  <a:pt x="66390" y="16590"/>
                </a:lnTo>
                <a:lnTo>
                  <a:pt x="66390" y="16600"/>
                </a:lnTo>
                <a:lnTo>
                  <a:pt x="66390" y="16610"/>
                </a:lnTo>
                <a:lnTo>
                  <a:pt x="66400" y="16610"/>
                </a:lnTo>
                <a:lnTo>
                  <a:pt x="66410" y="16620"/>
                </a:lnTo>
                <a:lnTo>
                  <a:pt x="66390" y="16640"/>
                </a:lnTo>
                <a:lnTo>
                  <a:pt x="66360" y="16640"/>
                </a:lnTo>
                <a:lnTo>
                  <a:pt x="66350" y="16650"/>
                </a:lnTo>
                <a:lnTo>
                  <a:pt x="66340" y="16650"/>
                </a:lnTo>
                <a:lnTo>
                  <a:pt x="66390" y="16700"/>
                </a:lnTo>
                <a:lnTo>
                  <a:pt x="66440" y="16750"/>
                </a:lnTo>
                <a:lnTo>
                  <a:pt x="66450" y="16750"/>
                </a:lnTo>
                <a:lnTo>
                  <a:pt x="66460" y="16760"/>
                </a:lnTo>
                <a:lnTo>
                  <a:pt x="66480" y="16780"/>
                </a:lnTo>
                <a:lnTo>
                  <a:pt x="66500" y="16790"/>
                </a:lnTo>
                <a:lnTo>
                  <a:pt x="66530" y="16810"/>
                </a:lnTo>
                <a:lnTo>
                  <a:pt x="66530" y="16820"/>
                </a:lnTo>
                <a:lnTo>
                  <a:pt x="66540" y="16820"/>
                </a:lnTo>
                <a:lnTo>
                  <a:pt x="66560" y="16840"/>
                </a:lnTo>
                <a:lnTo>
                  <a:pt x="66560" y="16850"/>
                </a:lnTo>
                <a:lnTo>
                  <a:pt x="66560" y="16860"/>
                </a:lnTo>
                <a:lnTo>
                  <a:pt x="66550" y="16870"/>
                </a:lnTo>
                <a:lnTo>
                  <a:pt x="66550" y="16890"/>
                </a:lnTo>
                <a:lnTo>
                  <a:pt x="66550" y="16900"/>
                </a:lnTo>
                <a:lnTo>
                  <a:pt x="66560" y="16910"/>
                </a:lnTo>
                <a:lnTo>
                  <a:pt x="66570" y="16920"/>
                </a:lnTo>
                <a:lnTo>
                  <a:pt x="66580" y="16920"/>
                </a:lnTo>
                <a:lnTo>
                  <a:pt x="66590" y="16930"/>
                </a:lnTo>
                <a:lnTo>
                  <a:pt x="66600" y="16930"/>
                </a:lnTo>
                <a:lnTo>
                  <a:pt x="66610" y="16920"/>
                </a:lnTo>
                <a:lnTo>
                  <a:pt x="66630" y="16890"/>
                </a:lnTo>
                <a:lnTo>
                  <a:pt x="66640" y="16890"/>
                </a:lnTo>
                <a:lnTo>
                  <a:pt x="66650" y="16890"/>
                </a:lnTo>
                <a:lnTo>
                  <a:pt x="66650" y="16880"/>
                </a:lnTo>
                <a:lnTo>
                  <a:pt x="66650" y="16870"/>
                </a:lnTo>
                <a:lnTo>
                  <a:pt x="66660" y="16850"/>
                </a:lnTo>
                <a:lnTo>
                  <a:pt x="66670" y="16840"/>
                </a:lnTo>
                <a:lnTo>
                  <a:pt x="66670" y="16830"/>
                </a:lnTo>
                <a:lnTo>
                  <a:pt x="66670" y="16820"/>
                </a:lnTo>
                <a:lnTo>
                  <a:pt x="66680" y="16820"/>
                </a:lnTo>
                <a:lnTo>
                  <a:pt x="66680" y="16810"/>
                </a:lnTo>
                <a:lnTo>
                  <a:pt x="66700" y="16810"/>
                </a:lnTo>
                <a:lnTo>
                  <a:pt x="66710" y="16810"/>
                </a:lnTo>
                <a:lnTo>
                  <a:pt x="66710" y="16800"/>
                </a:lnTo>
                <a:lnTo>
                  <a:pt x="66710" y="16770"/>
                </a:lnTo>
                <a:lnTo>
                  <a:pt x="66720" y="16760"/>
                </a:lnTo>
                <a:lnTo>
                  <a:pt x="66720" y="16740"/>
                </a:lnTo>
                <a:lnTo>
                  <a:pt x="66720" y="16720"/>
                </a:lnTo>
                <a:lnTo>
                  <a:pt x="66740" y="16720"/>
                </a:lnTo>
                <a:lnTo>
                  <a:pt x="66760" y="16720"/>
                </a:lnTo>
                <a:lnTo>
                  <a:pt x="66760" y="16730"/>
                </a:lnTo>
                <a:lnTo>
                  <a:pt x="66780" y="16730"/>
                </a:lnTo>
                <a:lnTo>
                  <a:pt x="66790" y="16730"/>
                </a:lnTo>
                <a:lnTo>
                  <a:pt x="66810" y="16730"/>
                </a:lnTo>
                <a:lnTo>
                  <a:pt x="66830" y="16730"/>
                </a:lnTo>
                <a:lnTo>
                  <a:pt x="66840" y="16740"/>
                </a:lnTo>
                <a:lnTo>
                  <a:pt x="66850" y="16740"/>
                </a:lnTo>
                <a:lnTo>
                  <a:pt x="66860" y="16740"/>
                </a:lnTo>
                <a:lnTo>
                  <a:pt x="66870" y="16740"/>
                </a:lnTo>
                <a:lnTo>
                  <a:pt x="66890" y="16740"/>
                </a:lnTo>
                <a:lnTo>
                  <a:pt x="66900" y="16740"/>
                </a:lnTo>
                <a:lnTo>
                  <a:pt x="66900" y="16720"/>
                </a:lnTo>
                <a:lnTo>
                  <a:pt x="66920" y="16620"/>
                </a:lnTo>
                <a:lnTo>
                  <a:pt x="66930" y="16590"/>
                </a:lnTo>
                <a:lnTo>
                  <a:pt x="66930" y="16580"/>
                </a:lnTo>
                <a:lnTo>
                  <a:pt x="66940" y="16570"/>
                </a:lnTo>
                <a:lnTo>
                  <a:pt x="66950" y="16560"/>
                </a:lnTo>
                <a:lnTo>
                  <a:pt x="66960" y="16560"/>
                </a:lnTo>
                <a:lnTo>
                  <a:pt x="66960" y="16550"/>
                </a:lnTo>
                <a:lnTo>
                  <a:pt x="66970" y="16540"/>
                </a:lnTo>
                <a:lnTo>
                  <a:pt x="66980" y="16530"/>
                </a:lnTo>
                <a:lnTo>
                  <a:pt x="66990" y="16520"/>
                </a:lnTo>
                <a:lnTo>
                  <a:pt x="66990" y="16510"/>
                </a:lnTo>
                <a:lnTo>
                  <a:pt x="67000" y="16510"/>
                </a:lnTo>
                <a:lnTo>
                  <a:pt x="67000" y="16500"/>
                </a:lnTo>
                <a:lnTo>
                  <a:pt x="67010" y="16490"/>
                </a:lnTo>
                <a:lnTo>
                  <a:pt x="67020" y="16480"/>
                </a:lnTo>
                <a:lnTo>
                  <a:pt x="67020" y="16470"/>
                </a:lnTo>
                <a:lnTo>
                  <a:pt x="67030" y="16460"/>
                </a:lnTo>
                <a:lnTo>
                  <a:pt x="67030" y="16450"/>
                </a:lnTo>
                <a:lnTo>
                  <a:pt x="67030" y="16440"/>
                </a:lnTo>
                <a:lnTo>
                  <a:pt x="67020" y="16430"/>
                </a:lnTo>
                <a:lnTo>
                  <a:pt x="67020" y="16420"/>
                </a:lnTo>
                <a:lnTo>
                  <a:pt x="67010" y="16410"/>
                </a:lnTo>
                <a:lnTo>
                  <a:pt x="67010" y="16400"/>
                </a:lnTo>
                <a:lnTo>
                  <a:pt x="66990" y="16370"/>
                </a:lnTo>
                <a:lnTo>
                  <a:pt x="66980" y="16350"/>
                </a:lnTo>
                <a:lnTo>
                  <a:pt x="66970" y="16340"/>
                </a:lnTo>
                <a:lnTo>
                  <a:pt x="66970" y="16330"/>
                </a:lnTo>
                <a:lnTo>
                  <a:pt x="66970" y="16320"/>
                </a:lnTo>
                <a:lnTo>
                  <a:pt x="66990" y="16300"/>
                </a:lnTo>
                <a:lnTo>
                  <a:pt x="67010" y="16290"/>
                </a:lnTo>
                <a:lnTo>
                  <a:pt x="67030" y="16290"/>
                </a:lnTo>
                <a:lnTo>
                  <a:pt x="67040" y="16280"/>
                </a:lnTo>
                <a:lnTo>
                  <a:pt x="67050" y="16280"/>
                </a:lnTo>
                <a:lnTo>
                  <a:pt x="67060" y="16270"/>
                </a:lnTo>
                <a:lnTo>
                  <a:pt x="67070" y="16270"/>
                </a:lnTo>
                <a:lnTo>
                  <a:pt x="67070" y="16260"/>
                </a:lnTo>
                <a:lnTo>
                  <a:pt x="67080" y="16260"/>
                </a:lnTo>
                <a:lnTo>
                  <a:pt x="67080" y="16250"/>
                </a:lnTo>
                <a:lnTo>
                  <a:pt x="67090" y="16250"/>
                </a:lnTo>
                <a:lnTo>
                  <a:pt x="67090" y="16240"/>
                </a:lnTo>
                <a:lnTo>
                  <a:pt x="67100" y="16230"/>
                </a:lnTo>
                <a:lnTo>
                  <a:pt x="67100" y="16220"/>
                </a:lnTo>
                <a:lnTo>
                  <a:pt x="67110" y="16210"/>
                </a:lnTo>
                <a:lnTo>
                  <a:pt x="67110" y="16200"/>
                </a:lnTo>
                <a:lnTo>
                  <a:pt x="67120" y="16190"/>
                </a:lnTo>
                <a:lnTo>
                  <a:pt x="67120" y="16180"/>
                </a:lnTo>
                <a:lnTo>
                  <a:pt x="67130" y="16180"/>
                </a:lnTo>
                <a:lnTo>
                  <a:pt x="67130" y="16170"/>
                </a:lnTo>
                <a:lnTo>
                  <a:pt x="67130" y="16160"/>
                </a:lnTo>
                <a:lnTo>
                  <a:pt x="67120" y="16160"/>
                </a:lnTo>
                <a:lnTo>
                  <a:pt x="67130" y="16160"/>
                </a:lnTo>
                <a:lnTo>
                  <a:pt x="67120" y="16150"/>
                </a:lnTo>
                <a:lnTo>
                  <a:pt x="67110" y="16140"/>
                </a:lnTo>
                <a:lnTo>
                  <a:pt x="67100" y="16140"/>
                </a:lnTo>
                <a:lnTo>
                  <a:pt x="67100" y="16130"/>
                </a:lnTo>
                <a:lnTo>
                  <a:pt x="67100" y="16120"/>
                </a:lnTo>
                <a:lnTo>
                  <a:pt x="67070" y="16120"/>
                </a:lnTo>
                <a:lnTo>
                  <a:pt x="67060" y="16120"/>
                </a:lnTo>
                <a:lnTo>
                  <a:pt x="67050" y="16120"/>
                </a:lnTo>
                <a:lnTo>
                  <a:pt x="67050" y="16110"/>
                </a:lnTo>
                <a:lnTo>
                  <a:pt x="67040" y="16110"/>
                </a:lnTo>
                <a:lnTo>
                  <a:pt x="67040" y="16100"/>
                </a:lnTo>
                <a:lnTo>
                  <a:pt x="67030" y="16090"/>
                </a:lnTo>
                <a:lnTo>
                  <a:pt x="67020" y="16080"/>
                </a:lnTo>
                <a:lnTo>
                  <a:pt x="67020" y="16070"/>
                </a:lnTo>
                <a:lnTo>
                  <a:pt x="67010" y="16060"/>
                </a:lnTo>
                <a:lnTo>
                  <a:pt x="67000" y="16050"/>
                </a:lnTo>
                <a:lnTo>
                  <a:pt x="67000" y="16040"/>
                </a:lnTo>
                <a:lnTo>
                  <a:pt x="66990" y="16030"/>
                </a:lnTo>
                <a:lnTo>
                  <a:pt x="66980" y="16030"/>
                </a:lnTo>
                <a:lnTo>
                  <a:pt x="66980" y="16020"/>
                </a:lnTo>
                <a:lnTo>
                  <a:pt x="66970" y="16020"/>
                </a:lnTo>
                <a:lnTo>
                  <a:pt x="66970" y="16010"/>
                </a:lnTo>
                <a:lnTo>
                  <a:pt x="66950" y="16000"/>
                </a:lnTo>
                <a:lnTo>
                  <a:pt x="66950" y="15990"/>
                </a:lnTo>
                <a:lnTo>
                  <a:pt x="66940" y="15980"/>
                </a:lnTo>
                <a:lnTo>
                  <a:pt x="66930" y="15970"/>
                </a:lnTo>
                <a:lnTo>
                  <a:pt x="66920" y="15970"/>
                </a:lnTo>
                <a:lnTo>
                  <a:pt x="66900" y="15950"/>
                </a:lnTo>
                <a:lnTo>
                  <a:pt x="66910" y="15880"/>
                </a:lnTo>
                <a:lnTo>
                  <a:pt x="66920" y="15790"/>
                </a:lnTo>
                <a:lnTo>
                  <a:pt x="66940" y="15710"/>
                </a:lnTo>
                <a:lnTo>
                  <a:pt x="66840" y="15630"/>
                </a:lnTo>
                <a:lnTo>
                  <a:pt x="66830" y="15620"/>
                </a:lnTo>
                <a:lnTo>
                  <a:pt x="66820" y="15610"/>
                </a:lnTo>
                <a:lnTo>
                  <a:pt x="66850" y="15600"/>
                </a:lnTo>
                <a:lnTo>
                  <a:pt x="66860" y="15600"/>
                </a:lnTo>
                <a:lnTo>
                  <a:pt x="66870" y="15590"/>
                </a:lnTo>
                <a:lnTo>
                  <a:pt x="66880" y="15590"/>
                </a:lnTo>
                <a:lnTo>
                  <a:pt x="66890" y="15580"/>
                </a:lnTo>
                <a:lnTo>
                  <a:pt x="66920" y="15560"/>
                </a:lnTo>
                <a:lnTo>
                  <a:pt x="66970" y="15540"/>
                </a:lnTo>
                <a:lnTo>
                  <a:pt x="66980" y="15530"/>
                </a:lnTo>
                <a:lnTo>
                  <a:pt x="67000" y="15530"/>
                </a:lnTo>
                <a:lnTo>
                  <a:pt x="66990" y="15520"/>
                </a:lnTo>
                <a:lnTo>
                  <a:pt x="66980" y="15510"/>
                </a:lnTo>
                <a:lnTo>
                  <a:pt x="66970" y="15500"/>
                </a:lnTo>
                <a:lnTo>
                  <a:pt x="66970" y="15490"/>
                </a:lnTo>
                <a:lnTo>
                  <a:pt x="66970" y="15480"/>
                </a:lnTo>
                <a:lnTo>
                  <a:pt x="66970" y="15470"/>
                </a:lnTo>
                <a:lnTo>
                  <a:pt x="66970" y="15450"/>
                </a:lnTo>
                <a:lnTo>
                  <a:pt x="66970" y="15440"/>
                </a:lnTo>
                <a:lnTo>
                  <a:pt x="66970" y="15430"/>
                </a:lnTo>
                <a:lnTo>
                  <a:pt x="66960" y="15430"/>
                </a:lnTo>
                <a:lnTo>
                  <a:pt x="66960" y="15420"/>
                </a:lnTo>
                <a:lnTo>
                  <a:pt x="66970" y="15410"/>
                </a:lnTo>
                <a:lnTo>
                  <a:pt x="66980" y="15410"/>
                </a:lnTo>
                <a:lnTo>
                  <a:pt x="66990" y="15400"/>
                </a:lnTo>
                <a:lnTo>
                  <a:pt x="66990" y="15390"/>
                </a:lnTo>
                <a:lnTo>
                  <a:pt x="67000" y="15390"/>
                </a:lnTo>
                <a:lnTo>
                  <a:pt x="67010" y="15400"/>
                </a:lnTo>
                <a:lnTo>
                  <a:pt x="67020" y="15410"/>
                </a:lnTo>
                <a:lnTo>
                  <a:pt x="67020" y="15420"/>
                </a:lnTo>
                <a:lnTo>
                  <a:pt x="67030" y="15420"/>
                </a:lnTo>
                <a:lnTo>
                  <a:pt x="67040" y="15420"/>
                </a:lnTo>
                <a:lnTo>
                  <a:pt x="67050" y="15410"/>
                </a:lnTo>
                <a:lnTo>
                  <a:pt x="67060" y="15410"/>
                </a:lnTo>
                <a:lnTo>
                  <a:pt x="67080" y="15400"/>
                </a:lnTo>
                <a:lnTo>
                  <a:pt x="67090" y="15400"/>
                </a:lnTo>
                <a:lnTo>
                  <a:pt x="67090" y="15390"/>
                </a:lnTo>
                <a:lnTo>
                  <a:pt x="67100" y="15380"/>
                </a:lnTo>
                <a:lnTo>
                  <a:pt x="67100" y="15370"/>
                </a:lnTo>
                <a:lnTo>
                  <a:pt x="67110" y="15370"/>
                </a:lnTo>
                <a:lnTo>
                  <a:pt x="67110" y="15360"/>
                </a:lnTo>
                <a:lnTo>
                  <a:pt x="67110" y="15350"/>
                </a:lnTo>
                <a:lnTo>
                  <a:pt x="67120" y="15350"/>
                </a:lnTo>
                <a:lnTo>
                  <a:pt x="67130" y="15350"/>
                </a:lnTo>
                <a:lnTo>
                  <a:pt x="67130" y="15360"/>
                </a:lnTo>
                <a:lnTo>
                  <a:pt x="67140" y="15370"/>
                </a:lnTo>
                <a:lnTo>
                  <a:pt x="67150" y="15380"/>
                </a:lnTo>
                <a:lnTo>
                  <a:pt x="67150" y="15390"/>
                </a:lnTo>
                <a:lnTo>
                  <a:pt x="67160" y="15390"/>
                </a:lnTo>
                <a:lnTo>
                  <a:pt x="67170" y="15390"/>
                </a:lnTo>
                <a:lnTo>
                  <a:pt x="67180" y="15390"/>
                </a:lnTo>
                <a:lnTo>
                  <a:pt x="67190" y="15390"/>
                </a:lnTo>
                <a:lnTo>
                  <a:pt x="67190" y="15380"/>
                </a:lnTo>
                <a:lnTo>
                  <a:pt x="67200" y="15350"/>
                </a:lnTo>
                <a:lnTo>
                  <a:pt x="67220" y="15320"/>
                </a:lnTo>
                <a:lnTo>
                  <a:pt x="67220" y="15310"/>
                </a:lnTo>
                <a:lnTo>
                  <a:pt x="67220" y="15300"/>
                </a:lnTo>
                <a:lnTo>
                  <a:pt x="67220" y="15280"/>
                </a:lnTo>
                <a:lnTo>
                  <a:pt x="67230" y="15280"/>
                </a:lnTo>
                <a:lnTo>
                  <a:pt x="67230" y="15270"/>
                </a:lnTo>
                <a:lnTo>
                  <a:pt x="67230" y="15260"/>
                </a:lnTo>
                <a:lnTo>
                  <a:pt x="67230" y="15250"/>
                </a:lnTo>
                <a:lnTo>
                  <a:pt x="67230" y="15230"/>
                </a:lnTo>
                <a:lnTo>
                  <a:pt x="67230" y="15220"/>
                </a:lnTo>
                <a:lnTo>
                  <a:pt x="67230" y="15210"/>
                </a:lnTo>
                <a:lnTo>
                  <a:pt x="67230" y="15200"/>
                </a:lnTo>
                <a:lnTo>
                  <a:pt x="67230" y="15190"/>
                </a:lnTo>
                <a:lnTo>
                  <a:pt x="67230" y="15180"/>
                </a:lnTo>
                <a:lnTo>
                  <a:pt x="67230" y="15170"/>
                </a:lnTo>
                <a:lnTo>
                  <a:pt x="67240" y="15170"/>
                </a:lnTo>
                <a:lnTo>
                  <a:pt x="67240" y="15160"/>
                </a:lnTo>
                <a:lnTo>
                  <a:pt x="67250" y="15160"/>
                </a:lnTo>
                <a:lnTo>
                  <a:pt x="67260" y="15160"/>
                </a:lnTo>
                <a:lnTo>
                  <a:pt x="67270" y="15170"/>
                </a:lnTo>
                <a:lnTo>
                  <a:pt x="67290" y="15180"/>
                </a:lnTo>
                <a:lnTo>
                  <a:pt x="67300" y="15190"/>
                </a:lnTo>
                <a:lnTo>
                  <a:pt x="67310" y="15190"/>
                </a:lnTo>
                <a:lnTo>
                  <a:pt x="67330" y="15200"/>
                </a:lnTo>
                <a:lnTo>
                  <a:pt x="67340" y="15200"/>
                </a:lnTo>
                <a:lnTo>
                  <a:pt x="67340" y="15210"/>
                </a:lnTo>
                <a:lnTo>
                  <a:pt x="67350" y="15220"/>
                </a:lnTo>
                <a:lnTo>
                  <a:pt x="67350" y="15230"/>
                </a:lnTo>
                <a:lnTo>
                  <a:pt x="67360" y="15230"/>
                </a:lnTo>
                <a:lnTo>
                  <a:pt x="67360" y="15240"/>
                </a:lnTo>
                <a:lnTo>
                  <a:pt x="67370" y="15240"/>
                </a:lnTo>
                <a:lnTo>
                  <a:pt x="67370" y="15230"/>
                </a:lnTo>
                <a:lnTo>
                  <a:pt x="67380" y="15230"/>
                </a:lnTo>
                <a:lnTo>
                  <a:pt x="67380" y="15220"/>
                </a:lnTo>
                <a:lnTo>
                  <a:pt x="67390" y="15220"/>
                </a:lnTo>
                <a:lnTo>
                  <a:pt x="67390" y="15210"/>
                </a:lnTo>
                <a:lnTo>
                  <a:pt x="67390" y="15200"/>
                </a:lnTo>
                <a:lnTo>
                  <a:pt x="67400" y="15200"/>
                </a:lnTo>
                <a:lnTo>
                  <a:pt x="67400" y="15190"/>
                </a:lnTo>
                <a:lnTo>
                  <a:pt x="67410" y="15190"/>
                </a:lnTo>
                <a:lnTo>
                  <a:pt x="67420" y="15180"/>
                </a:lnTo>
                <a:lnTo>
                  <a:pt x="67430" y="15180"/>
                </a:lnTo>
                <a:lnTo>
                  <a:pt x="67440" y="15180"/>
                </a:lnTo>
                <a:lnTo>
                  <a:pt x="67440" y="15170"/>
                </a:lnTo>
                <a:lnTo>
                  <a:pt x="67450" y="15170"/>
                </a:lnTo>
                <a:lnTo>
                  <a:pt x="67450" y="15160"/>
                </a:lnTo>
                <a:lnTo>
                  <a:pt x="67450" y="15150"/>
                </a:lnTo>
                <a:lnTo>
                  <a:pt x="67450" y="15140"/>
                </a:lnTo>
                <a:lnTo>
                  <a:pt x="67450" y="15130"/>
                </a:lnTo>
                <a:lnTo>
                  <a:pt x="67450" y="15120"/>
                </a:lnTo>
                <a:lnTo>
                  <a:pt x="67450" y="15110"/>
                </a:lnTo>
                <a:lnTo>
                  <a:pt x="67450" y="15100"/>
                </a:lnTo>
                <a:lnTo>
                  <a:pt x="67450" y="15090"/>
                </a:lnTo>
                <a:lnTo>
                  <a:pt x="67460" y="15090"/>
                </a:lnTo>
                <a:lnTo>
                  <a:pt x="67470" y="15080"/>
                </a:lnTo>
                <a:lnTo>
                  <a:pt x="67500" y="15070"/>
                </a:lnTo>
                <a:lnTo>
                  <a:pt x="67530" y="15070"/>
                </a:lnTo>
                <a:lnTo>
                  <a:pt x="67540" y="15060"/>
                </a:lnTo>
                <a:lnTo>
                  <a:pt x="67560" y="15060"/>
                </a:lnTo>
                <a:lnTo>
                  <a:pt x="67560" y="15050"/>
                </a:lnTo>
                <a:lnTo>
                  <a:pt x="67570" y="15050"/>
                </a:lnTo>
                <a:lnTo>
                  <a:pt x="67580" y="15050"/>
                </a:lnTo>
                <a:lnTo>
                  <a:pt x="67590" y="15050"/>
                </a:lnTo>
                <a:lnTo>
                  <a:pt x="67600" y="15050"/>
                </a:lnTo>
                <a:lnTo>
                  <a:pt x="67610" y="15050"/>
                </a:lnTo>
                <a:lnTo>
                  <a:pt x="67610" y="15040"/>
                </a:lnTo>
                <a:lnTo>
                  <a:pt x="67620" y="15040"/>
                </a:lnTo>
                <a:lnTo>
                  <a:pt x="67630" y="15040"/>
                </a:lnTo>
                <a:lnTo>
                  <a:pt x="67660" y="15040"/>
                </a:lnTo>
                <a:lnTo>
                  <a:pt x="67670" y="15040"/>
                </a:lnTo>
                <a:lnTo>
                  <a:pt x="67680" y="15040"/>
                </a:lnTo>
                <a:lnTo>
                  <a:pt x="67690" y="15030"/>
                </a:lnTo>
                <a:lnTo>
                  <a:pt x="67700" y="15030"/>
                </a:lnTo>
                <a:lnTo>
                  <a:pt x="67710" y="15030"/>
                </a:lnTo>
                <a:lnTo>
                  <a:pt x="67720" y="15030"/>
                </a:lnTo>
                <a:lnTo>
                  <a:pt x="67720" y="15020"/>
                </a:lnTo>
                <a:lnTo>
                  <a:pt x="67730" y="15020"/>
                </a:lnTo>
                <a:lnTo>
                  <a:pt x="67740" y="15020"/>
                </a:lnTo>
                <a:lnTo>
                  <a:pt x="67750" y="15020"/>
                </a:lnTo>
                <a:lnTo>
                  <a:pt x="67760" y="15020"/>
                </a:lnTo>
                <a:lnTo>
                  <a:pt x="67770" y="15020"/>
                </a:lnTo>
                <a:lnTo>
                  <a:pt x="67780" y="15020"/>
                </a:lnTo>
                <a:lnTo>
                  <a:pt x="67790" y="15020"/>
                </a:lnTo>
                <a:lnTo>
                  <a:pt x="67790" y="15030"/>
                </a:lnTo>
                <a:lnTo>
                  <a:pt x="67800" y="15030"/>
                </a:lnTo>
                <a:lnTo>
                  <a:pt x="67800" y="15020"/>
                </a:lnTo>
                <a:lnTo>
                  <a:pt x="67810" y="15020"/>
                </a:lnTo>
                <a:lnTo>
                  <a:pt x="67820" y="15010"/>
                </a:lnTo>
                <a:lnTo>
                  <a:pt x="67830" y="15000"/>
                </a:lnTo>
                <a:lnTo>
                  <a:pt x="67830" y="14990"/>
                </a:lnTo>
                <a:lnTo>
                  <a:pt x="67840" y="14990"/>
                </a:lnTo>
                <a:lnTo>
                  <a:pt x="67850" y="14990"/>
                </a:lnTo>
                <a:lnTo>
                  <a:pt x="67860" y="14990"/>
                </a:lnTo>
                <a:lnTo>
                  <a:pt x="67870" y="14990"/>
                </a:lnTo>
                <a:lnTo>
                  <a:pt x="67880" y="14990"/>
                </a:lnTo>
                <a:lnTo>
                  <a:pt x="67890" y="14990"/>
                </a:lnTo>
                <a:lnTo>
                  <a:pt x="67900" y="15000"/>
                </a:lnTo>
                <a:lnTo>
                  <a:pt x="67910" y="15010"/>
                </a:lnTo>
                <a:lnTo>
                  <a:pt x="67920" y="15010"/>
                </a:lnTo>
                <a:lnTo>
                  <a:pt x="67930" y="15010"/>
                </a:lnTo>
                <a:lnTo>
                  <a:pt x="67940" y="15010"/>
                </a:lnTo>
                <a:lnTo>
                  <a:pt x="67950" y="15010"/>
                </a:lnTo>
                <a:lnTo>
                  <a:pt x="67960" y="15010"/>
                </a:lnTo>
                <a:lnTo>
                  <a:pt x="67970" y="15010"/>
                </a:lnTo>
                <a:lnTo>
                  <a:pt x="67980" y="15010"/>
                </a:lnTo>
                <a:lnTo>
                  <a:pt x="67980" y="15000"/>
                </a:lnTo>
                <a:lnTo>
                  <a:pt x="67990" y="15000"/>
                </a:lnTo>
                <a:lnTo>
                  <a:pt x="68000" y="15000"/>
                </a:lnTo>
                <a:lnTo>
                  <a:pt x="68010" y="15000"/>
                </a:lnTo>
                <a:lnTo>
                  <a:pt x="68040" y="15000"/>
                </a:lnTo>
                <a:lnTo>
                  <a:pt x="68080" y="15000"/>
                </a:lnTo>
                <a:lnTo>
                  <a:pt x="68090" y="15000"/>
                </a:lnTo>
                <a:lnTo>
                  <a:pt x="68100" y="15010"/>
                </a:lnTo>
                <a:lnTo>
                  <a:pt x="68110" y="15010"/>
                </a:lnTo>
                <a:lnTo>
                  <a:pt x="68120" y="15010"/>
                </a:lnTo>
                <a:lnTo>
                  <a:pt x="68130" y="15010"/>
                </a:lnTo>
                <a:lnTo>
                  <a:pt x="68140" y="15010"/>
                </a:lnTo>
                <a:lnTo>
                  <a:pt x="68150" y="15010"/>
                </a:lnTo>
                <a:lnTo>
                  <a:pt x="68160" y="15010"/>
                </a:lnTo>
                <a:lnTo>
                  <a:pt x="68170" y="15010"/>
                </a:lnTo>
                <a:lnTo>
                  <a:pt x="68180" y="15000"/>
                </a:lnTo>
                <a:lnTo>
                  <a:pt x="68190" y="15000"/>
                </a:lnTo>
                <a:lnTo>
                  <a:pt x="68200" y="14990"/>
                </a:lnTo>
                <a:lnTo>
                  <a:pt x="68210" y="14990"/>
                </a:lnTo>
                <a:lnTo>
                  <a:pt x="68220" y="14980"/>
                </a:lnTo>
                <a:lnTo>
                  <a:pt x="68230" y="14980"/>
                </a:lnTo>
                <a:lnTo>
                  <a:pt x="68230" y="14970"/>
                </a:lnTo>
                <a:lnTo>
                  <a:pt x="68250" y="14970"/>
                </a:lnTo>
                <a:lnTo>
                  <a:pt x="68250" y="14960"/>
                </a:lnTo>
                <a:lnTo>
                  <a:pt x="68260" y="14960"/>
                </a:lnTo>
                <a:lnTo>
                  <a:pt x="68270" y="14960"/>
                </a:lnTo>
                <a:lnTo>
                  <a:pt x="68280" y="14950"/>
                </a:lnTo>
                <a:lnTo>
                  <a:pt x="68290" y="14950"/>
                </a:lnTo>
                <a:lnTo>
                  <a:pt x="68300" y="14950"/>
                </a:lnTo>
                <a:lnTo>
                  <a:pt x="68320" y="14950"/>
                </a:lnTo>
                <a:lnTo>
                  <a:pt x="68330" y="14960"/>
                </a:lnTo>
                <a:lnTo>
                  <a:pt x="68340" y="14950"/>
                </a:lnTo>
                <a:lnTo>
                  <a:pt x="68350" y="14950"/>
                </a:lnTo>
                <a:lnTo>
                  <a:pt x="68350" y="14940"/>
                </a:lnTo>
                <a:lnTo>
                  <a:pt x="68360" y="14940"/>
                </a:lnTo>
                <a:lnTo>
                  <a:pt x="68370" y="14940"/>
                </a:lnTo>
                <a:lnTo>
                  <a:pt x="68380" y="14950"/>
                </a:lnTo>
                <a:lnTo>
                  <a:pt x="68390" y="14950"/>
                </a:lnTo>
                <a:lnTo>
                  <a:pt x="68390" y="14960"/>
                </a:lnTo>
                <a:lnTo>
                  <a:pt x="68400" y="14960"/>
                </a:lnTo>
                <a:lnTo>
                  <a:pt x="68420" y="14960"/>
                </a:lnTo>
                <a:lnTo>
                  <a:pt x="68450" y="14970"/>
                </a:lnTo>
                <a:lnTo>
                  <a:pt x="68470" y="14970"/>
                </a:lnTo>
                <a:lnTo>
                  <a:pt x="68490" y="14960"/>
                </a:lnTo>
                <a:lnTo>
                  <a:pt x="68500" y="14950"/>
                </a:lnTo>
                <a:lnTo>
                  <a:pt x="68510" y="14950"/>
                </a:lnTo>
                <a:lnTo>
                  <a:pt x="68520" y="14940"/>
                </a:lnTo>
                <a:lnTo>
                  <a:pt x="68520" y="14930"/>
                </a:lnTo>
                <a:lnTo>
                  <a:pt x="68530" y="14920"/>
                </a:lnTo>
                <a:lnTo>
                  <a:pt x="68560" y="14930"/>
                </a:lnTo>
                <a:lnTo>
                  <a:pt x="68590" y="14930"/>
                </a:lnTo>
                <a:lnTo>
                  <a:pt x="68600" y="14940"/>
                </a:lnTo>
                <a:lnTo>
                  <a:pt x="68610" y="14950"/>
                </a:lnTo>
                <a:lnTo>
                  <a:pt x="68630" y="14960"/>
                </a:lnTo>
                <a:lnTo>
                  <a:pt x="68650" y="14990"/>
                </a:lnTo>
                <a:lnTo>
                  <a:pt x="68670" y="15010"/>
                </a:lnTo>
                <a:lnTo>
                  <a:pt x="68680" y="15010"/>
                </a:lnTo>
                <a:lnTo>
                  <a:pt x="68690" y="15010"/>
                </a:lnTo>
                <a:lnTo>
                  <a:pt x="68710" y="15010"/>
                </a:lnTo>
                <a:lnTo>
                  <a:pt x="68760" y="15020"/>
                </a:lnTo>
                <a:lnTo>
                  <a:pt x="68770" y="15030"/>
                </a:lnTo>
                <a:lnTo>
                  <a:pt x="68780" y="15030"/>
                </a:lnTo>
                <a:lnTo>
                  <a:pt x="68790" y="15030"/>
                </a:lnTo>
                <a:lnTo>
                  <a:pt x="68800" y="15030"/>
                </a:lnTo>
                <a:lnTo>
                  <a:pt x="68810" y="15030"/>
                </a:lnTo>
                <a:lnTo>
                  <a:pt x="68810" y="15040"/>
                </a:lnTo>
                <a:lnTo>
                  <a:pt x="68820" y="15040"/>
                </a:lnTo>
                <a:lnTo>
                  <a:pt x="68830" y="15050"/>
                </a:lnTo>
                <a:lnTo>
                  <a:pt x="68840" y="15060"/>
                </a:lnTo>
                <a:lnTo>
                  <a:pt x="68850" y="15060"/>
                </a:lnTo>
                <a:lnTo>
                  <a:pt x="68850" y="15050"/>
                </a:lnTo>
                <a:lnTo>
                  <a:pt x="68860" y="15050"/>
                </a:lnTo>
                <a:lnTo>
                  <a:pt x="68860" y="15040"/>
                </a:lnTo>
                <a:lnTo>
                  <a:pt x="68870" y="15040"/>
                </a:lnTo>
                <a:lnTo>
                  <a:pt x="68890" y="15030"/>
                </a:lnTo>
                <a:lnTo>
                  <a:pt x="68910" y="15030"/>
                </a:lnTo>
                <a:lnTo>
                  <a:pt x="68920" y="15030"/>
                </a:lnTo>
                <a:lnTo>
                  <a:pt x="68920" y="15020"/>
                </a:lnTo>
                <a:lnTo>
                  <a:pt x="68930" y="15010"/>
                </a:lnTo>
                <a:lnTo>
                  <a:pt x="68930" y="15000"/>
                </a:lnTo>
                <a:lnTo>
                  <a:pt x="68940" y="14990"/>
                </a:lnTo>
                <a:lnTo>
                  <a:pt x="68950" y="14980"/>
                </a:lnTo>
                <a:lnTo>
                  <a:pt x="68960" y="14970"/>
                </a:lnTo>
                <a:lnTo>
                  <a:pt x="68990" y="14960"/>
                </a:lnTo>
                <a:lnTo>
                  <a:pt x="69020" y="14940"/>
                </a:lnTo>
                <a:lnTo>
                  <a:pt x="69030" y="14940"/>
                </a:lnTo>
                <a:lnTo>
                  <a:pt x="69040" y="14940"/>
                </a:lnTo>
                <a:lnTo>
                  <a:pt x="69050" y="14940"/>
                </a:lnTo>
                <a:lnTo>
                  <a:pt x="69070" y="14930"/>
                </a:lnTo>
                <a:lnTo>
                  <a:pt x="69080" y="14930"/>
                </a:lnTo>
                <a:lnTo>
                  <a:pt x="69080" y="14920"/>
                </a:lnTo>
                <a:lnTo>
                  <a:pt x="69080" y="14910"/>
                </a:lnTo>
                <a:lnTo>
                  <a:pt x="69080" y="14900"/>
                </a:lnTo>
                <a:lnTo>
                  <a:pt x="69080" y="14890"/>
                </a:lnTo>
                <a:lnTo>
                  <a:pt x="69080" y="14880"/>
                </a:lnTo>
                <a:lnTo>
                  <a:pt x="69080" y="14870"/>
                </a:lnTo>
                <a:lnTo>
                  <a:pt x="69080" y="14860"/>
                </a:lnTo>
                <a:lnTo>
                  <a:pt x="69080" y="14850"/>
                </a:lnTo>
                <a:lnTo>
                  <a:pt x="69080" y="14840"/>
                </a:lnTo>
                <a:lnTo>
                  <a:pt x="69080" y="14830"/>
                </a:lnTo>
                <a:lnTo>
                  <a:pt x="69120" y="14830"/>
                </a:lnTo>
                <a:lnTo>
                  <a:pt x="69170" y="14810"/>
                </a:lnTo>
                <a:lnTo>
                  <a:pt x="69170" y="14790"/>
                </a:lnTo>
                <a:lnTo>
                  <a:pt x="69220" y="14800"/>
                </a:lnTo>
                <a:lnTo>
                  <a:pt x="69270" y="14790"/>
                </a:lnTo>
                <a:lnTo>
                  <a:pt x="69280" y="14870"/>
                </a:lnTo>
                <a:lnTo>
                  <a:pt x="69310" y="14950"/>
                </a:lnTo>
                <a:lnTo>
                  <a:pt x="69330" y="14990"/>
                </a:lnTo>
                <a:lnTo>
                  <a:pt x="69420" y="14980"/>
                </a:lnTo>
                <a:lnTo>
                  <a:pt x="69430" y="15020"/>
                </a:lnTo>
                <a:lnTo>
                  <a:pt x="69430" y="15050"/>
                </a:lnTo>
                <a:lnTo>
                  <a:pt x="69430" y="15070"/>
                </a:lnTo>
                <a:lnTo>
                  <a:pt x="69430" y="15080"/>
                </a:lnTo>
                <a:lnTo>
                  <a:pt x="69430" y="15120"/>
                </a:lnTo>
                <a:lnTo>
                  <a:pt x="69460" y="15150"/>
                </a:lnTo>
                <a:lnTo>
                  <a:pt x="69460" y="15140"/>
                </a:lnTo>
                <a:lnTo>
                  <a:pt x="69480" y="15130"/>
                </a:lnTo>
                <a:lnTo>
                  <a:pt x="69500" y="15230"/>
                </a:lnTo>
                <a:lnTo>
                  <a:pt x="69510" y="15260"/>
                </a:lnTo>
                <a:lnTo>
                  <a:pt x="69530" y="15280"/>
                </a:lnTo>
                <a:lnTo>
                  <a:pt x="69550" y="15290"/>
                </a:lnTo>
                <a:lnTo>
                  <a:pt x="69630" y="15310"/>
                </a:lnTo>
                <a:lnTo>
                  <a:pt x="69690" y="15320"/>
                </a:lnTo>
                <a:lnTo>
                  <a:pt x="69720" y="15330"/>
                </a:lnTo>
                <a:lnTo>
                  <a:pt x="69720" y="15320"/>
                </a:lnTo>
                <a:lnTo>
                  <a:pt x="69730" y="15320"/>
                </a:lnTo>
                <a:lnTo>
                  <a:pt x="69740" y="15330"/>
                </a:lnTo>
                <a:lnTo>
                  <a:pt x="69830" y="15350"/>
                </a:lnTo>
                <a:lnTo>
                  <a:pt x="69830" y="15340"/>
                </a:lnTo>
                <a:lnTo>
                  <a:pt x="69840" y="15320"/>
                </a:lnTo>
                <a:lnTo>
                  <a:pt x="69840" y="15310"/>
                </a:lnTo>
                <a:lnTo>
                  <a:pt x="69850" y="15260"/>
                </a:lnTo>
                <a:lnTo>
                  <a:pt x="69860" y="15260"/>
                </a:lnTo>
                <a:lnTo>
                  <a:pt x="69860" y="15250"/>
                </a:lnTo>
                <a:lnTo>
                  <a:pt x="69870" y="15250"/>
                </a:lnTo>
                <a:lnTo>
                  <a:pt x="69880" y="15250"/>
                </a:lnTo>
                <a:lnTo>
                  <a:pt x="69880" y="15240"/>
                </a:lnTo>
                <a:lnTo>
                  <a:pt x="69890" y="15240"/>
                </a:lnTo>
                <a:lnTo>
                  <a:pt x="69900" y="15230"/>
                </a:lnTo>
                <a:lnTo>
                  <a:pt x="69920" y="15220"/>
                </a:lnTo>
                <a:lnTo>
                  <a:pt x="69930" y="15210"/>
                </a:lnTo>
                <a:lnTo>
                  <a:pt x="69940" y="15200"/>
                </a:lnTo>
                <a:lnTo>
                  <a:pt x="69950" y="15190"/>
                </a:lnTo>
                <a:lnTo>
                  <a:pt x="69960" y="15180"/>
                </a:lnTo>
                <a:lnTo>
                  <a:pt x="69960" y="15170"/>
                </a:lnTo>
                <a:lnTo>
                  <a:pt x="69980" y="15170"/>
                </a:lnTo>
                <a:lnTo>
                  <a:pt x="69990" y="15180"/>
                </a:lnTo>
                <a:lnTo>
                  <a:pt x="70010" y="15180"/>
                </a:lnTo>
                <a:lnTo>
                  <a:pt x="70030" y="15190"/>
                </a:lnTo>
                <a:lnTo>
                  <a:pt x="70050" y="15190"/>
                </a:lnTo>
                <a:lnTo>
                  <a:pt x="70070" y="15200"/>
                </a:lnTo>
                <a:lnTo>
                  <a:pt x="70080" y="15200"/>
                </a:lnTo>
                <a:lnTo>
                  <a:pt x="70090" y="15200"/>
                </a:lnTo>
                <a:lnTo>
                  <a:pt x="70100" y="15200"/>
                </a:lnTo>
                <a:lnTo>
                  <a:pt x="70110" y="15210"/>
                </a:lnTo>
                <a:lnTo>
                  <a:pt x="70120" y="15210"/>
                </a:lnTo>
                <a:lnTo>
                  <a:pt x="70160" y="15220"/>
                </a:lnTo>
                <a:lnTo>
                  <a:pt x="70190" y="15230"/>
                </a:lnTo>
                <a:lnTo>
                  <a:pt x="70220" y="15240"/>
                </a:lnTo>
                <a:lnTo>
                  <a:pt x="70270" y="15250"/>
                </a:lnTo>
                <a:lnTo>
                  <a:pt x="70270" y="15270"/>
                </a:lnTo>
                <a:lnTo>
                  <a:pt x="70280" y="15300"/>
                </a:lnTo>
                <a:lnTo>
                  <a:pt x="70280" y="15310"/>
                </a:lnTo>
                <a:lnTo>
                  <a:pt x="70280" y="15320"/>
                </a:lnTo>
                <a:lnTo>
                  <a:pt x="70290" y="15340"/>
                </a:lnTo>
                <a:lnTo>
                  <a:pt x="70300" y="15340"/>
                </a:lnTo>
                <a:lnTo>
                  <a:pt x="70310" y="15350"/>
                </a:lnTo>
                <a:lnTo>
                  <a:pt x="70330" y="15360"/>
                </a:lnTo>
                <a:lnTo>
                  <a:pt x="70340" y="15360"/>
                </a:lnTo>
                <a:lnTo>
                  <a:pt x="70350" y="15370"/>
                </a:lnTo>
                <a:lnTo>
                  <a:pt x="70400" y="15380"/>
                </a:lnTo>
                <a:lnTo>
                  <a:pt x="70440" y="15390"/>
                </a:lnTo>
                <a:lnTo>
                  <a:pt x="70450" y="15400"/>
                </a:lnTo>
                <a:lnTo>
                  <a:pt x="70470" y="15410"/>
                </a:lnTo>
                <a:lnTo>
                  <a:pt x="70480" y="15410"/>
                </a:lnTo>
                <a:lnTo>
                  <a:pt x="70490" y="15410"/>
                </a:lnTo>
                <a:lnTo>
                  <a:pt x="70490" y="15400"/>
                </a:lnTo>
                <a:lnTo>
                  <a:pt x="70510" y="15390"/>
                </a:lnTo>
                <a:lnTo>
                  <a:pt x="70520" y="15390"/>
                </a:lnTo>
                <a:lnTo>
                  <a:pt x="70550" y="15370"/>
                </a:lnTo>
                <a:lnTo>
                  <a:pt x="70580" y="15360"/>
                </a:lnTo>
                <a:lnTo>
                  <a:pt x="70600" y="15350"/>
                </a:lnTo>
                <a:lnTo>
                  <a:pt x="70610" y="15340"/>
                </a:lnTo>
                <a:lnTo>
                  <a:pt x="70640" y="15340"/>
                </a:lnTo>
                <a:lnTo>
                  <a:pt x="70660" y="15330"/>
                </a:lnTo>
                <a:lnTo>
                  <a:pt x="70670" y="15330"/>
                </a:lnTo>
                <a:lnTo>
                  <a:pt x="70690" y="15330"/>
                </a:lnTo>
                <a:lnTo>
                  <a:pt x="70710" y="15320"/>
                </a:lnTo>
                <a:lnTo>
                  <a:pt x="70720" y="15320"/>
                </a:lnTo>
                <a:lnTo>
                  <a:pt x="70770" y="15310"/>
                </a:lnTo>
                <a:lnTo>
                  <a:pt x="70790" y="15310"/>
                </a:lnTo>
                <a:lnTo>
                  <a:pt x="70810" y="15310"/>
                </a:lnTo>
                <a:lnTo>
                  <a:pt x="70860" y="15300"/>
                </a:lnTo>
                <a:lnTo>
                  <a:pt x="70870" y="15310"/>
                </a:lnTo>
                <a:lnTo>
                  <a:pt x="70860" y="15320"/>
                </a:lnTo>
                <a:lnTo>
                  <a:pt x="70850" y="15330"/>
                </a:lnTo>
                <a:lnTo>
                  <a:pt x="70850" y="15340"/>
                </a:lnTo>
                <a:lnTo>
                  <a:pt x="70840" y="15350"/>
                </a:lnTo>
                <a:lnTo>
                  <a:pt x="70840" y="15360"/>
                </a:lnTo>
                <a:lnTo>
                  <a:pt x="70830" y="15370"/>
                </a:lnTo>
                <a:lnTo>
                  <a:pt x="70820" y="15370"/>
                </a:lnTo>
                <a:lnTo>
                  <a:pt x="70810" y="15380"/>
                </a:lnTo>
                <a:lnTo>
                  <a:pt x="70780" y="15380"/>
                </a:lnTo>
                <a:lnTo>
                  <a:pt x="70770" y="15390"/>
                </a:lnTo>
                <a:lnTo>
                  <a:pt x="70760" y="15400"/>
                </a:lnTo>
                <a:lnTo>
                  <a:pt x="70750" y="15430"/>
                </a:lnTo>
                <a:lnTo>
                  <a:pt x="70750" y="15440"/>
                </a:lnTo>
                <a:lnTo>
                  <a:pt x="70740" y="15440"/>
                </a:lnTo>
                <a:lnTo>
                  <a:pt x="70740" y="15450"/>
                </a:lnTo>
                <a:lnTo>
                  <a:pt x="70730" y="15450"/>
                </a:lnTo>
                <a:lnTo>
                  <a:pt x="70720" y="15450"/>
                </a:lnTo>
                <a:lnTo>
                  <a:pt x="70690" y="15450"/>
                </a:lnTo>
                <a:lnTo>
                  <a:pt x="70670" y="15460"/>
                </a:lnTo>
                <a:lnTo>
                  <a:pt x="70660" y="15460"/>
                </a:lnTo>
                <a:lnTo>
                  <a:pt x="70650" y="15460"/>
                </a:lnTo>
                <a:lnTo>
                  <a:pt x="70640" y="15460"/>
                </a:lnTo>
                <a:lnTo>
                  <a:pt x="70610" y="15460"/>
                </a:lnTo>
                <a:lnTo>
                  <a:pt x="70610" y="15470"/>
                </a:lnTo>
                <a:lnTo>
                  <a:pt x="70600" y="15470"/>
                </a:lnTo>
                <a:lnTo>
                  <a:pt x="70600" y="15500"/>
                </a:lnTo>
                <a:lnTo>
                  <a:pt x="70600" y="15510"/>
                </a:lnTo>
                <a:lnTo>
                  <a:pt x="70590" y="15540"/>
                </a:lnTo>
                <a:lnTo>
                  <a:pt x="70580" y="15600"/>
                </a:lnTo>
                <a:lnTo>
                  <a:pt x="70580" y="15610"/>
                </a:lnTo>
                <a:lnTo>
                  <a:pt x="70560" y="15680"/>
                </a:lnTo>
                <a:lnTo>
                  <a:pt x="70560" y="15710"/>
                </a:lnTo>
                <a:lnTo>
                  <a:pt x="70560" y="15720"/>
                </a:lnTo>
                <a:lnTo>
                  <a:pt x="70570" y="15730"/>
                </a:lnTo>
                <a:lnTo>
                  <a:pt x="70570" y="15740"/>
                </a:lnTo>
                <a:lnTo>
                  <a:pt x="70580" y="15760"/>
                </a:lnTo>
                <a:lnTo>
                  <a:pt x="70600" y="15790"/>
                </a:lnTo>
                <a:lnTo>
                  <a:pt x="70610" y="15820"/>
                </a:lnTo>
                <a:lnTo>
                  <a:pt x="70620" y="15850"/>
                </a:lnTo>
                <a:lnTo>
                  <a:pt x="70630" y="15850"/>
                </a:lnTo>
                <a:lnTo>
                  <a:pt x="70630" y="15860"/>
                </a:lnTo>
                <a:lnTo>
                  <a:pt x="70640" y="15860"/>
                </a:lnTo>
                <a:lnTo>
                  <a:pt x="70650" y="15870"/>
                </a:lnTo>
                <a:lnTo>
                  <a:pt x="70670" y="15870"/>
                </a:lnTo>
                <a:lnTo>
                  <a:pt x="70680" y="15880"/>
                </a:lnTo>
                <a:lnTo>
                  <a:pt x="70680" y="15870"/>
                </a:lnTo>
                <a:lnTo>
                  <a:pt x="70700" y="15840"/>
                </a:lnTo>
                <a:lnTo>
                  <a:pt x="70700" y="15830"/>
                </a:lnTo>
                <a:lnTo>
                  <a:pt x="70710" y="15810"/>
                </a:lnTo>
                <a:lnTo>
                  <a:pt x="70720" y="15800"/>
                </a:lnTo>
                <a:lnTo>
                  <a:pt x="70720" y="15790"/>
                </a:lnTo>
                <a:lnTo>
                  <a:pt x="70730" y="15790"/>
                </a:lnTo>
                <a:lnTo>
                  <a:pt x="70740" y="15790"/>
                </a:lnTo>
                <a:lnTo>
                  <a:pt x="70750" y="15800"/>
                </a:lnTo>
                <a:lnTo>
                  <a:pt x="70760" y="15810"/>
                </a:lnTo>
                <a:lnTo>
                  <a:pt x="70770" y="15810"/>
                </a:lnTo>
                <a:lnTo>
                  <a:pt x="70770" y="15820"/>
                </a:lnTo>
                <a:lnTo>
                  <a:pt x="70780" y="15830"/>
                </a:lnTo>
                <a:lnTo>
                  <a:pt x="70800" y="15840"/>
                </a:lnTo>
                <a:lnTo>
                  <a:pt x="70810" y="15850"/>
                </a:lnTo>
                <a:lnTo>
                  <a:pt x="70830" y="15860"/>
                </a:lnTo>
                <a:lnTo>
                  <a:pt x="70850" y="15870"/>
                </a:lnTo>
                <a:lnTo>
                  <a:pt x="70850" y="15880"/>
                </a:lnTo>
                <a:lnTo>
                  <a:pt x="70860" y="15880"/>
                </a:lnTo>
                <a:lnTo>
                  <a:pt x="70860" y="15890"/>
                </a:lnTo>
                <a:lnTo>
                  <a:pt x="70870" y="15900"/>
                </a:lnTo>
                <a:lnTo>
                  <a:pt x="70880" y="15900"/>
                </a:lnTo>
                <a:lnTo>
                  <a:pt x="70890" y="15900"/>
                </a:lnTo>
                <a:lnTo>
                  <a:pt x="70900" y="15910"/>
                </a:lnTo>
                <a:lnTo>
                  <a:pt x="70910" y="15920"/>
                </a:lnTo>
                <a:lnTo>
                  <a:pt x="70920" y="15930"/>
                </a:lnTo>
                <a:lnTo>
                  <a:pt x="70930" y="15930"/>
                </a:lnTo>
                <a:lnTo>
                  <a:pt x="70930" y="15940"/>
                </a:lnTo>
                <a:lnTo>
                  <a:pt x="70940" y="15940"/>
                </a:lnTo>
                <a:lnTo>
                  <a:pt x="70940" y="15950"/>
                </a:lnTo>
                <a:lnTo>
                  <a:pt x="70950" y="15950"/>
                </a:lnTo>
                <a:lnTo>
                  <a:pt x="71020" y="15860"/>
                </a:lnTo>
                <a:lnTo>
                  <a:pt x="71020" y="15870"/>
                </a:lnTo>
                <a:lnTo>
                  <a:pt x="71030" y="15870"/>
                </a:lnTo>
                <a:lnTo>
                  <a:pt x="71030" y="15880"/>
                </a:lnTo>
                <a:lnTo>
                  <a:pt x="71050" y="15790"/>
                </a:lnTo>
                <a:lnTo>
                  <a:pt x="71120" y="15760"/>
                </a:lnTo>
                <a:lnTo>
                  <a:pt x="71160" y="15750"/>
                </a:lnTo>
                <a:lnTo>
                  <a:pt x="71210" y="15670"/>
                </a:lnTo>
                <a:lnTo>
                  <a:pt x="71240" y="15680"/>
                </a:lnTo>
                <a:lnTo>
                  <a:pt x="71250" y="15680"/>
                </a:lnTo>
                <a:lnTo>
                  <a:pt x="71310" y="15710"/>
                </a:lnTo>
                <a:lnTo>
                  <a:pt x="71360" y="15750"/>
                </a:lnTo>
                <a:lnTo>
                  <a:pt x="71270" y="15790"/>
                </a:lnTo>
                <a:lnTo>
                  <a:pt x="71320" y="15830"/>
                </a:lnTo>
                <a:lnTo>
                  <a:pt x="71360" y="15800"/>
                </a:lnTo>
                <a:lnTo>
                  <a:pt x="71370" y="15790"/>
                </a:lnTo>
                <a:lnTo>
                  <a:pt x="71370" y="15780"/>
                </a:lnTo>
                <a:lnTo>
                  <a:pt x="71380" y="15780"/>
                </a:lnTo>
                <a:lnTo>
                  <a:pt x="71380" y="15770"/>
                </a:lnTo>
                <a:lnTo>
                  <a:pt x="71380" y="15760"/>
                </a:lnTo>
                <a:lnTo>
                  <a:pt x="71390" y="15760"/>
                </a:lnTo>
                <a:lnTo>
                  <a:pt x="71400" y="15760"/>
                </a:lnTo>
                <a:lnTo>
                  <a:pt x="71400" y="15750"/>
                </a:lnTo>
                <a:lnTo>
                  <a:pt x="71410" y="15750"/>
                </a:lnTo>
                <a:lnTo>
                  <a:pt x="71410" y="15740"/>
                </a:lnTo>
                <a:lnTo>
                  <a:pt x="71420" y="15740"/>
                </a:lnTo>
                <a:lnTo>
                  <a:pt x="71420" y="15730"/>
                </a:lnTo>
                <a:lnTo>
                  <a:pt x="71430" y="15730"/>
                </a:lnTo>
                <a:lnTo>
                  <a:pt x="71440" y="15730"/>
                </a:lnTo>
                <a:lnTo>
                  <a:pt x="71450" y="15730"/>
                </a:lnTo>
                <a:lnTo>
                  <a:pt x="71460" y="15730"/>
                </a:lnTo>
                <a:lnTo>
                  <a:pt x="71460" y="15720"/>
                </a:lnTo>
                <a:lnTo>
                  <a:pt x="71470" y="15720"/>
                </a:lnTo>
                <a:lnTo>
                  <a:pt x="71480" y="15710"/>
                </a:lnTo>
                <a:lnTo>
                  <a:pt x="71490" y="15710"/>
                </a:lnTo>
                <a:lnTo>
                  <a:pt x="71490" y="15700"/>
                </a:lnTo>
                <a:lnTo>
                  <a:pt x="71500" y="15700"/>
                </a:lnTo>
                <a:lnTo>
                  <a:pt x="71500" y="15690"/>
                </a:lnTo>
                <a:lnTo>
                  <a:pt x="71510" y="15680"/>
                </a:lnTo>
                <a:lnTo>
                  <a:pt x="71540" y="15690"/>
                </a:lnTo>
                <a:lnTo>
                  <a:pt x="71570" y="15690"/>
                </a:lnTo>
                <a:lnTo>
                  <a:pt x="71580" y="15690"/>
                </a:lnTo>
                <a:lnTo>
                  <a:pt x="71580" y="15700"/>
                </a:lnTo>
                <a:lnTo>
                  <a:pt x="71600" y="15700"/>
                </a:lnTo>
                <a:lnTo>
                  <a:pt x="71600" y="15710"/>
                </a:lnTo>
                <a:lnTo>
                  <a:pt x="71600" y="15720"/>
                </a:lnTo>
                <a:lnTo>
                  <a:pt x="71620" y="15740"/>
                </a:lnTo>
                <a:lnTo>
                  <a:pt x="71620" y="15720"/>
                </a:lnTo>
                <a:lnTo>
                  <a:pt x="71620" y="15710"/>
                </a:lnTo>
                <a:lnTo>
                  <a:pt x="71650" y="15710"/>
                </a:lnTo>
                <a:lnTo>
                  <a:pt x="71650" y="15720"/>
                </a:lnTo>
                <a:lnTo>
                  <a:pt x="71660" y="15720"/>
                </a:lnTo>
                <a:lnTo>
                  <a:pt x="71660" y="15740"/>
                </a:lnTo>
                <a:lnTo>
                  <a:pt x="71670" y="15750"/>
                </a:lnTo>
                <a:lnTo>
                  <a:pt x="71680" y="15750"/>
                </a:lnTo>
                <a:lnTo>
                  <a:pt x="71700" y="15760"/>
                </a:lnTo>
                <a:lnTo>
                  <a:pt x="71690" y="15770"/>
                </a:lnTo>
                <a:lnTo>
                  <a:pt x="71680" y="15760"/>
                </a:lnTo>
                <a:lnTo>
                  <a:pt x="71670" y="15760"/>
                </a:lnTo>
                <a:lnTo>
                  <a:pt x="71660" y="15760"/>
                </a:lnTo>
                <a:lnTo>
                  <a:pt x="71650" y="15750"/>
                </a:lnTo>
                <a:lnTo>
                  <a:pt x="71640" y="15750"/>
                </a:lnTo>
                <a:lnTo>
                  <a:pt x="71630" y="15750"/>
                </a:lnTo>
                <a:lnTo>
                  <a:pt x="71620" y="15760"/>
                </a:lnTo>
                <a:lnTo>
                  <a:pt x="71630" y="15770"/>
                </a:lnTo>
                <a:lnTo>
                  <a:pt x="71630" y="15790"/>
                </a:lnTo>
                <a:lnTo>
                  <a:pt x="71630" y="15800"/>
                </a:lnTo>
                <a:lnTo>
                  <a:pt x="71630" y="15820"/>
                </a:lnTo>
                <a:lnTo>
                  <a:pt x="71640" y="15820"/>
                </a:lnTo>
                <a:lnTo>
                  <a:pt x="71640" y="15840"/>
                </a:lnTo>
                <a:lnTo>
                  <a:pt x="71650" y="15840"/>
                </a:lnTo>
                <a:lnTo>
                  <a:pt x="71660" y="15850"/>
                </a:lnTo>
                <a:lnTo>
                  <a:pt x="71660" y="15860"/>
                </a:lnTo>
                <a:lnTo>
                  <a:pt x="71650" y="15870"/>
                </a:lnTo>
                <a:lnTo>
                  <a:pt x="71660" y="15900"/>
                </a:lnTo>
                <a:lnTo>
                  <a:pt x="71650" y="15900"/>
                </a:lnTo>
                <a:lnTo>
                  <a:pt x="71650" y="15910"/>
                </a:lnTo>
                <a:lnTo>
                  <a:pt x="71640" y="15910"/>
                </a:lnTo>
                <a:lnTo>
                  <a:pt x="71650" y="15910"/>
                </a:lnTo>
                <a:lnTo>
                  <a:pt x="71640" y="15910"/>
                </a:lnTo>
                <a:lnTo>
                  <a:pt x="71630" y="15910"/>
                </a:lnTo>
                <a:lnTo>
                  <a:pt x="71610" y="15920"/>
                </a:lnTo>
                <a:lnTo>
                  <a:pt x="71600" y="15920"/>
                </a:lnTo>
                <a:lnTo>
                  <a:pt x="71590" y="15920"/>
                </a:lnTo>
                <a:lnTo>
                  <a:pt x="71580" y="15920"/>
                </a:lnTo>
                <a:lnTo>
                  <a:pt x="71570" y="15930"/>
                </a:lnTo>
                <a:lnTo>
                  <a:pt x="71560" y="15940"/>
                </a:lnTo>
                <a:lnTo>
                  <a:pt x="71570" y="15950"/>
                </a:lnTo>
                <a:lnTo>
                  <a:pt x="71560" y="15950"/>
                </a:lnTo>
                <a:lnTo>
                  <a:pt x="71550" y="15970"/>
                </a:lnTo>
                <a:lnTo>
                  <a:pt x="71540" y="15980"/>
                </a:lnTo>
                <a:lnTo>
                  <a:pt x="71530" y="15980"/>
                </a:lnTo>
                <a:lnTo>
                  <a:pt x="71520" y="15980"/>
                </a:lnTo>
                <a:lnTo>
                  <a:pt x="71510" y="15990"/>
                </a:lnTo>
                <a:lnTo>
                  <a:pt x="71500" y="15990"/>
                </a:lnTo>
                <a:lnTo>
                  <a:pt x="71510" y="16000"/>
                </a:lnTo>
                <a:lnTo>
                  <a:pt x="71500" y="16010"/>
                </a:lnTo>
                <a:lnTo>
                  <a:pt x="71500" y="16020"/>
                </a:lnTo>
                <a:lnTo>
                  <a:pt x="71500" y="16030"/>
                </a:lnTo>
                <a:lnTo>
                  <a:pt x="71490" y="16030"/>
                </a:lnTo>
                <a:lnTo>
                  <a:pt x="71490" y="16040"/>
                </a:lnTo>
                <a:lnTo>
                  <a:pt x="71490" y="16050"/>
                </a:lnTo>
                <a:lnTo>
                  <a:pt x="71490" y="16060"/>
                </a:lnTo>
                <a:lnTo>
                  <a:pt x="71490" y="16070"/>
                </a:lnTo>
                <a:lnTo>
                  <a:pt x="71500" y="16070"/>
                </a:lnTo>
                <a:lnTo>
                  <a:pt x="71500" y="16080"/>
                </a:lnTo>
                <a:lnTo>
                  <a:pt x="71520" y="16090"/>
                </a:lnTo>
                <a:lnTo>
                  <a:pt x="71530" y="16090"/>
                </a:lnTo>
                <a:lnTo>
                  <a:pt x="71540" y="16100"/>
                </a:lnTo>
                <a:lnTo>
                  <a:pt x="71540" y="16110"/>
                </a:lnTo>
                <a:lnTo>
                  <a:pt x="71550" y="16120"/>
                </a:lnTo>
                <a:lnTo>
                  <a:pt x="71550" y="16130"/>
                </a:lnTo>
                <a:lnTo>
                  <a:pt x="71550" y="16140"/>
                </a:lnTo>
                <a:lnTo>
                  <a:pt x="71550" y="16150"/>
                </a:lnTo>
                <a:lnTo>
                  <a:pt x="71550" y="16160"/>
                </a:lnTo>
                <a:lnTo>
                  <a:pt x="71550" y="16170"/>
                </a:lnTo>
                <a:lnTo>
                  <a:pt x="71550" y="16180"/>
                </a:lnTo>
                <a:lnTo>
                  <a:pt x="71550" y="16190"/>
                </a:lnTo>
                <a:lnTo>
                  <a:pt x="71540" y="16200"/>
                </a:lnTo>
                <a:lnTo>
                  <a:pt x="71550" y="16200"/>
                </a:lnTo>
                <a:lnTo>
                  <a:pt x="71550" y="16210"/>
                </a:lnTo>
                <a:lnTo>
                  <a:pt x="71550" y="16220"/>
                </a:lnTo>
                <a:lnTo>
                  <a:pt x="71550" y="16230"/>
                </a:lnTo>
                <a:lnTo>
                  <a:pt x="71550" y="16240"/>
                </a:lnTo>
                <a:lnTo>
                  <a:pt x="71610" y="16230"/>
                </a:lnTo>
                <a:lnTo>
                  <a:pt x="71660" y="16220"/>
                </a:lnTo>
                <a:lnTo>
                  <a:pt x="71740" y="16200"/>
                </a:lnTo>
                <a:lnTo>
                  <a:pt x="71790" y="16190"/>
                </a:lnTo>
                <a:lnTo>
                  <a:pt x="71850" y="16170"/>
                </a:lnTo>
                <a:lnTo>
                  <a:pt x="71880" y="16160"/>
                </a:lnTo>
                <a:lnTo>
                  <a:pt x="71940" y="16150"/>
                </a:lnTo>
                <a:lnTo>
                  <a:pt x="72000" y="16130"/>
                </a:lnTo>
                <a:lnTo>
                  <a:pt x="72050" y="16120"/>
                </a:lnTo>
                <a:lnTo>
                  <a:pt x="72060" y="16120"/>
                </a:lnTo>
                <a:lnTo>
                  <a:pt x="72120" y="16100"/>
                </a:lnTo>
                <a:lnTo>
                  <a:pt x="72130" y="16100"/>
                </a:lnTo>
                <a:lnTo>
                  <a:pt x="72170" y="16090"/>
                </a:lnTo>
                <a:lnTo>
                  <a:pt x="72220" y="16080"/>
                </a:lnTo>
                <a:lnTo>
                  <a:pt x="72210" y="16060"/>
                </a:lnTo>
                <a:lnTo>
                  <a:pt x="72240" y="16020"/>
                </a:lnTo>
                <a:lnTo>
                  <a:pt x="72290" y="16010"/>
                </a:lnTo>
                <a:lnTo>
                  <a:pt x="72300" y="15990"/>
                </a:lnTo>
                <a:lnTo>
                  <a:pt x="72300" y="15980"/>
                </a:lnTo>
                <a:lnTo>
                  <a:pt x="72310" y="15960"/>
                </a:lnTo>
                <a:lnTo>
                  <a:pt x="72310" y="15940"/>
                </a:lnTo>
                <a:lnTo>
                  <a:pt x="72320" y="15920"/>
                </a:lnTo>
                <a:lnTo>
                  <a:pt x="72330" y="15890"/>
                </a:lnTo>
                <a:lnTo>
                  <a:pt x="72330" y="15880"/>
                </a:lnTo>
                <a:lnTo>
                  <a:pt x="72330" y="15870"/>
                </a:lnTo>
                <a:lnTo>
                  <a:pt x="72320" y="15870"/>
                </a:lnTo>
                <a:lnTo>
                  <a:pt x="72320" y="15860"/>
                </a:lnTo>
                <a:lnTo>
                  <a:pt x="72310" y="15850"/>
                </a:lnTo>
                <a:lnTo>
                  <a:pt x="72300" y="15850"/>
                </a:lnTo>
                <a:lnTo>
                  <a:pt x="72290" y="15840"/>
                </a:lnTo>
                <a:lnTo>
                  <a:pt x="72280" y="15830"/>
                </a:lnTo>
                <a:lnTo>
                  <a:pt x="72260" y="15850"/>
                </a:lnTo>
                <a:lnTo>
                  <a:pt x="72230" y="15870"/>
                </a:lnTo>
                <a:lnTo>
                  <a:pt x="72220" y="15870"/>
                </a:lnTo>
                <a:lnTo>
                  <a:pt x="72220" y="15860"/>
                </a:lnTo>
                <a:lnTo>
                  <a:pt x="72210" y="15850"/>
                </a:lnTo>
                <a:lnTo>
                  <a:pt x="72200" y="15840"/>
                </a:lnTo>
                <a:lnTo>
                  <a:pt x="72180" y="15830"/>
                </a:lnTo>
                <a:lnTo>
                  <a:pt x="72150" y="15830"/>
                </a:lnTo>
                <a:lnTo>
                  <a:pt x="72140" y="15820"/>
                </a:lnTo>
                <a:lnTo>
                  <a:pt x="72120" y="15820"/>
                </a:lnTo>
                <a:lnTo>
                  <a:pt x="72120" y="15830"/>
                </a:lnTo>
                <a:lnTo>
                  <a:pt x="72110" y="15840"/>
                </a:lnTo>
                <a:lnTo>
                  <a:pt x="72110" y="15850"/>
                </a:lnTo>
                <a:lnTo>
                  <a:pt x="72100" y="15860"/>
                </a:lnTo>
                <a:lnTo>
                  <a:pt x="72090" y="15870"/>
                </a:lnTo>
                <a:lnTo>
                  <a:pt x="72090" y="15880"/>
                </a:lnTo>
                <a:lnTo>
                  <a:pt x="72080" y="15880"/>
                </a:lnTo>
                <a:lnTo>
                  <a:pt x="72070" y="15880"/>
                </a:lnTo>
                <a:lnTo>
                  <a:pt x="72060" y="15880"/>
                </a:lnTo>
                <a:lnTo>
                  <a:pt x="72050" y="15890"/>
                </a:lnTo>
                <a:lnTo>
                  <a:pt x="72050" y="15880"/>
                </a:lnTo>
                <a:lnTo>
                  <a:pt x="72040" y="15880"/>
                </a:lnTo>
                <a:lnTo>
                  <a:pt x="72040" y="15870"/>
                </a:lnTo>
                <a:lnTo>
                  <a:pt x="72030" y="15870"/>
                </a:lnTo>
                <a:lnTo>
                  <a:pt x="72030" y="15860"/>
                </a:lnTo>
                <a:lnTo>
                  <a:pt x="72020" y="15850"/>
                </a:lnTo>
                <a:lnTo>
                  <a:pt x="72020" y="15840"/>
                </a:lnTo>
                <a:lnTo>
                  <a:pt x="72020" y="15830"/>
                </a:lnTo>
                <a:lnTo>
                  <a:pt x="72030" y="15830"/>
                </a:lnTo>
                <a:lnTo>
                  <a:pt x="72030" y="15820"/>
                </a:lnTo>
                <a:lnTo>
                  <a:pt x="72040" y="15820"/>
                </a:lnTo>
                <a:lnTo>
                  <a:pt x="72040" y="15810"/>
                </a:lnTo>
                <a:lnTo>
                  <a:pt x="72040" y="15820"/>
                </a:lnTo>
                <a:lnTo>
                  <a:pt x="72050" y="15820"/>
                </a:lnTo>
                <a:lnTo>
                  <a:pt x="72050" y="15810"/>
                </a:lnTo>
                <a:lnTo>
                  <a:pt x="72060" y="15810"/>
                </a:lnTo>
                <a:lnTo>
                  <a:pt x="72060" y="15800"/>
                </a:lnTo>
                <a:lnTo>
                  <a:pt x="72050" y="15770"/>
                </a:lnTo>
                <a:lnTo>
                  <a:pt x="72040" y="15740"/>
                </a:lnTo>
                <a:lnTo>
                  <a:pt x="72020" y="15730"/>
                </a:lnTo>
                <a:lnTo>
                  <a:pt x="72010" y="15720"/>
                </a:lnTo>
                <a:lnTo>
                  <a:pt x="72010" y="15710"/>
                </a:lnTo>
                <a:lnTo>
                  <a:pt x="72020" y="15700"/>
                </a:lnTo>
                <a:lnTo>
                  <a:pt x="72020" y="15690"/>
                </a:lnTo>
                <a:lnTo>
                  <a:pt x="72000" y="15680"/>
                </a:lnTo>
                <a:lnTo>
                  <a:pt x="71970" y="15670"/>
                </a:lnTo>
                <a:lnTo>
                  <a:pt x="71990" y="15650"/>
                </a:lnTo>
                <a:lnTo>
                  <a:pt x="72000" y="15620"/>
                </a:lnTo>
                <a:lnTo>
                  <a:pt x="72010" y="15610"/>
                </a:lnTo>
                <a:lnTo>
                  <a:pt x="72010" y="15600"/>
                </a:lnTo>
                <a:lnTo>
                  <a:pt x="72020" y="15600"/>
                </a:lnTo>
                <a:lnTo>
                  <a:pt x="72020" y="15590"/>
                </a:lnTo>
                <a:lnTo>
                  <a:pt x="72030" y="15590"/>
                </a:lnTo>
                <a:lnTo>
                  <a:pt x="72040" y="15580"/>
                </a:lnTo>
                <a:lnTo>
                  <a:pt x="72050" y="15580"/>
                </a:lnTo>
                <a:lnTo>
                  <a:pt x="72050" y="15570"/>
                </a:lnTo>
                <a:lnTo>
                  <a:pt x="72040" y="15570"/>
                </a:lnTo>
                <a:lnTo>
                  <a:pt x="72040" y="15560"/>
                </a:lnTo>
                <a:lnTo>
                  <a:pt x="72030" y="15550"/>
                </a:lnTo>
                <a:lnTo>
                  <a:pt x="72030" y="15540"/>
                </a:lnTo>
                <a:lnTo>
                  <a:pt x="72040" y="15530"/>
                </a:lnTo>
                <a:lnTo>
                  <a:pt x="72050" y="15520"/>
                </a:lnTo>
                <a:lnTo>
                  <a:pt x="72040" y="15510"/>
                </a:lnTo>
                <a:lnTo>
                  <a:pt x="72030" y="15500"/>
                </a:lnTo>
                <a:lnTo>
                  <a:pt x="72010" y="15500"/>
                </a:lnTo>
                <a:lnTo>
                  <a:pt x="72000" y="15510"/>
                </a:lnTo>
                <a:lnTo>
                  <a:pt x="71990" y="15500"/>
                </a:lnTo>
                <a:lnTo>
                  <a:pt x="71980" y="15500"/>
                </a:lnTo>
                <a:lnTo>
                  <a:pt x="71980" y="15490"/>
                </a:lnTo>
                <a:lnTo>
                  <a:pt x="71980" y="15480"/>
                </a:lnTo>
                <a:lnTo>
                  <a:pt x="71970" y="15470"/>
                </a:lnTo>
                <a:lnTo>
                  <a:pt x="71960" y="15460"/>
                </a:lnTo>
                <a:lnTo>
                  <a:pt x="71950" y="15450"/>
                </a:lnTo>
                <a:lnTo>
                  <a:pt x="71940" y="15430"/>
                </a:lnTo>
                <a:lnTo>
                  <a:pt x="71930" y="15420"/>
                </a:lnTo>
                <a:lnTo>
                  <a:pt x="71920" y="15430"/>
                </a:lnTo>
                <a:lnTo>
                  <a:pt x="71910" y="15420"/>
                </a:lnTo>
                <a:lnTo>
                  <a:pt x="71890" y="15430"/>
                </a:lnTo>
                <a:lnTo>
                  <a:pt x="71870" y="15430"/>
                </a:lnTo>
                <a:lnTo>
                  <a:pt x="71860" y="15430"/>
                </a:lnTo>
                <a:lnTo>
                  <a:pt x="71850" y="15430"/>
                </a:lnTo>
                <a:lnTo>
                  <a:pt x="71830" y="15420"/>
                </a:lnTo>
                <a:lnTo>
                  <a:pt x="71830" y="15430"/>
                </a:lnTo>
                <a:lnTo>
                  <a:pt x="71820" y="15440"/>
                </a:lnTo>
                <a:lnTo>
                  <a:pt x="71810" y="15440"/>
                </a:lnTo>
                <a:lnTo>
                  <a:pt x="71810" y="15430"/>
                </a:lnTo>
                <a:lnTo>
                  <a:pt x="71800" y="15430"/>
                </a:lnTo>
                <a:lnTo>
                  <a:pt x="71790" y="15430"/>
                </a:lnTo>
                <a:lnTo>
                  <a:pt x="71780" y="15420"/>
                </a:lnTo>
                <a:lnTo>
                  <a:pt x="71780" y="15410"/>
                </a:lnTo>
                <a:lnTo>
                  <a:pt x="71790" y="15400"/>
                </a:lnTo>
                <a:lnTo>
                  <a:pt x="71810" y="15380"/>
                </a:lnTo>
                <a:lnTo>
                  <a:pt x="71840" y="15360"/>
                </a:lnTo>
                <a:lnTo>
                  <a:pt x="71850" y="15350"/>
                </a:lnTo>
                <a:lnTo>
                  <a:pt x="71880" y="15360"/>
                </a:lnTo>
                <a:lnTo>
                  <a:pt x="71910" y="15380"/>
                </a:lnTo>
                <a:lnTo>
                  <a:pt x="71920" y="15380"/>
                </a:lnTo>
                <a:lnTo>
                  <a:pt x="71940" y="15340"/>
                </a:lnTo>
                <a:lnTo>
                  <a:pt x="71970" y="15300"/>
                </a:lnTo>
                <a:lnTo>
                  <a:pt x="71980" y="15290"/>
                </a:lnTo>
                <a:lnTo>
                  <a:pt x="71970" y="15280"/>
                </a:lnTo>
                <a:lnTo>
                  <a:pt x="71960" y="15280"/>
                </a:lnTo>
                <a:lnTo>
                  <a:pt x="71950" y="15260"/>
                </a:lnTo>
                <a:lnTo>
                  <a:pt x="71960" y="15250"/>
                </a:lnTo>
                <a:lnTo>
                  <a:pt x="71960" y="15230"/>
                </a:lnTo>
                <a:lnTo>
                  <a:pt x="71960" y="15220"/>
                </a:lnTo>
                <a:lnTo>
                  <a:pt x="71920" y="15200"/>
                </a:lnTo>
                <a:lnTo>
                  <a:pt x="71880" y="15180"/>
                </a:lnTo>
                <a:lnTo>
                  <a:pt x="71860" y="15170"/>
                </a:lnTo>
                <a:lnTo>
                  <a:pt x="71860" y="15150"/>
                </a:lnTo>
                <a:lnTo>
                  <a:pt x="71860" y="15130"/>
                </a:lnTo>
                <a:lnTo>
                  <a:pt x="71860" y="15120"/>
                </a:lnTo>
                <a:lnTo>
                  <a:pt x="71880" y="15030"/>
                </a:lnTo>
                <a:lnTo>
                  <a:pt x="71880" y="15000"/>
                </a:lnTo>
                <a:lnTo>
                  <a:pt x="71880" y="14970"/>
                </a:lnTo>
                <a:lnTo>
                  <a:pt x="71910" y="14950"/>
                </a:lnTo>
                <a:lnTo>
                  <a:pt x="71910" y="14940"/>
                </a:lnTo>
                <a:lnTo>
                  <a:pt x="71940" y="14910"/>
                </a:lnTo>
                <a:lnTo>
                  <a:pt x="71970" y="14880"/>
                </a:lnTo>
                <a:lnTo>
                  <a:pt x="71970" y="14870"/>
                </a:lnTo>
                <a:lnTo>
                  <a:pt x="71980" y="14870"/>
                </a:lnTo>
                <a:lnTo>
                  <a:pt x="71980" y="14860"/>
                </a:lnTo>
                <a:lnTo>
                  <a:pt x="71990" y="14860"/>
                </a:lnTo>
                <a:lnTo>
                  <a:pt x="72010" y="14830"/>
                </a:lnTo>
                <a:lnTo>
                  <a:pt x="72040" y="14800"/>
                </a:lnTo>
                <a:lnTo>
                  <a:pt x="72060" y="14780"/>
                </a:lnTo>
                <a:lnTo>
                  <a:pt x="72070" y="14760"/>
                </a:lnTo>
                <a:lnTo>
                  <a:pt x="72080" y="14750"/>
                </a:lnTo>
                <a:lnTo>
                  <a:pt x="72100" y="14730"/>
                </a:lnTo>
                <a:lnTo>
                  <a:pt x="72170" y="14660"/>
                </a:lnTo>
                <a:lnTo>
                  <a:pt x="72170" y="14650"/>
                </a:lnTo>
                <a:lnTo>
                  <a:pt x="72250" y="14550"/>
                </a:lnTo>
                <a:lnTo>
                  <a:pt x="72240" y="14540"/>
                </a:lnTo>
                <a:lnTo>
                  <a:pt x="72240" y="14530"/>
                </a:lnTo>
                <a:lnTo>
                  <a:pt x="72230" y="14520"/>
                </a:lnTo>
                <a:lnTo>
                  <a:pt x="72230" y="14510"/>
                </a:lnTo>
                <a:lnTo>
                  <a:pt x="72230" y="14500"/>
                </a:lnTo>
                <a:lnTo>
                  <a:pt x="72220" y="14500"/>
                </a:lnTo>
                <a:lnTo>
                  <a:pt x="72210" y="14490"/>
                </a:lnTo>
                <a:lnTo>
                  <a:pt x="72200" y="14490"/>
                </a:lnTo>
                <a:lnTo>
                  <a:pt x="72190" y="14490"/>
                </a:lnTo>
                <a:lnTo>
                  <a:pt x="72180" y="14500"/>
                </a:lnTo>
                <a:lnTo>
                  <a:pt x="72180" y="14510"/>
                </a:lnTo>
                <a:lnTo>
                  <a:pt x="72170" y="14520"/>
                </a:lnTo>
                <a:lnTo>
                  <a:pt x="72170" y="14530"/>
                </a:lnTo>
                <a:lnTo>
                  <a:pt x="72160" y="14540"/>
                </a:lnTo>
                <a:lnTo>
                  <a:pt x="72150" y="14540"/>
                </a:lnTo>
                <a:lnTo>
                  <a:pt x="72140" y="14530"/>
                </a:lnTo>
                <a:lnTo>
                  <a:pt x="72130" y="14530"/>
                </a:lnTo>
                <a:lnTo>
                  <a:pt x="72120" y="14510"/>
                </a:lnTo>
                <a:lnTo>
                  <a:pt x="72120" y="14500"/>
                </a:lnTo>
                <a:lnTo>
                  <a:pt x="72120" y="14480"/>
                </a:lnTo>
                <a:lnTo>
                  <a:pt x="72110" y="14470"/>
                </a:lnTo>
                <a:lnTo>
                  <a:pt x="72100" y="14470"/>
                </a:lnTo>
                <a:lnTo>
                  <a:pt x="72080" y="14490"/>
                </a:lnTo>
                <a:lnTo>
                  <a:pt x="72070" y="14500"/>
                </a:lnTo>
                <a:lnTo>
                  <a:pt x="72060" y="14490"/>
                </a:lnTo>
                <a:lnTo>
                  <a:pt x="72050" y="14480"/>
                </a:lnTo>
                <a:lnTo>
                  <a:pt x="72030" y="14490"/>
                </a:lnTo>
                <a:lnTo>
                  <a:pt x="72030" y="14480"/>
                </a:lnTo>
                <a:lnTo>
                  <a:pt x="72010" y="14460"/>
                </a:lnTo>
                <a:lnTo>
                  <a:pt x="71990" y="14430"/>
                </a:lnTo>
                <a:lnTo>
                  <a:pt x="71990" y="14420"/>
                </a:lnTo>
                <a:lnTo>
                  <a:pt x="71970" y="14420"/>
                </a:lnTo>
                <a:lnTo>
                  <a:pt x="71960" y="14420"/>
                </a:lnTo>
                <a:lnTo>
                  <a:pt x="71950" y="14430"/>
                </a:lnTo>
                <a:lnTo>
                  <a:pt x="71940" y="14440"/>
                </a:lnTo>
                <a:lnTo>
                  <a:pt x="71920" y="14450"/>
                </a:lnTo>
                <a:lnTo>
                  <a:pt x="71910" y="14460"/>
                </a:lnTo>
                <a:lnTo>
                  <a:pt x="71860" y="14440"/>
                </a:lnTo>
                <a:lnTo>
                  <a:pt x="71840" y="14430"/>
                </a:lnTo>
                <a:lnTo>
                  <a:pt x="71830" y="14430"/>
                </a:lnTo>
                <a:lnTo>
                  <a:pt x="71840" y="14420"/>
                </a:lnTo>
                <a:lnTo>
                  <a:pt x="71850" y="14420"/>
                </a:lnTo>
                <a:lnTo>
                  <a:pt x="71860" y="14410"/>
                </a:lnTo>
                <a:lnTo>
                  <a:pt x="71870" y="14380"/>
                </a:lnTo>
                <a:lnTo>
                  <a:pt x="71870" y="14360"/>
                </a:lnTo>
                <a:lnTo>
                  <a:pt x="71880" y="14360"/>
                </a:lnTo>
                <a:lnTo>
                  <a:pt x="71950" y="14290"/>
                </a:lnTo>
                <a:lnTo>
                  <a:pt x="72070" y="14350"/>
                </a:lnTo>
                <a:lnTo>
                  <a:pt x="73070" y="14780"/>
                </a:lnTo>
                <a:lnTo>
                  <a:pt x="73280" y="14980"/>
                </a:lnTo>
                <a:lnTo>
                  <a:pt x="73700" y="15590"/>
                </a:lnTo>
                <a:lnTo>
                  <a:pt x="73930" y="15850"/>
                </a:lnTo>
                <a:lnTo>
                  <a:pt x="74130" y="15820"/>
                </a:lnTo>
                <a:lnTo>
                  <a:pt x="74160" y="15790"/>
                </a:lnTo>
                <a:lnTo>
                  <a:pt x="74250" y="15840"/>
                </a:lnTo>
                <a:lnTo>
                  <a:pt x="74410" y="15860"/>
                </a:lnTo>
                <a:lnTo>
                  <a:pt x="74440" y="15870"/>
                </a:lnTo>
                <a:lnTo>
                  <a:pt x="74640" y="15890"/>
                </a:lnTo>
                <a:lnTo>
                  <a:pt x="74660" y="15890"/>
                </a:lnTo>
                <a:lnTo>
                  <a:pt x="74680" y="15870"/>
                </a:lnTo>
                <a:lnTo>
                  <a:pt x="74710" y="15850"/>
                </a:lnTo>
                <a:lnTo>
                  <a:pt x="74730" y="15830"/>
                </a:lnTo>
                <a:lnTo>
                  <a:pt x="74740" y="15810"/>
                </a:lnTo>
                <a:lnTo>
                  <a:pt x="74730" y="15800"/>
                </a:lnTo>
                <a:lnTo>
                  <a:pt x="74750" y="15780"/>
                </a:lnTo>
                <a:lnTo>
                  <a:pt x="74760" y="15780"/>
                </a:lnTo>
                <a:lnTo>
                  <a:pt x="74760" y="15770"/>
                </a:lnTo>
                <a:lnTo>
                  <a:pt x="74770" y="15760"/>
                </a:lnTo>
                <a:lnTo>
                  <a:pt x="74750" y="15740"/>
                </a:lnTo>
                <a:lnTo>
                  <a:pt x="74750" y="15720"/>
                </a:lnTo>
                <a:lnTo>
                  <a:pt x="74740" y="15720"/>
                </a:lnTo>
                <a:lnTo>
                  <a:pt x="74740" y="15710"/>
                </a:lnTo>
                <a:lnTo>
                  <a:pt x="74730" y="15710"/>
                </a:lnTo>
                <a:lnTo>
                  <a:pt x="74730" y="15700"/>
                </a:lnTo>
                <a:lnTo>
                  <a:pt x="74710" y="15700"/>
                </a:lnTo>
                <a:lnTo>
                  <a:pt x="74700" y="15690"/>
                </a:lnTo>
                <a:lnTo>
                  <a:pt x="74700" y="15680"/>
                </a:lnTo>
                <a:lnTo>
                  <a:pt x="74820" y="15760"/>
                </a:lnTo>
                <a:lnTo>
                  <a:pt x="74940" y="15800"/>
                </a:lnTo>
                <a:lnTo>
                  <a:pt x="75070" y="15740"/>
                </a:lnTo>
                <a:lnTo>
                  <a:pt x="75080" y="15720"/>
                </a:lnTo>
                <a:lnTo>
                  <a:pt x="75080" y="15730"/>
                </a:lnTo>
                <a:lnTo>
                  <a:pt x="75090" y="15740"/>
                </a:lnTo>
                <a:lnTo>
                  <a:pt x="75100" y="15750"/>
                </a:lnTo>
                <a:lnTo>
                  <a:pt x="75090" y="15750"/>
                </a:lnTo>
                <a:lnTo>
                  <a:pt x="75090" y="15760"/>
                </a:lnTo>
                <a:lnTo>
                  <a:pt x="75090" y="15770"/>
                </a:lnTo>
                <a:lnTo>
                  <a:pt x="75080" y="15770"/>
                </a:lnTo>
                <a:lnTo>
                  <a:pt x="75070" y="15770"/>
                </a:lnTo>
                <a:lnTo>
                  <a:pt x="75070" y="15780"/>
                </a:lnTo>
                <a:lnTo>
                  <a:pt x="75060" y="15780"/>
                </a:lnTo>
                <a:lnTo>
                  <a:pt x="75050" y="15790"/>
                </a:lnTo>
                <a:lnTo>
                  <a:pt x="75050" y="15800"/>
                </a:lnTo>
                <a:lnTo>
                  <a:pt x="75050" y="15810"/>
                </a:lnTo>
                <a:lnTo>
                  <a:pt x="75050" y="15820"/>
                </a:lnTo>
                <a:lnTo>
                  <a:pt x="75050" y="15830"/>
                </a:lnTo>
                <a:lnTo>
                  <a:pt x="75060" y="15830"/>
                </a:lnTo>
                <a:lnTo>
                  <a:pt x="75060" y="15840"/>
                </a:lnTo>
                <a:lnTo>
                  <a:pt x="75070" y="15840"/>
                </a:lnTo>
                <a:lnTo>
                  <a:pt x="75070" y="15850"/>
                </a:lnTo>
                <a:lnTo>
                  <a:pt x="75080" y="15850"/>
                </a:lnTo>
                <a:lnTo>
                  <a:pt x="75090" y="15850"/>
                </a:lnTo>
                <a:lnTo>
                  <a:pt x="75100" y="15850"/>
                </a:lnTo>
                <a:lnTo>
                  <a:pt x="75110" y="15850"/>
                </a:lnTo>
                <a:lnTo>
                  <a:pt x="75120" y="15850"/>
                </a:lnTo>
                <a:lnTo>
                  <a:pt x="75130" y="15850"/>
                </a:lnTo>
                <a:lnTo>
                  <a:pt x="75130" y="15860"/>
                </a:lnTo>
                <a:lnTo>
                  <a:pt x="75130" y="15870"/>
                </a:lnTo>
                <a:lnTo>
                  <a:pt x="75130" y="15880"/>
                </a:lnTo>
                <a:lnTo>
                  <a:pt x="75130" y="15890"/>
                </a:lnTo>
                <a:lnTo>
                  <a:pt x="75130" y="15900"/>
                </a:lnTo>
                <a:lnTo>
                  <a:pt x="75140" y="15900"/>
                </a:lnTo>
                <a:lnTo>
                  <a:pt x="75150" y="15900"/>
                </a:lnTo>
                <a:lnTo>
                  <a:pt x="75150" y="15890"/>
                </a:lnTo>
                <a:lnTo>
                  <a:pt x="75150" y="15880"/>
                </a:lnTo>
                <a:lnTo>
                  <a:pt x="75160" y="15880"/>
                </a:lnTo>
                <a:lnTo>
                  <a:pt x="75170" y="15880"/>
                </a:lnTo>
                <a:lnTo>
                  <a:pt x="75180" y="15880"/>
                </a:lnTo>
                <a:lnTo>
                  <a:pt x="75190" y="15880"/>
                </a:lnTo>
                <a:lnTo>
                  <a:pt x="75200" y="15870"/>
                </a:lnTo>
                <a:lnTo>
                  <a:pt x="75200" y="15880"/>
                </a:lnTo>
                <a:lnTo>
                  <a:pt x="75210" y="15880"/>
                </a:lnTo>
                <a:lnTo>
                  <a:pt x="75220" y="15880"/>
                </a:lnTo>
                <a:lnTo>
                  <a:pt x="75230" y="15880"/>
                </a:lnTo>
                <a:lnTo>
                  <a:pt x="75240" y="15880"/>
                </a:lnTo>
                <a:lnTo>
                  <a:pt x="75250" y="15880"/>
                </a:lnTo>
                <a:lnTo>
                  <a:pt x="75260" y="15880"/>
                </a:lnTo>
                <a:lnTo>
                  <a:pt x="75260" y="15890"/>
                </a:lnTo>
                <a:lnTo>
                  <a:pt x="75260" y="15900"/>
                </a:lnTo>
                <a:lnTo>
                  <a:pt x="75250" y="15900"/>
                </a:lnTo>
                <a:lnTo>
                  <a:pt x="75250" y="15910"/>
                </a:lnTo>
                <a:lnTo>
                  <a:pt x="75250" y="15920"/>
                </a:lnTo>
                <a:lnTo>
                  <a:pt x="75250" y="15930"/>
                </a:lnTo>
                <a:lnTo>
                  <a:pt x="75250" y="15940"/>
                </a:lnTo>
                <a:lnTo>
                  <a:pt x="75250" y="15950"/>
                </a:lnTo>
                <a:lnTo>
                  <a:pt x="75250" y="15960"/>
                </a:lnTo>
                <a:lnTo>
                  <a:pt x="75260" y="15960"/>
                </a:lnTo>
                <a:lnTo>
                  <a:pt x="75260" y="15950"/>
                </a:lnTo>
                <a:lnTo>
                  <a:pt x="75270" y="15950"/>
                </a:lnTo>
                <a:lnTo>
                  <a:pt x="75270" y="15940"/>
                </a:lnTo>
                <a:lnTo>
                  <a:pt x="75280" y="15940"/>
                </a:lnTo>
                <a:lnTo>
                  <a:pt x="75290" y="15950"/>
                </a:lnTo>
                <a:lnTo>
                  <a:pt x="75300" y="15950"/>
                </a:lnTo>
                <a:lnTo>
                  <a:pt x="75310" y="15950"/>
                </a:lnTo>
                <a:lnTo>
                  <a:pt x="75320" y="15950"/>
                </a:lnTo>
                <a:lnTo>
                  <a:pt x="75330" y="15950"/>
                </a:lnTo>
                <a:lnTo>
                  <a:pt x="75340" y="15950"/>
                </a:lnTo>
                <a:lnTo>
                  <a:pt x="75350" y="15950"/>
                </a:lnTo>
                <a:lnTo>
                  <a:pt x="75360" y="15960"/>
                </a:lnTo>
                <a:lnTo>
                  <a:pt x="75360" y="15970"/>
                </a:lnTo>
                <a:lnTo>
                  <a:pt x="75370" y="15970"/>
                </a:lnTo>
                <a:lnTo>
                  <a:pt x="75370" y="15980"/>
                </a:lnTo>
                <a:lnTo>
                  <a:pt x="75370" y="15990"/>
                </a:lnTo>
                <a:lnTo>
                  <a:pt x="75380" y="15990"/>
                </a:lnTo>
                <a:lnTo>
                  <a:pt x="75390" y="16000"/>
                </a:lnTo>
                <a:lnTo>
                  <a:pt x="75400" y="16000"/>
                </a:lnTo>
                <a:lnTo>
                  <a:pt x="75390" y="15750"/>
                </a:lnTo>
                <a:lnTo>
                  <a:pt x="75370" y="15540"/>
                </a:lnTo>
                <a:lnTo>
                  <a:pt x="75540" y="15320"/>
                </a:lnTo>
                <a:lnTo>
                  <a:pt x="75620" y="15200"/>
                </a:lnTo>
                <a:lnTo>
                  <a:pt x="75730" y="15130"/>
                </a:lnTo>
                <a:lnTo>
                  <a:pt x="75780" y="14960"/>
                </a:lnTo>
                <a:lnTo>
                  <a:pt x="75840" y="14970"/>
                </a:lnTo>
                <a:lnTo>
                  <a:pt x="75870" y="14960"/>
                </a:lnTo>
                <a:lnTo>
                  <a:pt x="75890" y="14950"/>
                </a:lnTo>
                <a:lnTo>
                  <a:pt x="75900" y="14950"/>
                </a:lnTo>
                <a:lnTo>
                  <a:pt x="75900" y="14960"/>
                </a:lnTo>
                <a:lnTo>
                  <a:pt x="75910" y="14960"/>
                </a:lnTo>
                <a:lnTo>
                  <a:pt x="75920" y="14960"/>
                </a:lnTo>
                <a:lnTo>
                  <a:pt x="75920" y="14970"/>
                </a:lnTo>
                <a:lnTo>
                  <a:pt x="75920" y="14960"/>
                </a:lnTo>
                <a:lnTo>
                  <a:pt x="75930" y="14960"/>
                </a:lnTo>
                <a:lnTo>
                  <a:pt x="75940" y="14960"/>
                </a:lnTo>
                <a:lnTo>
                  <a:pt x="75950" y="14960"/>
                </a:lnTo>
                <a:lnTo>
                  <a:pt x="75960" y="14970"/>
                </a:lnTo>
                <a:lnTo>
                  <a:pt x="75970" y="14970"/>
                </a:lnTo>
                <a:lnTo>
                  <a:pt x="75980" y="14970"/>
                </a:lnTo>
                <a:lnTo>
                  <a:pt x="75980" y="14980"/>
                </a:lnTo>
                <a:lnTo>
                  <a:pt x="75980" y="14970"/>
                </a:lnTo>
                <a:lnTo>
                  <a:pt x="75990" y="14970"/>
                </a:lnTo>
                <a:lnTo>
                  <a:pt x="75990" y="14980"/>
                </a:lnTo>
                <a:lnTo>
                  <a:pt x="76000" y="14980"/>
                </a:lnTo>
                <a:lnTo>
                  <a:pt x="76010" y="14980"/>
                </a:lnTo>
                <a:lnTo>
                  <a:pt x="76020" y="14980"/>
                </a:lnTo>
                <a:lnTo>
                  <a:pt x="76070" y="14950"/>
                </a:lnTo>
                <a:lnTo>
                  <a:pt x="76080" y="14950"/>
                </a:lnTo>
                <a:lnTo>
                  <a:pt x="76090" y="14950"/>
                </a:lnTo>
                <a:lnTo>
                  <a:pt x="76090" y="14940"/>
                </a:lnTo>
                <a:lnTo>
                  <a:pt x="76080" y="14930"/>
                </a:lnTo>
                <a:lnTo>
                  <a:pt x="76080" y="14920"/>
                </a:lnTo>
                <a:lnTo>
                  <a:pt x="76080" y="14910"/>
                </a:lnTo>
                <a:lnTo>
                  <a:pt x="76090" y="14910"/>
                </a:lnTo>
                <a:lnTo>
                  <a:pt x="76090" y="14900"/>
                </a:lnTo>
                <a:lnTo>
                  <a:pt x="76090" y="14890"/>
                </a:lnTo>
                <a:lnTo>
                  <a:pt x="76080" y="14890"/>
                </a:lnTo>
                <a:lnTo>
                  <a:pt x="76080" y="14880"/>
                </a:lnTo>
                <a:lnTo>
                  <a:pt x="76080" y="14870"/>
                </a:lnTo>
                <a:lnTo>
                  <a:pt x="76090" y="14870"/>
                </a:lnTo>
                <a:lnTo>
                  <a:pt x="76100" y="14870"/>
                </a:lnTo>
                <a:lnTo>
                  <a:pt x="76100" y="14860"/>
                </a:lnTo>
                <a:lnTo>
                  <a:pt x="76090" y="14860"/>
                </a:lnTo>
                <a:lnTo>
                  <a:pt x="76090" y="14850"/>
                </a:lnTo>
                <a:lnTo>
                  <a:pt x="76080" y="14850"/>
                </a:lnTo>
                <a:lnTo>
                  <a:pt x="76090" y="14840"/>
                </a:lnTo>
                <a:lnTo>
                  <a:pt x="76090" y="14830"/>
                </a:lnTo>
                <a:lnTo>
                  <a:pt x="76080" y="14830"/>
                </a:lnTo>
                <a:lnTo>
                  <a:pt x="76080" y="14820"/>
                </a:lnTo>
                <a:lnTo>
                  <a:pt x="76070" y="14820"/>
                </a:lnTo>
                <a:lnTo>
                  <a:pt x="76070" y="14810"/>
                </a:lnTo>
                <a:lnTo>
                  <a:pt x="76070" y="14800"/>
                </a:lnTo>
                <a:lnTo>
                  <a:pt x="76080" y="14800"/>
                </a:lnTo>
                <a:lnTo>
                  <a:pt x="76090" y="14800"/>
                </a:lnTo>
                <a:lnTo>
                  <a:pt x="76100" y="14790"/>
                </a:lnTo>
                <a:lnTo>
                  <a:pt x="76100" y="14780"/>
                </a:lnTo>
                <a:lnTo>
                  <a:pt x="76090" y="14770"/>
                </a:lnTo>
                <a:lnTo>
                  <a:pt x="76090" y="14760"/>
                </a:lnTo>
                <a:lnTo>
                  <a:pt x="76090" y="14750"/>
                </a:lnTo>
                <a:lnTo>
                  <a:pt x="76080" y="14750"/>
                </a:lnTo>
                <a:lnTo>
                  <a:pt x="76070" y="14750"/>
                </a:lnTo>
                <a:lnTo>
                  <a:pt x="76060" y="14750"/>
                </a:lnTo>
                <a:lnTo>
                  <a:pt x="76070" y="14750"/>
                </a:lnTo>
                <a:lnTo>
                  <a:pt x="76080" y="14740"/>
                </a:lnTo>
                <a:lnTo>
                  <a:pt x="76130" y="14670"/>
                </a:lnTo>
                <a:lnTo>
                  <a:pt x="76150" y="14660"/>
                </a:lnTo>
                <a:lnTo>
                  <a:pt x="76410" y="14580"/>
                </a:lnTo>
                <a:lnTo>
                  <a:pt x="76450" y="14570"/>
                </a:lnTo>
                <a:lnTo>
                  <a:pt x="76680" y="14580"/>
                </a:lnTo>
                <a:lnTo>
                  <a:pt x="76810" y="14590"/>
                </a:lnTo>
                <a:lnTo>
                  <a:pt x="76840" y="14590"/>
                </a:lnTo>
                <a:lnTo>
                  <a:pt x="77260" y="14610"/>
                </a:lnTo>
                <a:lnTo>
                  <a:pt x="77420" y="14620"/>
                </a:lnTo>
                <a:lnTo>
                  <a:pt x="77440" y="14610"/>
                </a:lnTo>
                <a:lnTo>
                  <a:pt x="77640" y="14550"/>
                </a:lnTo>
                <a:lnTo>
                  <a:pt x="77900" y="14320"/>
                </a:lnTo>
                <a:lnTo>
                  <a:pt x="77910" y="14320"/>
                </a:lnTo>
                <a:lnTo>
                  <a:pt x="77920" y="14320"/>
                </a:lnTo>
                <a:lnTo>
                  <a:pt x="77930" y="14320"/>
                </a:lnTo>
                <a:lnTo>
                  <a:pt x="77930" y="14310"/>
                </a:lnTo>
                <a:lnTo>
                  <a:pt x="77940" y="14310"/>
                </a:lnTo>
                <a:lnTo>
                  <a:pt x="77940" y="14300"/>
                </a:lnTo>
                <a:lnTo>
                  <a:pt x="77950" y="14300"/>
                </a:lnTo>
                <a:lnTo>
                  <a:pt x="77960" y="14300"/>
                </a:lnTo>
                <a:lnTo>
                  <a:pt x="77970" y="14300"/>
                </a:lnTo>
                <a:lnTo>
                  <a:pt x="77980" y="14300"/>
                </a:lnTo>
                <a:lnTo>
                  <a:pt x="77990" y="14300"/>
                </a:lnTo>
                <a:lnTo>
                  <a:pt x="78000" y="14290"/>
                </a:lnTo>
                <a:lnTo>
                  <a:pt x="78010" y="14290"/>
                </a:lnTo>
                <a:lnTo>
                  <a:pt x="78020" y="14290"/>
                </a:lnTo>
                <a:lnTo>
                  <a:pt x="78030" y="14290"/>
                </a:lnTo>
                <a:lnTo>
                  <a:pt x="78040" y="14290"/>
                </a:lnTo>
                <a:lnTo>
                  <a:pt x="78050" y="14290"/>
                </a:lnTo>
                <a:lnTo>
                  <a:pt x="78060" y="14290"/>
                </a:lnTo>
                <a:lnTo>
                  <a:pt x="78070" y="14290"/>
                </a:lnTo>
                <a:lnTo>
                  <a:pt x="78080" y="14290"/>
                </a:lnTo>
                <a:lnTo>
                  <a:pt x="78090" y="14290"/>
                </a:lnTo>
                <a:lnTo>
                  <a:pt x="78100" y="14290"/>
                </a:lnTo>
                <a:lnTo>
                  <a:pt x="78110" y="14290"/>
                </a:lnTo>
                <a:lnTo>
                  <a:pt x="78120" y="14290"/>
                </a:lnTo>
                <a:lnTo>
                  <a:pt x="78120" y="14280"/>
                </a:lnTo>
                <a:lnTo>
                  <a:pt x="78130" y="14280"/>
                </a:lnTo>
                <a:lnTo>
                  <a:pt x="78140" y="14280"/>
                </a:lnTo>
                <a:lnTo>
                  <a:pt x="78140" y="14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