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Siguldas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Siguld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6970" y="28960"/>
                </a:moveTo>
                <a:lnTo>
                  <a:pt x="56960" y="28960"/>
                </a:lnTo>
                <a:lnTo>
                  <a:pt x="56930" y="28980"/>
                </a:lnTo>
                <a:lnTo>
                  <a:pt x="56900" y="29000"/>
                </a:lnTo>
                <a:lnTo>
                  <a:pt x="56880" y="29010"/>
                </a:lnTo>
                <a:lnTo>
                  <a:pt x="56830" y="29040"/>
                </a:lnTo>
                <a:lnTo>
                  <a:pt x="56790" y="29060"/>
                </a:lnTo>
                <a:lnTo>
                  <a:pt x="56760" y="29070"/>
                </a:lnTo>
                <a:lnTo>
                  <a:pt x="56760" y="29080"/>
                </a:lnTo>
                <a:lnTo>
                  <a:pt x="56750" y="29080"/>
                </a:lnTo>
                <a:lnTo>
                  <a:pt x="56720" y="29100"/>
                </a:lnTo>
                <a:lnTo>
                  <a:pt x="56720" y="29120"/>
                </a:lnTo>
                <a:lnTo>
                  <a:pt x="56720" y="29140"/>
                </a:lnTo>
                <a:lnTo>
                  <a:pt x="56710" y="29170"/>
                </a:lnTo>
                <a:lnTo>
                  <a:pt x="56680" y="29160"/>
                </a:lnTo>
                <a:lnTo>
                  <a:pt x="56660" y="29140"/>
                </a:lnTo>
                <a:lnTo>
                  <a:pt x="56600" y="29080"/>
                </a:lnTo>
                <a:lnTo>
                  <a:pt x="56580" y="29050"/>
                </a:lnTo>
                <a:lnTo>
                  <a:pt x="56560" y="29030"/>
                </a:lnTo>
                <a:lnTo>
                  <a:pt x="56520" y="29080"/>
                </a:lnTo>
                <a:lnTo>
                  <a:pt x="56480" y="29070"/>
                </a:lnTo>
                <a:lnTo>
                  <a:pt x="56440" y="29070"/>
                </a:lnTo>
                <a:lnTo>
                  <a:pt x="56430" y="29070"/>
                </a:lnTo>
                <a:lnTo>
                  <a:pt x="56410" y="29080"/>
                </a:lnTo>
                <a:lnTo>
                  <a:pt x="56380" y="29100"/>
                </a:lnTo>
                <a:lnTo>
                  <a:pt x="56320" y="29130"/>
                </a:lnTo>
                <a:lnTo>
                  <a:pt x="56290" y="29120"/>
                </a:lnTo>
                <a:lnTo>
                  <a:pt x="56240" y="29100"/>
                </a:lnTo>
                <a:lnTo>
                  <a:pt x="56190" y="29090"/>
                </a:lnTo>
                <a:lnTo>
                  <a:pt x="56170" y="29080"/>
                </a:lnTo>
                <a:lnTo>
                  <a:pt x="56160" y="29110"/>
                </a:lnTo>
                <a:lnTo>
                  <a:pt x="56130" y="29120"/>
                </a:lnTo>
                <a:lnTo>
                  <a:pt x="56100" y="29120"/>
                </a:lnTo>
                <a:lnTo>
                  <a:pt x="56100" y="29130"/>
                </a:lnTo>
                <a:lnTo>
                  <a:pt x="56050" y="29140"/>
                </a:lnTo>
                <a:lnTo>
                  <a:pt x="56040" y="29140"/>
                </a:lnTo>
                <a:lnTo>
                  <a:pt x="56030" y="29120"/>
                </a:lnTo>
                <a:lnTo>
                  <a:pt x="56010" y="29140"/>
                </a:lnTo>
                <a:lnTo>
                  <a:pt x="55930" y="29210"/>
                </a:lnTo>
                <a:lnTo>
                  <a:pt x="55900" y="29260"/>
                </a:lnTo>
                <a:lnTo>
                  <a:pt x="55870" y="29270"/>
                </a:lnTo>
                <a:lnTo>
                  <a:pt x="55830" y="29280"/>
                </a:lnTo>
                <a:lnTo>
                  <a:pt x="55820" y="29300"/>
                </a:lnTo>
                <a:lnTo>
                  <a:pt x="55820" y="29320"/>
                </a:lnTo>
                <a:lnTo>
                  <a:pt x="55820" y="29330"/>
                </a:lnTo>
                <a:lnTo>
                  <a:pt x="55820" y="29340"/>
                </a:lnTo>
                <a:lnTo>
                  <a:pt x="55780" y="29300"/>
                </a:lnTo>
                <a:lnTo>
                  <a:pt x="55760" y="29270"/>
                </a:lnTo>
                <a:lnTo>
                  <a:pt x="55750" y="29260"/>
                </a:lnTo>
                <a:lnTo>
                  <a:pt x="55740" y="29260"/>
                </a:lnTo>
                <a:lnTo>
                  <a:pt x="55740" y="29250"/>
                </a:lnTo>
                <a:lnTo>
                  <a:pt x="55730" y="29250"/>
                </a:lnTo>
                <a:lnTo>
                  <a:pt x="55730" y="29240"/>
                </a:lnTo>
                <a:lnTo>
                  <a:pt x="55720" y="29240"/>
                </a:lnTo>
                <a:lnTo>
                  <a:pt x="55710" y="29240"/>
                </a:lnTo>
                <a:lnTo>
                  <a:pt x="55700" y="29240"/>
                </a:lnTo>
                <a:lnTo>
                  <a:pt x="55690" y="29240"/>
                </a:lnTo>
                <a:lnTo>
                  <a:pt x="55680" y="29240"/>
                </a:lnTo>
                <a:lnTo>
                  <a:pt x="55670" y="29240"/>
                </a:lnTo>
                <a:lnTo>
                  <a:pt x="55660" y="29240"/>
                </a:lnTo>
                <a:lnTo>
                  <a:pt x="55660" y="29250"/>
                </a:lnTo>
                <a:lnTo>
                  <a:pt x="55650" y="29250"/>
                </a:lnTo>
                <a:lnTo>
                  <a:pt x="55620" y="29240"/>
                </a:lnTo>
                <a:lnTo>
                  <a:pt x="55580" y="29220"/>
                </a:lnTo>
                <a:lnTo>
                  <a:pt x="55560" y="29220"/>
                </a:lnTo>
                <a:lnTo>
                  <a:pt x="55530" y="29210"/>
                </a:lnTo>
                <a:lnTo>
                  <a:pt x="55480" y="29190"/>
                </a:lnTo>
                <a:lnTo>
                  <a:pt x="55430" y="29170"/>
                </a:lnTo>
                <a:lnTo>
                  <a:pt x="55400" y="29150"/>
                </a:lnTo>
                <a:lnTo>
                  <a:pt x="55380" y="29130"/>
                </a:lnTo>
                <a:lnTo>
                  <a:pt x="55340" y="29100"/>
                </a:lnTo>
                <a:lnTo>
                  <a:pt x="55300" y="29050"/>
                </a:lnTo>
                <a:lnTo>
                  <a:pt x="55290" y="29070"/>
                </a:lnTo>
                <a:lnTo>
                  <a:pt x="55260" y="29110"/>
                </a:lnTo>
                <a:lnTo>
                  <a:pt x="55240" y="29140"/>
                </a:lnTo>
                <a:lnTo>
                  <a:pt x="55220" y="29170"/>
                </a:lnTo>
                <a:lnTo>
                  <a:pt x="55210" y="29190"/>
                </a:lnTo>
                <a:lnTo>
                  <a:pt x="55190" y="29210"/>
                </a:lnTo>
                <a:lnTo>
                  <a:pt x="55150" y="29270"/>
                </a:lnTo>
                <a:lnTo>
                  <a:pt x="55090" y="29360"/>
                </a:lnTo>
                <a:lnTo>
                  <a:pt x="55080" y="29380"/>
                </a:lnTo>
                <a:lnTo>
                  <a:pt x="55060" y="29410"/>
                </a:lnTo>
                <a:lnTo>
                  <a:pt x="55050" y="29420"/>
                </a:lnTo>
                <a:lnTo>
                  <a:pt x="55000" y="29360"/>
                </a:lnTo>
                <a:lnTo>
                  <a:pt x="54960" y="29350"/>
                </a:lnTo>
                <a:lnTo>
                  <a:pt x="54910" y="29350"/>
                </a:lnTo>
                <a:lnTo>
                  <a:pt x="54900" y="29340"/>
                </a:lnTo>
                <a:lnTo>
                  <a:pt x="54890" y="29350"/>
                </a:lnTo>
                <a:lnTo>
                  <a:pt x="54880" y="29360"/>
                </a:lnTo>
                <a:lnTo>
                  <a:pt x="54870" y="29350"/>
                </a:lnTo>
                <a:lnTo>
                  <a:pt x="54840" y="29330"/>
                </a:lnTo>
                <a:lnTo>
                  <a:pt x="54780" y="29250"/>
                </a:lnTo>
                <a:lnTo>
                  <a:pt x="54770" y="29240"/>
                </a:lnTo>
                <a:lnTo>
                  <a:pt x="54740" y="29180"/>
                </a:lnTo>
                <a:lnTo>
                  <a:pt x="54740" y="29170"/>
                </a:lnTo>
                <a:lnTo>
                  <a:pt x="54730" y="29160"/>
                </a:lnTo>
                <a:lnTo>
                  <a:pt x="54710" y="29160"/>
                </a:lnTo>
                <a:lnTo>
                  <a:pt x="54690" y="29150"/>
                </a:lnTo>
                <a:lnTo>
                  <a:pt x="54680" y="29140"/>
                </a:lnTo>
                <a:lnTo>
                  <a:pt x="54680" y="29130"/>
                </a:lnTo>
                <a:lnTo>
                  <a:pt x="54670" y="29120"/>
                </a:lnTo>
                <a:lnTo>
                  <a:pt x="54660" y="29100"/>
                </a:lnTo>
                <a:lnTo>
                  <a:pt x="54660" y="29090"/>
                </a:lnTo>
                <a:lnTo>
                  <a:pt x="54650" y="29080"/>
                </a:lnTo>
                <a:lnTo>
                  <a:pt x="54640" y="29080"/>
                </a:lnTo>
                <a:lnTo>
                  <a:pt x="54630" y="29080"/>
                </a:lnTo>
                <a:lnTo>
                  <a:pt x="54630" y="29070"/>
                </a:lnTo>
                <a:lnTo>
                  <a:pt x="54620" y="29050"/>
                </a:lnTo>
                <a:lnTo>
                  <a:pt x="54620" y="29040"/>
                </a:lnTo>
                <a:lnTo>
                  <a:pt x="54610" y="29030"/>
                </a:lnTo>
                <a:lnTo>
                  <a:pt x="54610" y="29020"/>
                </a:lnTo>
                <a:lnTo>
                  <a:pt x="54600" y="29010"/>
                </a:lnTo>
                <a:lnTo>
                  <a:pt x="54590" y="29010"/>
                </a:lnTo>
                <a:lnTo>
                  <a:pt x="54590" y="29020"/>
                </a:lnTo>
                <a:lnTo>
                  <a:pt x="54580" y="29020"/>
                </a:lnTo>
                <a:lnTo>
                  <a:pt x="54580" y="29030"/>
                </a:lnTo>
                <a:lnTo>
                  <a:pt x="54570" y="29030"/>
                </a:lnTo>
                <a:lnTo>
                  <a:pt x="54570" y="29040"/>
                </a:lnTo>
                <a:lnTo>
                  <a:pt x="54560" y="29040"/>
                </a:lnTo>
                <a:lnTo>
                  <a:pt x="54550" y="29040"/>
                </a:lnTo>
                <a:lnTo>
                  <a:pt x="54550" y="29030"/>
                </a:lnTo>
                <a:lnTo>
                  <a:pt x="54540" y="29030"/>
                </a:lnTo>
                <a:lnTo>
                  <a:pt x="54530" y="29040"/>
                </a:lnTo>
                <a:lnTo>
                  <a:pt x="54540" y="29040"/>
                </a:lnTo>
                <a:lnTo>
                  <a:pt x="54540" y="29050"/>
                </a:lnTo>
                <a:lnTo>
                  <a:pt x="54530" y="29050"/>
                </a:lnTo>
                <a:lnTo>
                  <a:pt x="54520" y="29050"/>
                </a:lnTo>
                <a:lnTo>
                  <a:pt x="54500" y="29060"/>
                </a:lnTo>
                <a:lnTo>
                  <a:pt x="54490" y="29080"/>
                </a:lnTo>
                <a:lnTo>
                  <a:pt x="54450" y="29170"/>
                </a:lnTo>
                <a:lnTo>
                  <a:pt x="54430" y="29200"/>
                </a:lnTo>
                <a:lnTo>
                  <a:pt x="54400" y="29260"/>
                </a:lnTo>
                <a:lnTo>
                  <a:pt x="54390" y="29270"/>
                </a:lnTo>
                <a:lnTo>
                  <a:pt x="54390" y="29280"/>
                </a:lnTo>
                <a:lnTo>
                  <a:pt x="54380" y="29270"/>
                </a:lnTo>
                <a:lnTo>
                  <a:pt x="54370" y="29270"/>
                </a:lnTo>
                <a:lnTo>
                  <a:pt x="54360" y="29270"/>
                </a:lnTo>
                <a:lnTo>
                  <a:pt x="54350" y="29270"/>
                </a:lnTo>
                <a:lnTo>
                  <a:pt x="54290" y="29250"/>
                </a:lnTo>
                <a:lnTo>
                  <a:pt x="54260" y="29240"/>
                </a:lnTo>
                <a:lnTo>
                  <a:pt x="54240" y="29230"/>
                </a:lnTo>
                <a:lnTo>
                  <a:pt x="54230" y="29230"/>
                </a:lnTo>
                <a:lnTo>
                  <a:pt x="54220" y="29220"/>
                </a:lnTo>
                <a:lnTo>
                  <a:pt x="54200" y="29210"/>
                </a:lnTo>
                <a:lnTo>
                  <a:pt x="54190" y="29220"/>
                </a:lnTo>
                <a:lnTo>
                  <a:pt x="54170" y="29230"/>
                </a:lnTo>
                <a:lnTo>
                  <a:pt x="54160" y="29240"/>
                </a:lnTo>
                <a:lnTo>
                  <a:pt x="54150" y="29250"/>
                </a:lnTo>
                <a:lnTo>
                  <a:pt x="54150" y="29260"/>
                </a:lnTo>
                <a:lnTo>
                  <a:pt x="54140" y="29260"/>
                </a:lnTo>
                <a:lnTo>
                  <a:pt x="54140" y="29270"/>
                </a:lnTo>
                <a:lnTo>
                  <a:pt x="54120" y="29280"/>
                </a:lnTo>
                <a:lnTo>
                  <a:pt x="54110" y="29290"/>
                </a:lnTo>
                <a:lnTo>
                  <a:pt x="54110" y="29300"/>
                </a:lnTo>
                <a:lnTo>
                  <a:pt x="54100" y="29300"/>
                </a:lnTo>
                <a:lnTo>
                  <a:pt x="54090" y="29320"/>
                </a:lnTo>
                <a:lnTo>
                  <a:pt x="54080" y="29330"/>
                </a:lnTo>
                <a:lnTo>
                  <a:pt x="54070" y="29340"/>
                </a:lnTo>
                <a:lnTo>
                  <a:pt x="54060" y="29340"/>
                </a:lnTo>
                <a:lnTo>
                  <a:pt x="54050" y="29350"/>
                </a:lnTo>
                <a:lnTo>
                  <a:pt x="54000" y="29370"/>
                </a:lnTo>
                <a:lnTo>
                  <a:pt x="53960" y="29360"/>
                </a:lnTo>
                <a:lnTo>
                  <a:pt x="53950" y="29370"/>
                </a:lnTo>
                <a:lnTo>
                  <a:pt x="53940" y="29380"/>
                </a:lnTo>
                <a:lnTo>
                  <a:pt x="53930" y="29380"/>
                </a:lnTo>
                <a:lnTo>
                  <a:pt x="53920" y="29390"/>
                </a:lnTo>
                <a:lnTo>
                  <a:pt x="53910" y="29390"/>
                </a:lnTo>
                <a:lnTo>
                  <a:pt x="53910" y="29400"/>
                </a:lnTo>
                <a:lnTo>
                  <a:pt x="53900" y="29400"/>
                </a:lnTo>
                <a:lnTo>
                  <a:pt x="53890" y="29410"/>
                </a:lnTo>
                <a:lnTo>
                  <a:pt x="53880" y="29420"/>
                </a:lnTo>
                <a:lnTo>
                  <a:pt x="53870" y="29430"/>
                </a:lnTo>
                <a:lnTo>
                  <a:pt x="53870" y="29440"/>
                </a:lnTo>
                <a:lnTo>
                  <a:pt x="53860" y="29460"/>
                </a:lnTo>
                <a:lnTo>
                  <a:pt x="53850" y="29540"/>
                </a:lnTo>
                <a:lnTo>
                  <a:pt x="53850" y="29560"/>
                </a:lnTo>
                <a:lnTo>
                  <a:pt x="53840" y="29570"/>
                </a:lnTo>
                <a:lnTo>
                  <a:pt x="53810" y="29570"/>
                </a:lnTo>
                <a:lnTo>
                  <a:pt x="53790" y="29560"/>
                </a:lnTo>
                <a:lnTo>
                  <a:pt x="53750" y="29560"/>
                </a:lnTo>
                <a:lnTo>
                  <a:pt x="53710" y="29550"/>
                </a:lnTo>
                <a:lnTo>
                  <a:pt x="53680" y="29540"/>
                </a:lnTo>
                <a:lnTo>
                  <a:pt x="53670" y="29540"/>
                </a:lnTo>
                <a:lnTo>
                  <a:pt x="53650" y="29540"/>
                </a:lnTo>
                <a:lnTo>
                  <a:pt x="53620" y="29530"/>
                </a:lnTo>
                <a:lnTo>
                  <a:pt x="53610" y="29520"/>
                </a:lnTo>
                <a:lnTo>
                  <a:pt x="53600" y="29520"/>
                </a:lnTo>
                <a:lnTo>
                  <a:pt x="53590" y="29520"/>
                </a:lnTo>
                <a:lnTo>
                  <a:pt x="53570" y="29520"/>
                </a:lnTo>
                <a:lnTo>
                  <a:pt x="53560" y="29510"/>
                </a:lnTo>
                <a:lnTo>
                  <a:pt x="53550" y="29510"/>
                </a:lnTo>
                <a:lnTo>
                  <a:pt x="53540" y="29510"/>
                </a:lnTo>
                <a:lnTo>
                  <a:pt x="53530" y="29510"/>
                </a:lnTo>
                <a:lnTo>
                  <a:pt x="53520" y="29500"/>
                </a:lnTo>
                <a:lnTo>
                  <a:pt x="53510" y="29500"/>
                </a:lnTo>
                <a:lnTo>
                  <a:pt x="53500" y="29490"/>
                </a:lnTo>
                <a:lnTo>
                  <a:pt x="53490" y="29490"/>
                </a:lnTo>
                <a:lnTo>
                  <a:pt x="53480" y="29480"/>
                </a:lnTo>
                <a:lnTo>
                  <a:pt x="53470" y="29480"/>
                </a:lnTo>
                <a:lnTo>
                  <a:pt x="53440" y="29450"/>
                </a:lnTo>
                <a:lnTo>
                  <a:pt x="53420" y="29440"/>
                </a:lnTo>
                <a:lnTo>
                  <a:pt x="53400" y="29430"/>
                </a:lnTo>
                <a:lnTo>
                  <a:pt x="53390" y="29420"/>
                </a:lnTo>
                <a:lnTo>
                  <a:pt x="53380" y="29410"/>
                </a:lnTo>
                <a:lnTo>
                  <a:pt x="53350" y="29390"/>
                </a:lnTo>
                <a:lnTo>
                  <a:pt x="53320" y="29370"/>
                </a:lnTo>
                <a:lnTo>
                  <a:pt x="53310" y="29370"/>
                </a:lnTo>
                <a:lnTo>
                  <a:pt x="53280" y="29370"/>
                </a:lnTo>
                <a:lnTo>
                  <a:pt x="53260" y="29370"/>
                </a:lnTo>
                <a:lnTo>
                  <a:pt x="53250" y="29370"/>
                </a:lnTo>
                <a:lnTo>
                  <a:pt x="53240" y="29380"/>
                </a:lnTo>
                <a:lnTo>
                  <a:pt x="53220" y="29380"/>
                </a:lnTo>
                <a:lnTo>
                  <a:pt x="53210" y="29390"/>
                </a:lnTo>
                <a:lnTo>
                  <a:pt x="53190" y="29400"/>
                </a:lnTo>
                <a:lnTo>
                  <a:pt x="53140" y="29360"/>
                </a:lnTo>
                <a:lnTo>
                  <a:pt x="53120" y="29350"/>
                </a:lnTo>
                <a:lnTo>
                  <a:pt x="53110" y="29340"/>
                </a:lnTo>
                <a:lnTo>
                  <a:pt x="53080" y="29330"/>
                </a:lnTo>
                <a:lnTo>
                  <a:pt x="53070" y="29330"/>
                </a:lnTo>
                <a:lnTo>
                  <a:pt x="53060" y="29330"/>
                </a:lnTo>
                <a:lnTo>
                  <a:pt x="53040" y="29320"/>
                </a:lnTo>
                <a:lnTo>
                  <a:pt x="52990" y="29310"/>
                </a:lnTo>
                <a:lnTo>
                  <a:pt x="52980" y="29310"/>
                </a:lnTo>
                <a:lnTo>
                  <a:pt x="52950" y="29280"/>
                </a:lnTo>
                <a:lnTo>
                  <a:pt x="52920" y="29260"/>
                </a:lnTo>
                <a:lnTo>
                  <a:pt x="52900" y="29250"/>
                </a:lnTo>
                <a:lnTo>
                  <a:pt x="52890" y="29250"/>
                </a:lnTo>
                <a:lnTo>
                  <a:pt x="52880" y="29250"/>
                </a:lnTo>
                <a:lnTo>
                  <a:pt x="52870" y="29240"/>
                </a:lnTo>
                <a:lnTo>
                  <a:pt x="52820" y="29220"/>
                </a:lnTo>
                <a:lnTo>
                  <a:pt x="52790" y="29240"/>
                </a:lnTo>
                <a:lnTo>
                  <a:pt x="52770" y="29260"/>
                </a:lnTo>
                <a:lnTo>
                  <a:pt x="52700" y="29310"/>
                </a:lnTo>
                <a:lnTo>
                  <a:pt x="52680" y="29320"/>
                </a:lnTo>
                <a:lnTo>
                  <a:pt x="52680" y="29330"/>
                </a:lnTo>
                <a:lnTo>
                  <a:pt x="52660" y="29340"/>
                </a:lnTo>
                <a:lnTo>
                  <a:pt x="52600" y="29320"/>
                </a:lnTo>
                <a:lnTo>
                  <a:pt x="52600" y="29310"/>
                </a:lnTo>
                <a:lnTo>
                  <a:pt x="52590" y="29310"/>
                </a:lnTo>
                <a:lnTo>
                  <a:pt x="52580" y="29300"/>
                </a:lnTo>
                <a:lnTo>
                  <a:pt x="52560" y="29300"/>
                </a:lnTo>
                <a:lnTo>
                  <a:pt x="52550" y="29300"/>
                </a:lnTo>
                <a:lnTo>
                  <a:pt x="52490" y="29270"/>
                </a:lnTo>
                <a:lnTo>
                  <a:pt x="52490" y="29260"/>
                </a:lnTo>
                <a:lnTo>
                  <a:pt x="52470" y="29220"/>
                </a:lnTo>
                <a:lnTo>
                  <a:pt x="52480" y="29210"/>
                </a:lnTo>
                <a:lnTo>
                  <a:pt x="52500" y="29200"/>
                </a:lnTo>
                <a:lnTo>
                  <a:pt x="52510" y="29190"/>
                </a:lnTo>
                <a:lnTo>
                  <a:pt x="52560" y="29170"/>
                </a:lnTo>
                <a:lnTo>
                  <a:pt x="52560" y="29160"/>
                </a:lnTo>
                <a:lnTo>
                  <a:pt x="52580" y="29150"/>
                </a:lnTo>
                <a:lnTo>
                  <a:pt x="52630" y="29120"/>
                </a:lnTo>
                <a:lnTo>
                  <a:pt x="52650" y="29110"/>
                </a:lnTo>
                <a:lnTo>
                  <a:pt x="52660" y="29100"/>
                </a:lnTo>
                <a:lnTo>
                  <a:pt x="52670" y="29100"/>
                </a:lnTo>
                <a:lnTo>
                  <a:pt x="52680" y="29090"/>
                </a:lnTo>
                <a:lnTo>
                  <a:pt x="52700" y="29080"/>
                </a:lnTo>
                <a:lnTo>
                  <a:pt x="52740" y="29000"/>
                </a:lnTo>
                <a:lnTo>
                  <a:pt x="52750" y="28980"/>
                </a:lnTo>
                <a:lnTo>
                  <a:pt x="52760" y="28970"/>
                </a:lnTo>
                <a:lnTo>
                  <a:pt x="52770" y="28950"/>
                </a:lnTo>
                <a:lnTo>
                  <a:pt x="52770" y="28940"/>
                </a:lnTo>
                <a:lnTo>
                  <a:pt x="52780" y="28910"/>
                </a:lnTo>
                <a:lnTo>
                  <a:pt x="52790" y="28910"/>
                </a:lnTo>
                <a:lnTo>
                  <a:pt x="52790" y="28890"/>
                </a:lnTo>
                <a:lnTo>
                  <a:pt x="52800" y="28880"/>
                </a:lnTo>
                <a:lnTo>
                  <a:pt x="52810" y="28850"/>
                </a:lnTo>
                <a:lnTo>
                  <a:pt x="52820" y="28840"/>
                </a:lnTo>
                <a:lnTo>
                  <a:pt x="52830" y="28820"/>
                </a:lnTo>
                <a:lnTo>
                  <a:pt x="52830" y="28810"/>
                </a:lnTo>
                <a:lnTo>
                  <a:pt x="52840" y="28800"/>
                </a:lnTo>
                <a:lnTo>
                  <a:pt x="52870" y="28720"/>
                </a:lnTo>
                <a:lnTo>
                  <a:pt x="52880" y="28720"/>
                </a:lnTo>
                <a:lnTo>
                  <a:pt x="52880" y="28710"/>
                </a:lnTo>
                <a:lnTo>
                  <a:pt x="52880" y="28700"/>
                </a:lnTo>
                <a:lnTo>
                  <a:pt x="52900" y="28670"/>
                </a:lnTo>
                <a:lnTo>
                  <a:pt x="52890" y="28670"/>
                </a:lnTo>
                <a:lnTo>
                  <a:pt x="52890" y="28660"/>
                </a:lnTo>
                <a:lnTo>
                  <a:pt x="52880" y="28650"/>
                </a:lnTo>
                <a:lnTo>
                  <a:pt x="52880" y="28640"/>
                </a:lnTo>
                <a:lnTo>
                  <a:pt x="52860" y="28610"/>
                </a:lnTo>
                <a:lnTo>
                  <a:pt x="52860" y="28570"/>
                </a:lnTo>
                <a:lnTo>
                  <a:pt x="52850" y="28520"/>
                </a:lnTo>
                <a:lnTo>
                  <a:pt x="52850" y="28490"/>
                </a:lnTo>
                <a:lnTo>
                  <a:pt x="52850" y="28450"/>
                </a:lnTo>
                <a:lnTo>
                  <a:pt x="52850" y="28440"/>
                </a:lnTo>
                <a:lnTo>
                  <a:pt x="52850" y="28430"/>
                </a:lnTo>
                <a:lnTo>
                  <a:pt x="52850" y="28410"/>
                </a:lnTo>
                <a:lnTo>
                  <a:pt x="52850" y="28390"/>
                </a:lnTo>
                <a:lnTo>
                  <a:pt x="52850" y="28360"/>
                </a:lnTo>
                <a:lnTo>
                  <a:pt x="52850" y="28320"/>
                </a:lnTo>
                <a:lnTo>
                  <a:pt x="52850" y="28290"/>
                </a:lnTo>
                <a:lnTo>
                  <a:pt x="52850" y="28260"/>
                </a:lnTo>
                <a:lnTo>
                  <a:pt x="52850" y="28240"/>
                </a:lnTo>
                <a:lnTo>
                  <a:pt x="52850" y="28130"/>
                </a:lnTo>
                <a:lnTo>
                  <a:pt x="52860" y="28130"/>
                </a:lnTo>
                <a:lnTo>
                  <a:pt x="52860" y="28120"/>
                </a:lnTo>
                <a:lnTo>
                  <a:pt x="52860" y="28090"/>
                </a:lnTo>
                <a:lnTo>
                  <a:pt x="52860" y="28070"/>
                </a:lnTo>
                <a:lnTo>
                  <a:pt x="52860" y="28040"/>
                </a:lnTo>
                <a:lnTo>
                  <a:pt x="52850" y="28050"/>
                </a:lnTo>
                <a:lnTo>
                  <a:pt x="52810" y="28040"/>
                </a:lnTo>
                <a:lnTo>
                  <a:pt x="52790" y="28040"/>
                </a:lnTo>
                <a:lnTo>
                  <a:pt x="52760" y="28030"/>
                </a:lnTo>
                <a:lnTo>
                  <a:pt x="52740" y="28030"/>
                </a:lnTo>
                <a:lnTo>
                  <a:pt x="52690" y="28020"/>
                </a:lnTo>
                <a:lnTo>
                  <a:pt x="52620" y="28000"/>
                </a:lnTo>
                <a:lnTo>
                  <a:pt x="52580" y="27990"/>
                </a:lnTo>
                <a:lnTo>
                  <a:pt x="52530" y="27980"/>
                </a:lnTo>
                <a:lnTo>
                  <a:pt x="52480" y="27970"/>
                </a:lnTo>
                <a:lnTo>
                  <a:pt x="52470" y="27970"/>
                </a:lnTo>
                <a:lnTo>
                  <a:pt x="52430" y="27960"/>
                </a:lnTo>
                <a:lnTo>
                  <a:pt x="52380" y="27910"/>
                </a:lnTo>
                <a:lnTo>
                  <a:pt x="52340" y="27880"/>
                </a:lnTo>
                <a:lnTo>
                  <a:pt x="52340" y="27870"/>
                </a:lnTo>
                <a:lnTo>
                  <a:pt x="52300" y="27830"/>
                </a:lnTo>
                <a:lnTo>
                  <a:pt x="52270" y="27800"/>
                </a:lnTo>
                <a:lnTo>
                  <a:pt x="52260" y="27810"/>
                </a:lnTo>
                <a:lnTo>
                  <a:pt x="52240" y="27810"/>
                </a:lnTo>
                <a:lnTo>
                  <a:pt x="52210" y="27810"/>
                </a:lnTo>
                <a:lnTo>
                  <a:pt x="52180" y="27820"/>
                </a:lnTo>
                <a:lnTo>
                  <a:pt x="52170" y="27820"/>
                </a:lnTo>
                <a:lnTo>
                  <a:pt x="52180" y="27830"/>
                </a:lnTo>
                <a:lnTo>
                  <a:pt x="52170" y="27830"/>
                </a:lnTo>
                <a:lnTo>
                  <a:pt x="52160" y="27840"/>
                </a:lnTo>
                <a:lnTo>
                  <a:pt x="52160" y="27850"/>
                </a:lnTo>
                <a:lnTo>
                  <a:pt x="52150" y="27850"/>
                </a:lnTo>
                <a:lnTo>
                  <a:pt x="52140" y="27850"/>
                </a:lnTo>
                <a:lnTo>
                  <a:pt x="52140" y="27860"/>
                </a:lnTo>
                <a:lnTo>
                  <a:pt x="52130" y="27860"/>
                </a:lnTo>
                <a:lnTo>
                  <a:pt x="52120" y="27860"/>
                </a:lnTo>
                <a:lnTo>
                  <a:pt x="52120" y="27870"/>
                </a:lnTo>
                <a:lnTo>
                  <a:pt x="52120" y="27860"/>
                </a:lnTo>
                <a:lnTo>
                  <a:pt x="52110" y="27860"/>
                </a:lnTo>
                <a:lnTo>
                  <a:pt x="52110" y="27870"/>
                </a:lnTo>
                <a:lnTo>
                  <a:pt x="52100" y="27870"/>
                </a:lnTo>
                <a:lnTo>
                  <a:pt x="52100" y="27860"/>
                </a:lnTo>
                <a:lnTo>
                  <a:pt x="52100" y="27870"/>
                </a:lnTo>
                <a:lnTo>
                  <a:pt x="52090" y="27860"/>
                </a:lnTo>
                <a:lnTo>
                  <a:pt x="52090" y="27870"/>
                </a:lnTo>
                <a:lnTo>
                  <a:pt x="52080" y="27870"/>
                </a:lnTo>
                <a:lnTo>
                  <a:pt x="52070" y="27870"/>
                </a:lnTo>
                <a:lnTo>
                  <a:pt x="52070" y="27860"/>
                </a:lnTo>
                <a:lnTo>
                  <a:pt x="52070" y="27870"/>
                </a:lnTo>
                <a:lnTo>
                  <a:pt x="52060" y="27870"/>
                </a:lnTo>
                <a:lnTo>
                  <a:pt x="52070" y="27860"/>
                </a:lnTo>
                <a:lnTo>
                  <a:pt x="52060" y="27860"/>
                </a:lnTo>
                <a:lnTo>
                  <a:pt x="52060" y="27870"/>
                </a:lnTo>
                <a:lnTo>
                  <a:pt x="52060" y="27860"/>
                </a:lnTo>
                <a:lnTo>
                  <a:pt x="52060" y="27870"/>
                </a:lnTo>
                <a:lnTo>
                  <a:pt x="52050" y="27870"/>
                </a:lnTo>
                <a:lnTo>
                  <a:pt x="52050" y="27860"/>
                </a:lnTo>
                <a:lnTo>
                  <a:pt x="52040" y="27860"/>
                </a:lnTo>
                <a:lnTo>
                  <a:pt x="52030" y="27860"/>
                </a:lnTo>
                <a:lnTo>
                  <a:pt x="52020" y="27860"/>
                </a:lnTo>
                <a:lnTo>
                  <a:pt x="52010" y="27860"/>
                </a:lnTo>
                <a:lnTo>
                  <a:pt x="52010" y="27850"/>
                </a:lnTo>
                <a:lnTo>
                  <a:pt x="52000" y="27850"/>
                </a:lnTo>
                <a:lnTo>
                  <a:pt x="51990" y="27850"/>
                </a:lnTo>
                <a:lnTo>
                  <a:pt x="51980" y="27850"/>
                </a:lnTo>
                <a:lnTo>
                  <a:pt x="51990" y="27850"/>
                </a:lnTo>
                <a:lnTo>
                  <a:pt x="51980" y="27850"/>
                </a:lnTo>
                <a:lnTo>
                  <a:pt x="51980" y="27860"/>
                </a:lnTo>
                <a:lnTo>
                  <a:pt x="51980" y="27850"/>
                </a:lnTo>
                <a:lnTo>
                  <a:pt x="51970" y="27850"/>
                </a:lnTo>
                <a:lnTo>
                  <a:pt x="51960" y="27850"/>
                </a:lnTo>
                <a:lnTo>
                  <a:pt x="51970" y="27850"/>
                </a:lnTo>
                <a:lnTo>
                  <a:pt x="51960" y="27850"/>
                </a:lnTo>
                <a:lnTo>
                  <a:pt x="51950" y="27860"/>
                </a:lnTo>
                <a:lnTo>
                  <a:pt x="51940" y="27860"/>
                </a:lnTo>
                <a:lnTo>
                  <a:pt x="51930" y="27860"/>
                </a:lnTo>
                <a:lnTo>
                  <a:pt x="51930" y="27870"/>
                </a:lnTo>
                <a:lnTo>
                  <a:pt x="51940" y="27870"/>
                </a:lnTo>
                <a:lnTo>
                  <a:pt x="51930" y="27870"/>
                </a:lnTo>
                <a:lnTo>
                  <a:pt x="51930" y="27860"/>
                </a:lnTo>
                <a:lnTo>
                  <a:pt x="51930" y="27870"/>
                </a:lnTo>
                <a:lnTo>
                  <a:pt x="51920" y="27870"/>
                </a:lnTo>
                <a:lnTo>
                  <a:pt x="51920" y="27860"/>
                </a:lnTo>
                <a:lnTo>
                  <a:pt x="51920" y="27870"/>
                </a:lnTo>
                <a:lnTo>
                  <a:pt x="51910" y="27870"/>
                </a:lnTo>
                <a:lnTo>
                  <a:pt x="51900" y="27870"/>
                </a:lnTo>
                <a:lnTo>
                  <a:pt x="51890" y="27870"/>
                </a:lnTo>
                <a:lnTo>
                  <a:pt x="51880" y="27870"/>
                </a:lnTo>
                <a:lnTo>
                  <a:pt x="51890" y="27880"/>
                </a:lnTo>
                <a:lnTo>
                  <a:pt x="51880" y="27880"/>
                </a:lnTo>
                <a:lnTo>
                  <a:pt x="51870" y="27880"/>
                </a:lnTo>
                <a:lnTo>
                  <a:pt x="51870" y="27870"/>
                </a:lnTo>
                <a:lnTo>
                  <a:pt x="51860" y="27870"/>
                </a:lnTo>
                <a:lnTo>
                  <a:pt x="51860" y="27880"/>
                </a:lnTo>
                <a:lnTo>
                  <a:pt x="51850" y="27880"/>
                </a:lnTo>
                <a:lnTo>
                  <a:pt x="51840" y="27880"/>
                </a:lnTo>
                <a:lnTo>
                  <a:pt x="51830" y="27880"/>
                </a:lnTo>
                <a:lnTo>
                  <a:pt x="51830" y="27870"/>
                </a:lnTo>
                <a:lnTo>
                  <a:pt x="51820" y="27870"/>
                </a:lnTo>
                <a:lnTo>
                  <a:pt x="51820" y="27880"/>
                </a:lnTo>
                <a:lnTo>
                  <a:pt x="51810" y="27870"/>
                </a:lnTo>
                <a:lnTo>
                  <a:pt x="51810" y="27880"/>
                </a:lnTo>
                <a:lnTo>
                  <a:pt x="51810" y="27890"/>
                </a:lnTo>
                <a:lnTo>
                  <a:pt x="51800" y="27890"/>
                </a:lnTo>
                <a:lnTo>
                  <a:pt x="51800" y="27880"/>
                </a:lnTo>
                <a:lnTo>
                  <a:pt x="51800" y="27890"/>
                </a:lnTo>
                <a:lnTo>
                  <a:pt x="51800" y="27880"/>
                </a:lnTo>
                <a:lnTo>
                  <a:pt x="51790" y="27880"/>
                </a:lnTo>
                <a:lnTo>
                  <a:pt x="51780" y="27880"/>
                </a:lnTo>
                <a:lnTo>
                  <a:pt x="51780" y="27890"/>
                </a:lnTo>
                <a:lnTo>
                  <a:pt x="51770" y="27890"/>
                </a:lnTo>
                <a:lnTo>
                  <a:pt x="51770" y="27900"/>
                </a:lnTo>
                <a:lnTo>
                  <a:pt x="51760" y="27890"/>
                </a:lnTo>
                <a:lnTo>
                  <a:pt x="51760" y="27900"/>
                </a:lnTo>
                <a:lnTo>
                  <a:pt x="51760" y="27890"/>
                </a:lnTo>
                <a:lnTo>
                  <a:pt x="51750" y="27890"/>
                </a:lnTo>
                <a:lnTo>
                  <a:pt x="51750" y="27900"/>
                </a:lnTo>
                <a:lnTo>
                  <a:pt x="51750" y="27890"/>
                </a:lnTo>
                <a:lnTo>
                  <a:pt x="51740" y="27890"/>
                </a:lnTo>
                <a:lnTo>
                  <a:pt x="51740" y="27900"/>
                </a:lnTo>
                <a:lnTo>
                  <a:pt x="51730" y="27900"/>
                </a:lnTo>
                <a:lnTo>
                  <a:pt x="51730" y="27910"/>
                </a:lnTo>
                <a:lnTo>
                  <a:pt x="51720" y="27910"/>
                </a:lnTo>
                <a:lnTo>
                  <a:pt x="51710" y="27900"/>
                </a:lnTo>
                <a:lnTo>
                  <a:pt x="51710" y="27910"/>
                </a:lnTo>
                <a:lnTo>
                  <a:pt x="51700" y="27910"/>
                </a:lnTo>
                <a:lnTo>
                  <a:pt x="51690" y="27910"/>
                </a:lnTo>
                <a:lnTo>
                  <a:pt x="51680" y="27910"/>
                </a:lnTo>
                <a:lnTo>
                  <a:pt x="51680" y="27920"/>
                </a:lnTo>
                <a:lnTo>
                  <a:pt x="51670" y="27920"/>
                </a:lnTo>
                <a:lnTo>
                  <a:pt x="51660" y="27920"/>
                </a:lnTo>
                <a:lnTo>
                  <a:pt x="51660" y="27930"/>
                </a:lnTo>
                <a:lnTo>
                  <a:pt x="51650" y="27930"/>
                </a:lnTo>
                <a:lnTo>
                  <a:pt x="51650" y="27920"/>
                </a:lnTo>
                <a:lnTo>
                  <a:pt x="51640" y="27920"/>
                </a:lnTo>
                <a:lnTo>
                  <a:pt x="51630" y="27920"/>
                </a:lnTo>
                <a:lnTo>
                  <a:pt x="51630" y="27930"/>
                </a:lnTo>
                <a:lnTo>
                  <a:pt x="51620" y="27930"/>
                </a:lnTo>
                <a:lnTo>
                  <a:pt x="51620" y="27920"/>
                </a:lnTo>
                <a:lnTo>
                  <a:pt x="51610" y="27920"/>
                </a:lnTo>
                <a:lnTo>
                  <a:pt x="51610" y="27930"/>
                </a:lnTo>
                <a:lnTo>
                  <a:pt x="51610" y="27920"/>
                </a:lnTo>
                <a:lnTo>
                  <a:pt x="51610" y="27930"/>
                </a:lnTo>
                <a:lnTo>
                  <a:pt x="51600" y="27930"/>
                </a:lnTo>
                <a:lnTo>
                  <a:pt x="51590" y="27930"/>
                </a:lnTo>
                <a:lnTo>
                  <a:pt x="51580" y="27930"/>
                </a:lnTo>
                <a:lnTo>
                  <a:pt x="51580" y="27920"/>
                </a:lnTo>
                <a:lnTo>
                  <a:pt x="51570" y="27920"/>
                </a:lnTo>
                <a:lnTo>
                  <a:pt x="51560" y="27920"/>
                </a:lnTo>
                <a:lnTo>
                  <a:pt x="51560" y="27910"/>
                </a:lnTo>
                <a:lnTo>
                  <a:pt x="51550" y="27910"/>
                </a:lnTo>
                <a:lnTo>
                  <a:pt x="51540" y="27900"/>
                </a:lnTo>
                <a:lnTo>
                  <a:pt x="51530" y="27900"/>
                </a:lnTo>
                <a:lnTo>
                  <a:pt x="51530" y="27890"/>
                </a:lnTo>
                <a:lnTo>
                  <a:pt x="51520" y="27890"/>
                </a:lnTo>
                <a:lnTo>
                  <a:pt x="51510" y="27880"/>
                </a:lnTo>
                <a:lnTo>
                  <a:pt x="51500" y="27880"/>
                </a:lnTo>
                <a:lnTo>
                  <a:pt x="51500" y="27870"/>
                </a:lnTo>
                <a:lnTo>
                  <a:pt x="51490" y="27870"/>
                </a:lnTo>
                <a:lnTo>
                  <a:pt x="51490" y="27860"/>
                </a:lnTo>
                <a:lnTo>
                  <a:pt x="51480" y="27860"/>
                </a:lnTo>
                <a:lnTo>
                  <a:pt x="51470" y="27860"/>
                </a:lnTo>
                <a:lnTo>
                  <a:pt x="51470" y="27850"/>
                </a:lnTo>
                <a:lnTo>
                  <a:pt x="51460" y="27850"/>
                </a:lnTo>
                <a:lnTo>
                  <a:pt x="51460" y="27840"/>
                </a:lnTo>
                <a:lnTo>
                  <a:pt x="51450" y="27830"/>
                </a:lnTo>
                <a:lnTo>
                  <a:pt x="51440" y="27820"/>
                </a:lnTo>
                <a:lnTo>
                  <a:pt x="51440" y="27810"/>
                </a:lnTo>
                <a:lnTo>
                  <a:pt x="51430" y="27810"/>
                </a:lnTo>
                <a:lnTo>
                  <a:pt x="51420" y="27810"/>
                </a:lnTo>
                <a:lnTo>
                  <a:pt x="51420" y="27800"/>
                </a:lnTo>
                <a:lnTo>
                  <a:pt x="51410" y="27800"/>
                </a:lnTo>
                <a:lnTo>
                  <a:pt x="51410" y="27790"/>
                </a:lnTo>
                <a:lnTo>
                  <a:pt x="51400" y="27790"/>
                </a:lnTo>
                <a:lnTo>
                  <a:pt x="51390" y="27790"/>
                </a:lnTo>
                <a:lnTo>
                  <a:pt x="51390" y="27780"/>
                </a:lnTo>
                <a:lnTo>
                  <a:pt x="51380" y="27780"/>
                </a:lnTo>
                <a:lnTo>
                  <a:pt x="51380" y="27790"/>
                </a:lnTo>
                <a:lnTo>
                  <a:pt x="51380" y="27780"/>
                </a:lnTo>
                <a:lnTo>
                  <a:pt x="51390" y="27770"/>
                </a:lnTo>
                <a:lnTo>
                  <a:pt x="51390" y="27760"/>
                </a:lnTo>
                <a:lnTo>
                  <a:pt x="51380" y="27760"/>
                </a:lnTo>
                <a:lnTo>
                  <a:pt x="51380" y="27770"/>
                </a:lnTo>
                <a:lnTo>
                  <a:pt x="51380" y="27760"/>
                </a:lnTo>
                <a:lnTo>
                  <a:pt x="51370" y="27770"/>
                </a:lnTo>
                <a:lnTo>
                  <a:pt x="51370" y="27760"/>
                </a:lnTo>
                <a:lnTo>
                  <a:pt x="51370" y="27750"/>
                </a:lnTo>
                <a:lnTo>
                  <a:pt x="51360" y="27750"/>
                </a:lnTo>
                <a:lnTo>
                  <a:pt x="51360" y="27740"/>
                </a:lnTo>
                <a:lnTo>
                  <a:pt x="51370" y="27730"/>
                </a:lnTo>
                <a:lnTo>
                  <a:pt x="51370" y="27720"/>
                </a:lnTo>
                <a:lnTo>
                  <a:pt x="51370" y="27730"/>
                </a:lnTo>
                <a:lnTo>
                  <a:pt x="51380" y="27730"/>
                </a:lnTo>
                <a:lnTo>
                  <a:pt x="51370" y="27720"/>
                </a:lnTo>
                <a:lnTo>
                  <a:pt x="51360" y="27720"/>
                </a:lnTo>
                <a:lnTo>
                  <a:pt x="51360" y="27710"/>
                </a:lnTo>
                <a:lnTo>
                  <a:pt x="51360" y="27700"/>
                </a:lnTo>
                <a:lnTo>
                  <a:pt x="51350" y="27700"/>
                </a:lnTo>
                <a:lnTo>
                  <a:pt x="51350" y="27690"/>
                </a:lnTo>
                <a:lnTo>
                  <a:pt x="51350" y="27680"/>
                </a:lnTo>
                <a:lnTo>
                  <a:pt x="51340" y="27680"/>
                </a:lnTo>
                <a:lnTo>
                  <a:pt x="51340" y="27670"/>
                </a:lnTo>
                <a:lnTo>
                  <a:pt x="51340" y="27660"/>
                </a:lnTo>
                <a:lnTo>
                  <a:pt x="51340" y="27650"/>
                </a:lnTo>
                <a:lnTo>
                  <a:pt x="51330" y="27650"/>
                </a:lnTo>
                <a:lnTo>
                  <a:pt x="51320" y="27650"/>
                </a:lnTo>
                <a:lnTo>
                  <a:pt x="51310" y="27650"/>
                </a:lnTo>
                <a:lnTo>
                  <a:pt x="51310" y="27640"/>
                </a:lnTo>
                <a:lnTo>
                  <a:pt x="51300" y="27640"/>
                </a:lnTo>
                <a:lnTo>
                  <a:pt x="51310" y="27640"/>
                </a:lnTo>
                <a:lnTo>
                  <a:pt x="51300" y="27640"/>
                </a:lnTo>
                <a:lnTo>
                  <a:pt x="51310" y="27630"/>
                </a:lnTo>
                <a:lnTo>
                  <a:pt x="51300" y="27630"/>
                </a:lnTo>
                <a:lnTo>
                  <a:pt x="51290" y="27630"/>
                </a:lnTo>
                <a:lnTo>
                  <a:pt x="51280" y="27630"/>
                </a:lnTo>
                <a:lnTo>
                  <a:pt x="51270" y="27630"/>
                </a:lnTo>
                <a:lnTo>
                  <a:pt x="51260" y="27630"/>
                </a:lnTo>
                <a:lnTo>
                  <a:pt x="51260" y="27620"/>
                </a:lnTo>
                <a:lnTo>
                  <a:pt x="51250" y="27620"/>
                </a:lnTo>
                <a:lnTo>
                  <a:pt x="51250" y="27610"/>
                </a:lnTo>
                <a:lnTo>
                  <a:pt x="51240" y="27610"/>
                </a:lnTo>
                <a:lnTo>
                  <a:pt x="51240" y="27620"/>
                </a:lnTo>
                <a:lnTo>
                  <a:pt x="51230" y="27620"/>
                </a:lnTo>
                <a:lnTo>
                  <a:pt x="51230" y="27610"/>
                </a:lnTo>
                <a:lnTo>
                  <a:pt x="51230" y="27620"/>
                </a:lnTo>
                <a:lnTo>
                  <a:pt x="51220" y="27610"/>
                </a:lnTo>
                <a:lnTo>
                  <a:pt x="51220" y="27620"/>
                </a:lnTo>
                <a:lnTo>
                  <a:pt x="51220" y="27610"/>
                </a:lnTo>
                <a:lnTo>
                  <a:pt x="51210" y="27610"/>
                </a:lnTo>
                <a:lnTo>
                  <a:pt x="51220" y="27610"/>
                </a:lnTo>
                <a:lnTo>
                  <a:pt x="51210" y="27600"/>
                </a:lnTo>
                <a:lnTo>
                  <a:pt x="51210" y="27590"/>
                </a:lnTo>
                <a:lnTo>
                  <a:pt x="51200" y="27600"/>
                </a:lnTo>
                <a:lnTo>
                  <a:pt x="51200" y="27590"/>
                </a:lnTo>
                <a:lnTo>
                  <a:pt x="51200" y="27580"/>
                </a:lnTo>
                <a:lnTo>
                  <a:pt x="51190" y="27580"/>
                </a:lnTo>
                <a:lnTo>
                  <a:pt x="51190" y="27590"/>
                </a:lnTo>
                <a:lnTo>
                  <a:pt x="51180" y="27580"/>
                </a:lnTo>
                <a:lnTo>
                  <a:pt x="51190" y="27570"/>
                </a:lnTo>
                <a:lnTo>
                  <a:pt x="51180" y="27570"/>
                </a:lnTo>
                <a:lnTo>
                  <a:pt x="51170" y="27570"/>
                </a:lnTo>
                <a:lnTo>
                  <a:pt x="51180" y="27560"/>
                </a:lnTo>
                <a:lnTo>
                  <a:pt x="51170" y="27560"/>
                </a:lnTo>
                <a:lnTo>
                  <a:pt x="51170" y="27550"/>
                </a:lnTo>
                <a:lnTo>
                  <a:pt x="51160" y="27560"/>
                </a:lnTo>
                <a:lnTo>
                  <a:pt x="51160" y="27550"/>
                </a:lnTo>
                <a:lnTo>
                  <a:pt x="51170" y="27550"/>
                </a:lnTo>
                <a:lnTo>
                  <a:pt x="51170" y="27540"/>
                </a:lnTo>
                <a:lnTo>
                  <a:pt x="51160" y="27550"/>
                </a:lnTo>
                <a:lnTo>
                  <a:pt x="51160" y="27540"/>
                </a:lnTo>
                <a:lnTo>
                  <a:pt x="51160" y="27530"/>
                </a:lnTo>
                <a:lnTo>
                  <a:pt x="51160" y="27550"/>
                </a:lnTo>
                <a:lnTo>
                  <a:pt x="51150" y="27550"/>
                </a:lnTo>
                <a:lnTo>
                  <a:pt x="51140" y="27550"/>
                </a:lnTo>
                <a:lnTo>
                  <a:pt x="51130" y="27540"/>
                </a:lnTo>
                <a:lnTo>
                  <a:pt x="51130" y="27530"/>
                </a:lnTo>
                <a:lnTo>
                  <a:pt x="51120" y="27530"/>
                </a:lnTo>
                <a:lnTo>
                  <a:pt x="51120" y="27540"/>
                </a:lnTo>
                <a:lnTo>
                  <a:pt x="51120" y="27550"/>
                </a:lnTo>
                <a:lnTo>
                  <a:pt x="51110" y="27540"/>
                </a:lnTo>
                <a:lnTo>
                  <a:pt x="51110" y="27530"/>
                </a:lnTo>
                <a:lnTo>
                  <a:pt x="51100" y="27540"/>
                </a:lnTo>
                <a:lnTo>
                  <a:pt x="51090" y="27540"/>
                </a:lnTo>
                <a:lnTo>
                  <a:pt x="51090" y="27530"/>
                </a:lnTo>
                <a:lnTo>
                  <a:pt x="51080" y="27530"/>
                </a:lnTo>
                <a:lnTo>
                  <a:pt x="51080" y="27520"/>
                </a:lnTo>
                <a:lnTo>
                  <a:pt x="51070" y="27520"/>
                </a:lnTo>
                <a:lnTo>
                  <a:pt x="51060" y="27510"/>
                </a:lnTo>
                <a:lnTo>
                  <a:pt x="51070" y="27510"/>
                </a:lnTo>
                <a:lnTo>
                  <a:pt x="51070" y="27500"/>
                </a:lnTo>
                <a:lnTo>
                  <a:pt x="51060" y="27500"/>
                </a:lnTo>
                <a:lnTo>
                  <a:pt x="51060" y="27490"/>
                </a:lnTo>
                <a:lnTo>
                  <a:pt x="51070" y="27490"/>
                </a:lnTo>
                <a:lnTo>
                  <a:pt x="51070" y="27480"/>
                </a:lnTo>
                <a:lnTo>
                  <a:pt x="51060" y="27490"/>
                </a:lnTo>
                <a:lnTo>
                  <a:pt x="51060" y="27480"/>
                </a:lnTo>
                <a:lnTo>
                  <a:pt x="51050" y="27480"/>
                </a:lnTo>
                <a:lnTo>
                  <a:pt x="51050" y="27470"/>
                </a:lnTo>
                <a:lnTo>
                  <a:pt x="51040" y="27470"/>
                </a:lnTo>
                <a:lnTo>
                  <a:pt x="51020" y="27460"/>
                </a:lnTo>
                <a:lnTo>
                  <a:pt x="51020" y="27450"/>
                </a:lnTo>
                <a:lnTo>
                  <a:pt x="51010" y="27450"/>
                </a:lnTo>
                <a:lnTo>
                  <a:pt x="50990" y="27450"/>
                </a:lnTo>
                <a:lnTo>
                  <a:pt x="50980" y="27440"/>
                </a:lnTo>
                <a:lnTo>
                  <a:pt x="50980" y="27430"/>
                </a:lnTo>
                <a:lnTo>
                  <a:pt x="50970" y="27430"/>
                </a:lnTo>
                <a:lnTo>
                  <a:pt x="50970" y="27440"/>
                </a:lnTo>
                <a:lnTo>
                  <a:pt x="50970" y="27430"/>
                </a:lnTo>
                <a:lnTo>
                  <a:pt x="50970" y="27420"/>
                </a:lnTo>
                <a:lnTo>
                  <a:pt x="50960" y="27420"/>
                </a:lnTo>
                <a:lnTo>
                  <a:pt x="50950" y="27420"/>
                </a:lnTo>
                <a:lnTo>
                  <a:pt x="50950" y="27410"/>
                </a:lnTo>
                <a:lnTo>
                  <a:pt x="50940" y="27420"/>
                </a:lnTo>
                <a:lnTo>
                  <a:pt x="50930" y="27410"/>
                </a:lnTo>
                <a:lnTo>
                  <a:pt x="50940" y="27410"/>
                </a:lnTo>
                <a:lnTo>
                  <a:pt x="50930" y="27410"/>
                </a:lnTo>
                <a:lnTo>
                  <a:pt x="50930" y="27400"/>
                </a:lnTo>
                <a:lnTo>
                  <a:pt x="50920" y="27410"/>
                </a:lnTo>
                <a:lnTo>
                  <a:pt x="50910" y="27400"/>
                </a:lnTo>
                <a:lnTo>
                  <a:pt x="50910" y="27390"/>
                </a:lnTo>
                <a:lnTo>
                  <a:pt x="50900" y="27400"/>
                </a:lnTo>
                <a:lnTo>
                  <a:pt x="50890" y="27390"/>
                </a:lnTo>
                <a:lnTo>
                  <a:pt x="50880" y="27380"/>
                </a:lnTo>
                <a:lnTo>
                  <a:pt x="50870" y="27380"/>
                </a:lnTo>
                <a:lnTo>
                  <a:pt x="50870" y="27370"/>
                </a:lnTo>
                <a:lnTo>
                  <a:pt x="50860" y="27370"/>
                </a:lnTo>
                <a:lnTo>
                  <a:pt x="50860" y="27360"/>
                </a:lnTo>
                <a:lnTo>
                  <a:pt x="50850" y="27360"/>
                </a:lnTo>
                <a:lnTo>
                  <a:pt x="50850" y="27350"/>
                </a:lnTo>
                <a:lnTo>
                  <a:pt x="50840" y="27350"/>
                </a:lnTo>
                <a:lnTo>
                  <a:pt x="50840" y="27340"/>
                </a:lnTo>
                <a:lnTo>
                  <a:pt x="50840" y="27330"/>
                </a:lnTo>
                <a:lnTo>
                  <a:pt x="50830" y="27330"/>
                </a:lnTo>
                <a:lnTo>
                  <a:pt x="50830" y="27320"/>
                </a:lnTo>
                <a:lnTo>
                  <a:pt x="50830" y="27310"/>
                </a:lnTo>
                <a:lnTo>
                  <a:pt x="50830" y="27300"/>
                </a:lnTo>
                <a:lnTo>
                  <a:pt x="50820" y="27300"/>
                </a:lnTo>
                <a:lnTo>
                  <a:pt x="50850" y="27280"/>
                </a:lnTo>
                <a:lnTo>
                  <a:pt x="50840" y="27280"/>
                </a:lnTo>
                <a:lnTo>
                  <a:pt x="50830" y="27270"/>
                </a:lnTo>
                <a:lnTo>
                  <a:pt x="50830" y="27260"/>
                </a:lnTo>
                <a:lnTo>
                  <a:pt x="50840" y="27240"/>
                </a:lnTo>
                <a:lnTo>
                  <a:pt x="50850" y="27230"/>
                </a:lnTo>
                <a:lnTo>
                  <a:pt x="50870" y="27230"/>
                </a:lnTo>
                <a:lnTo>
                  <a:pt x="50880" y="27240"/>
                </a:lnTo>
                <a:lnTo>
                  <a:pt x="50900" y="27240"/>
                </a:lnTo>
                <a:lnTo>
                  <a:pt x="50920" y="27230"/>
                </a:lnTo>
                <a:lnTo>
                  <a:pt x="50910" y="27200"/>
                </a:lnTo>
                <a:lnTo>
                  <a:pt x="50900" y="27170"/>
                </a:lnTo>
                <a:lnTo>
                  <a:pt x="50870" y="27120"/>
                </a:lnTo>
                <a:lnTo>
                  <a:pt x="50870" y="27110"/>
                </a:lnTo>
                <a:lnTo>
                  <a:pt x="50850" y="27040"/>
                </a:lnTo>
                <a:lnTo>
                  <a:pt x="50810" y="26950"/>
                </a:lnTo>
                <a:lnTo>
                  <a:pt x="50780" y="26870"/>
                </a:lnTo>
                <a:lnTo>
                  <a:pt x="50770" y="26840"/>
                </a:lnTo>
                <a:lnTo>
                  <a:pt x="50750" y="26790"/>
                </a:lnTo>
                <a:lnTo>
                  <a:pt x="50750" y="26780"/>
                </a:lnTo>
                <a:lnTo>
                  <a:pt x="50740" y="26770"/>
                </a:lnTo>
                <a:lnTo>
                  <a:pt x="50700" y="26700"/>
                </a:lnTo>
                <a:lnTo>
                  <a:pt x="50670" y="26640"/>
                </a:lnTo>
                <a:lnTo>
                  <a:pt x="50640" y="26590"/>
                </a:lnTo>
                <a:lnTo>
                  <a:pt x="50610" y="26530"/>
                </a:lnTo>
                <a:lnTo>
                  <a:pt x="50560" y="26450"/>
                </a:lnTo>
                <a:lnTo>
                  <a:pt x="50520" y="26370"/>
                </a:lnTo>
                <a:lnTo>
                  <a:pt x="50500" y="26340"/>
                </a:lnTo>
                <a:lnTo>
                  <a:pt x="50430" y="26350"/>
                </a:lnTo>
                <a:lnTo>
                  <a:pt x="50350" y="26360"/>
                </a:lnTo>
                <a:lnTo>
                  <a:pt x="50280" y="26390"/>
                </a:lnTo>
                <a:lnTo>
                  <a:pt x="50260" y="26400"/>
                </a:lnTo>
                <a:lnTo>
                  <a:pt x="50230" y="26410"/>
                </a:lnTo>
                <a:lnTo>
                  <a:pt x="50140" y="26410"/>
                </a:lnTo>
                <a:lnTo>
                  <a:pt x="50070" y="26420"/>
                </a:lnTo>
                <a:lnTo>
                  <a:pt x="50050" y="26420"/>
                </a:lnTo>
                <a:lnTo>
                  <a:pt x="49960" y="26420"/>
                </a:lnTo>
                <a:lnTo>
                  <a:pt x="49890" y="26380"/>
                </a:lnTo>
                <a:lnTo>
                  <a:pt x="49850" y="26350"/>
                </a:lnTo>
                <a:lnTo>
                  <a:pt x="49820" y="26310"/>
                </a:lnTo>
                <a:lnTo>
                  <a:pt x="49810" y="26300"/>
                </a:lnTo>
                <a:lnTo>
                  <a:pt x="49810" y="26290"/>
                </a:lnTo>
                <a:lnTo>
                  <a:pt x="49770" y="26250"/>
                </a:lnTo>
                <a:lnTo>
                  <a:pt x="49770" y="26240"/>
                </a:lnTo>
                <a:lnTo>
                  <a:pt x="49760" y="26230"/>
                </a:lnTo>
                <a:lnTo>
                  <a:pt x="49740" y="26200"/>
                </a:lnTo>
                <a:lnTo>
                  <a:pt x="49730" y="26210"/>
                </a:lnTo>
                <a:lnTo>
                  <a:pt x="49710" y="26220"/>
                </a:lnTo>
                <a:lnTo>
                  <a:pt x="49690" y="26180"/>
                </a:lnTo>
                <a:lnTo>
                  <a:pt x="49680" y="26180"/>
                </a:lnTo>
                <a:lnTo>
                  <a:pt x="49660" y="26180"/>
                </a:lnTo>
                <a:lnTo>
                  <a:pt x="49630" y="26190"/>
                </a:lnTo>
                <a:lnTo>
                  <a:pt x="49610" y="26170"/>
                </a:lnTo>
                <a:lnTo>
                  <a:pt x="49590" y="26150"/>
                </a:lnTo>
                <a:lnTo>
                  <a:pt x="49580" y="26130"/>
                </a:lnTo>
                <a:lnTo>
                  <a:pt x="49570" y="26120"/>
                </a:lnTo>
                <a:lnTo>
                  <a:pt x="49580" y="26110"/>
                </a:lnTo>
                <a:lnTo>
                  <a:pt x="49590" y="26110"/>
                </a:lnTo>
                <a:lnTo>
                  <a:pt x="49600" y="26100"/>
                </a:lnTo>
                <a:lnTo>
                  <a:pt x="49620" y="26100"/>
                </a:lnTo>
                <a:lnTo>
                  <a:pt x="49640" y="26090"/>
                </a:lnTo>
                <a:lnTo>
                  <a:pt x="49650" y="26080"/>
                </a:lnTo>
                <a:lnTo>
                  <a:pt x="49660" y="26090"/>
                </a:lnTo>
                <a:lnTo>
                  <a:pt x="49700" y="26070"/>
                </a:lnTo>
                <a:lnTo>
                  <a:pt x="49690" y="26070"/>
                </a:lnTo>
                <a:lnTo>
                  <a:pt x="49640" y="26040"/>
                </a:lnTo>
                <a:lnTo>
                  <a:pt x="49660" y="26020"/>
                </a:lnTo>
                <a:lnTo>
                  <a:pt x="49670" y="26020"/>
                </a:lnTo>
                <a:lnTo>
                  <a:pt x="49670" y="26010"/>
                </a:lnTo>
                <a:lnTo>
                  <a:pt x="49670" y="25980"/>
                </a:lnTo>
                <a:lnTo>
                  <a:pt x="49660" y="25950"/>
                </a:lnTo>
                <a:lnTo>
                  <a:pt x="49660" y="25930"/>
                </a:lnTo>
                <a:lnTo>
                  <a:pt x="49660" y="25910"/>
                </a:lnTo>
                <a:lnTo>
                  <a:pt x="49650" y="25890"/>
                </a:lnTo>
                <a:lnTo>
                  <a:pt x="49640" y="25890"/>
                </a:lnTo>
                <a:lnTo>
                  <a:pt x="49640" y="25880"/>
                </a:lnTo>
                <a:lnTo>
                  <a:pt x="49630" y="25870"/>
                </a:lnTo>
                <a:lnTo>
                  <a:pt x="49620" y="25830"/>
                </a:lnTo>
                <a:lnTo>
                  <a:pt x="49600" y="25840"/>
                </a:lnTo>
                <a:lnTo>
                  <a:pt x="49580" y="25850"/>
                </a:lnTo>
                <a:lnTo>
                  <a:pt x="49570" y="25850"/>
                </a:lnTo>
                <a:lnTo>
                  <a:pt x="49570" y="25860"/>
                </a:lnTo>
                <a:lnTo>
                  <a:pt x="49520" y="25860"/>
                </a:lnTo>
                <a:lnTo>
                  <a:pt x="49510" y="25860"/>
                </a:lnTo>
                <a:lnTo>
                  <a:pt x="49500" y="25860"/>
                </a:lnTo>
                <a:lnTo>
                  <a:pt x="49470" y="25870"/>
                </a:lnTo>
                <a:lnTo>
                  <a:pt x="49450" y="25880"/>
                </a:lnTo>
                <a:lnTo>
                  <a:pt x="49440" y="25880"/>
                </a:lnTo>
                <a:lnTo>
                  <a:pt x="49400" y="25830"/>
                </a:lnTo>
                <a:lnTo>
                  <a:pt x="49400" y="25820"/>
                </a:lnTo>
                <a:lnTo>
                  <a:pt x="49400" y="25810"/>
                </a:lnTo>
                <a:lnTo>
                  <a:pt x="49400" y="25800"/>
                </a:lnTo>
                <a:lnTo>
                  <a:pt x="49450" y="25780"/>
                </a:lnTo>
                <a:lnTo>
                  <a:pt x="49460" y="25770"/>
                </a:lnTo>
                <a:lnTo>
                  <a:pt x="49470" y="25770"/>
                </a:lnTo>
                <a:lnTo>
                  <a:pt x="49480" y="25760"/>
                </a:lnTo>
                <a:lnTo>
                  <a:pt x="49530" y="25730"/>
                </a:lnTo>
                <a:lnTo>
                  <a:pt x="49550" y="25720"/>
                </a:lnTo>
                <a:lnTo>
                  <a:pt x="49580" y="25700"/>
                </a:lnTo>
                <a:lnTo>
                  <a:pt x="49600" y="25690"/>
                </a:lnTo>
                <a:lnTo>
                  <a:pt x="49650" y="25660"/>
                </a:lnTo>
                <a:lnTo>
                  <a:pt x="49650" y="25650"/>
                </a:lnTo>
                <a:lnTo>
                  <a:pt x="49660" y="25640"/>
                </a:lnTo>
                <a:lnTo>
                  <a:pt x="49660" y="25620"/>
                </a:lnTo>
                <a:lnTo>
                  <a:pt x="49660" y="25610"/>
                </a:lnTo>
                <a:lnTo>
                  <a:pt x="49660" y="25600"/>
                </a:lnTo>
                <a:lnTo>
                  <a:pt x="49660" y="25590"/>
                </a:lnTo>
                <a:lnTo>
                  <a:pt x="49650" y="25590"/>
                </a:lnTo>
                <a:lnTo>
                  <a:pt x="49650" y="25600"/>
                </a:lnTo>
                <a:lnTo>
                  <a:pt x="49640" y="25610"/>
                </a:lnTo>
                <a:lnTo>
                  <a:pt x="49630" y="25610"/>
                </a:lnTo>
                <a:lnTo>
                  <a:pt x="49630" y="25620"/>
                </a:lnTo>
                <a:lnTo>
                  <a:pt x="49620" y="25620"/>
                </a:lnTo>
                <a:lnTo>
                  <a:pt x="49610" y="25620"/>
                </a:lnTo>
                <a:lnTo>
                  <a:pt x="49600" y="25620"/>
                </a:lnTo>
                <a:lnTo>
                  <a:pt x="49590" y="25620"/>
                </a:lnTo>
                <a:lnTo>
                  <a:pt x="49580" y="25630"/>
                </a:lnTo>
                <a:lnTo>
                  <a:pt x="49580" y="25620"/>
                </a:lnTo>
                <a:lnTo>
                  <a:pt x="49570" y="25610"/>
                </a:lnTo>
                <a:lnTo>
                  <a:pt x="49560" y="25600"/>
                </a:lnTo>
                <a:lnTo>
                  <a:pt x="49550" y="25600"/>
                </a:lnTo>
                <a:lnTo>
                  <a:pt x="49540" y="25590"/>
                </a:lnTo>
                <a:lnTo>
                  <a:pt x="49520" y="25590"/>
                </a:lnTo>
                <a:lnTo>
                  <a:pt x="49500" y="25590"/>
                </a:lnTo>
                <a:lnTo>
                  <a:pt x="49420" y="25550"/>
                </a:lnTo>
                <a:lnTo>
                  <a:pt x="49400" y="25550"/>
                </a:lnTo>
                <a:lnTo>
                  <a:pt x="49360" y="25510"/>
                </a:lnTo>
                <a:lnTo>
                  <a:pt x="49350" y="25500"/>
                </a:lnTo>
                <a:lnTo>
                  <a:pt x="49310" y="25510"/>
                </a:lnTo>
                <a:lnTo>
                  <a:pt x="49290" y="25480"/>
                </a:lnTo>
                <a:lnTo>
                  <a:pt x="49240" y="25430"/>
                </a:lnTo>
                <a:lnTo>
                  <a:pt x="49240" y="25410"/>
                </a:lnTo>
                <a:lnTo>
                  <a:pt x="49220" y="25400"/>
                </a:lnTo>
                <a:lnTo>
                  <a:pt x="49210" y="25390"/>
                </a:lnTo>
                <a:lnTo>
                  <a:pt x="49160" y="25370"/>
                </a:lnTo>
                <a:lnTo>
                  <a:pt x="49120" y="25380"/>
                </a:lnTo>
                <a:lnTo>
                  <a:pt x="49120" y="25390"/>
                </a:lnTo>
                <a:lnTo>
                  <a:pt x="49120" y="25400"/>
                </a:lnTo>
                <a:lnTo>
                  <a:pt x="49130" y="25400"/>
                </a:lnTo>
                <a:lnTo>
                  <a:pt x="49130" y="25420"/>
                </a:lnTo>
                <a:lnTo>
                  <a:pt x="49120" y="25440"/>
                </a:lnTo>
                <a:lnTo>
                  <a:pt x="49110" y="25450"/>
                </a:lnTo>
                <a:lnTo>
                  <a:pt x="49080" y="25470"/>
                </a:lnTo>
                <a:lnTo>
                  <a:pt x="49090" y="25480"/>
                </a:lnTo>
                <a:lnTo>
                  <a:pt x="49090" y="25500"/>
                </a:lnTo>
                <a:lnTo>
                  <a:pt x="49070" y="25520"/>
                </a:lnTo>
                <a:lnTo>
                  <a:pt x="49060" y="25520"/>
                </a:lnTo>
                <a:lnTo>
                  <a:pt x="49050" y="25520"/>
                </a:lnTo>
                <a:lnTo>
                  <a:pt x="49050" y="25510"/>
                </a:lnTo>
                <a:lnTo>
                  <a:pt x="49010" y="25540"/>
                </a:lnTo>
                <a:lnTo>
                  <a:pt x="48980" y="25570"/>
                </a:lnTo>
                <a:lnTo>
                  <a:pt x="48970" y="25570"/>
                </a:lnTo>
                <a:lnTo>
                  <a:pt x="48970" y="25560"/>
                </a:lnTo>
                <a:lnTo>
                  <a:pt x="48970" y="25550"/>
                </a:lnTo>
                <a:lnTo>
                  <a:pt x="48960" y="25550"/>
                </a:lnTo>
                <a:lnTo>
                  <a:pt x="48960" y="25540"/>
                </a:lnTo>
                <a:lnTo>
                  <a:pt x="48960" y="25530"/>
                </a:lnTo>
                <a:lnTo>
                  <a:pt x="48950" y="25530"/>
                </a:lnTo>
                <a:lnTo>
                  <a:pt x="48950" y="25520"/>
                </a:lnTo>
                <a:lnTo>
                  <a:pt x="48950" y="25510"/>
                </a:lnTo>
                <a:lnTo>
                  <a:pt x="48940" y="25510"/>
                </a:lnTo>
                <a:lnTo>
                  <a:pt x="48940" y="25500"/>
                </a:lnTo>
                <a:lnTo>
                  <a:pt x="48940" y="25490"/>
                </a:lnTo>
                <a:lnTo>
                  <a:pt x="48920" y="25500"/>
                </a:lnTo>
                <a:lnTo>
                  <a:pt x="48910" y="25500"/>
                </a:lnTo>
                <a:lnTo>
                  <a:pt x="48900" y="25500"/>
                </a:lnTo>
                <a:lnTo>
                  <a:pt x="48900" y="25490"/>
                </a:lnTo>
                <a:lnTo>
                  <a:pt x="48900" y="25480"/>
                </a:lnTo>
                <a:lnTo>
                  <a:pt x="48890" y="25480"/>
                </a:lnTo>
                <a:lnTo>
                  <a:pt x="48870" y="25470"/>
                </a:lnTo>
                <a:lnTo>
                  <a:pt x="48860" y="25470"/>
                </a:lnTo>
                <a:lnTo>
                  <a:pt x="48870" y="25430"/>
                </a:lnTo>
                <a:lnTo>
                  <a:pt x="48880" y="25400"/>
                </a:lnTo>
                <a:lnTo>
                  <a:pt x="48890" y="25390"/>
                </a:lnTo>
                <a:lnTo>
                  <a:pt x="48910" y="25360"/>
                </a:lnTo>
                <a:lnTo>
                  <a:pt x="48940" y="25340"/>
                </a:lnTo>
                <a:lnTo>
                  <a:pt x="48960" y="25330"/>
                </a:lnTo>
                <a:lnTo>
                  <a:pt x="48970" y="25320"/>
                </a:lnTo>
                <a:lnTo>
                  <a:pt x="48990" y="25310"/>
                </a:lnTo>
                <a:lnTo>
                  <a:pt x="49020" y="25290"/>
                </a:lnTo>
                <a:lnTo>
                  <a:pt x="49030" y="25270"/>
                </a:lnTo>
                <a:lnTo>
                  <a:pt x="49060" y="25240"/>
                </a:lnTo>
                <a:lnTo>
                  <a:pt x="49090" y="25240"/>
                </a:lnTo>
                <a:lnTo>
                  <a:pt x="49120" y="25220"/>
                </a:lnTo>
                <a:lnTo>
                  <a:pt x="49140" y="25210"/>
                </a:lnTo>
                <a:lnTo>
                  <a:pt x="49160" y="25180"/>
                </a:lnTo>
                <a:lnTo>
                  <a:pt x="49180" y="25170"/>
                </a:lnTo>
                <a:lnTo>
                  <a:pt x="49200" y="25160"/>
                </a:lnTo>
                <a:lnTo>
                  <a:pt x="49240" y="25150"/>
                </a:lnTo>
                <a:lnTo>
                  <a:pt x="49280" y="25130"/>
                </a:lnTo>
                <a:lnTo>
                  <a:pt x="49300" y="25110"/>
                </a:lnTo>
                <a:lnTo>
                  <a:pt x="49320" y="25100"/>
                </a:lnTo>
                <a:lnTo>
                  <a:pt x="49350" y="25070"/>
                </a:lnTo>
                <a:lnTo>
                  <a:pt x="49370" y="25050"/>
                </a:lnTo>
                <a:lnTo>
                  <a:pt x="49380" y="25040"/>
                </a:lnTo>
                <a:lnTo>
                  <a:pt x="49400" y="25030"/>
                </a:lnTo>
                <a:lnTo>
                  <a:pt x="49430" y="25020"/>
                </a:lnTo>
                <a:lnTo>
                  <a:pt x="49450" y="25010"/>
                </a:lnTo>
                <a:lnTo>
                  <a:pt x="49490" y="24990"/>
                </a:lnTo>
                <a:lnTo>
                  <a:pt x="49530" y="24960"/>
                </a:lnTo>
                <a:lnTo>
                  <a:pt x="49550" y="24940"/>
                </a:lnTo>
                <a:lnTo>
                  <a:pt x="49580" y="24900"/>
                </a:lnTo>
                <a:lnTo>
                  <a:pt x="49610" y="24860"/>
                </a:lnTo>
                <a:lnTo>
                  <a:pt x="49660" y="24810"/>
                </a:lnTo>
                <a:lnTo>
                  <a:pt x="49660" y="24790"/>
                </a:lnTo>
                <a:lnTo>
                  <a:pt x="49670" y="24750"/>
                </a:lnTo>
                <a:lnTo>
                  <a:pt x="49670" y="24690"/>
                </a:lnTo>
                <a:lnTo>
                  <a:pt x="49670" y="24680"/>
                </a:lnTo>
                <a:lnTo>
                  <a:pt x="49680" y="24650"/>
                </a:lnTo>
                <a:lnTo>
                  <a:pt x="49710" y="24620"/>
                </a:lnTo>
                <a:lnTo>
                  <a:pt x="49730" y="24600"/>
                </a:lnTo>
                <a:lnTo>
                  <a:pt x="49760" y="24590"/>
                </a:lnTo>
                <a:lnTo>
                  <a:pt x="49790" y="24580"/>
                </a:lnTo>
                <a:lnTo>
                  <a:pt x="49810" y="24590"/>
                </a:lnTo>
                <a:lnTo>
                  <a:pt x="49850" y="24610"/>
                </a:lnTo>
                <a:lnTo>
                  <a:pt x="49880" y="24630"/>
                </a:lnTo>
                <a:lnTo>
                  <a:pt x="49920" y="24660"/>
                </a:lnTo>
                <a:lnTo>
                  <a:pt x="49950" y="24670"/>
                </a:lnTo>
                <a:lnTo>
                  <a:pt x="49990" y="24670"/>
                </a:lnTo>
                <a:lnTo>
                  <a:pt x="50030" y="24660"/>
                </a:lnTo>
                <a:lnTo>
                  <a:pt x="50070" y="24650"/>
                </a:lnTo>
                <a:lnTo>
                  <a:pt x="50100" y="24650"/>
                </a:lnTo>
                <a:lnTo>
                  <a:pt x="50130" y="24660"/>
                </a:lnTo>
                <a:lnTo>
                  <a:pt x="50180" y="24660"/>
                </a:lnTo>
                <a:lnTo>
                  <a:pt x="50190" y="24670"/>
                </a:lnTo>
                <a:lnTo>
                  <a:pt x="50220" y="24680"/>
                </a:lnTo>
                <a:lnTo>
                  <a:pt x="50290" y="24720"/>
                </a:lnTo>
                <a:lnTo>
                  <a:pt x="50330" y="24740"/>
                </a:lnTo>
                <a:lnTo>
                  <a:pt x="50340" y="24740"/>
                </a:lnTo>
                <a:lnTo>
                  <a:pt x="50380" y="24750"/>
                </a:lnTo>
                <a:lnTo>
                  <a:pt x="50420" y="24750"/>
                </a:lnTo>
                <a:lnTo>
                  <a:pt x="50450" y="24750"/>
                </a:lnTo>
                <a:lnTo>
                  <a:pt x="50470" y="24740"/>
                </a:lnTo>
                <a:lnTo>
                  <a:pt x="50500" y="24730"/>
                </a:lnTo>
                <a:lnTo>
                  <a:pt x="50540" y="24730"/>
                </a:lnTo>
                <a:lnTo>
                  <a:pt x="50580" y="24730"/>
                </a:lnTo>
                <a:lnTo>
                  <a:pt x="50610" y="24750"/>
                </a:lnTo>
                <a:lnTo>
                  <a:pt x="50640" y="24760"/>
                </a:lnTo>
                <a:lnTo>
                  <a:pt x="50670" y="24790"/>
                </a:lnTo>
                <a:lnTo>
                  <a:pt x="50690" y="24800"/>
                </a:lnTo>
                <a:lnTo>
                  <a:pt x="50720" y="24800"/>
                </a:lnTo>
                <a:lnTo>
                  <a:pt x="50750" y="24810"/>
                </a:lnTo>
                <a:lnTo>
                  <a:pt x="50770" y="24830"/>
                </a:lnTo>
                <a:lnTo>
                  <a:pt x="50800" y="24850"/>
                </a:lnTo>
                <a:lnTo>
                  <a:pt x="50820" y="24880"/>
                </a:lnTo>
                <a:lnTo>
                  <a:pt x="50830" y="24890"/>
                </a:lnTo>
                <a:lnTo>
                  <a:pt x="50860" y="24900"/>
                </a:lnTo>
                <a:lnTo>
                  <a:pt x="50870" y="24900"/>
                </a:lnTo>
                <a:lnTo>
                  <a:pt x="50880" y="24910"/>
                </a:lnTo>
                <a:lnTo>
                  <a:pt x="50900" y="24920"/>
                </a:lnTo>
                <a:lnTo>
                  <a:pt x="50910" y="24920"/>
                </a:lnTo>
                <a:lnTo>
                  <a:pt x="50930" y="24920"/>
                </a:lnTo>
                <a:lnTo>
                  <a:pt x="50930" y="24910"/>
                </a:lnTo>
                <a:lnTo>
                  <a:pt x="50920" y="24910"/>
                </a:lnTo>
                <a:lnTo>
                  <a:pt x="50910" y="24900"/>
                </a:lnTo>
                <a:lnTo>
                  <a:pt x="50900" y="24880"/>
                </a:lnTo>
                <a:lnTo>
                  <a:pt x="50900" y="24860"/>
                </a:lnTo>
                <a:lnTo>
                  <a:pt x="50910" y="24840"/>
                </a:lnTo>
                <a:lnTo>
                  <a:pt x="50920" y="24830"/>
                </a:lnTo>
                <a:lnTo>
                  <a:pt x="50920" y="24820"/>
                </a:lnTo>
                <a:lnTo>
                  <a:pt x="50940" y="24820"/>
                </a:lnTo>
                <a:lnTo>
                  <a:pt x="50940" y="24810"/>
                </a:lnTo>
                <a:lnTo>
                  <a:pt x="50950" y="24810"/>
                </a:lnTo>
                <a:lnTo>
                  <a:pt x="50960" y="24800"/>
                </a:lnTo>
                <a:lnTo>
                  <a:pt x="50970" y="24800"/>
                </a:lnTo>
                <a:lnTo>
                  <a:pt x="50970" y="24790"/>
                </a:lnTo>
                <a:lnTo>
                  <a:pt x="50960" y="24790"/>
                </a:lnTo>
                <a:lnTo>
                  <a:pt x="50960" y="24780"/>
                </a:lnTo>
                <a:lnTo>
                  <a:pt x="50970" y="24780"/>
                </a:lnTo>
                <a:lnTo>
                  <a:pt x="50970" y="24770"/>
                </a:lnTo>
                <a:lnTo>
                  <a:pt x="50960" y="24770"/>
                </a:lnTo>
                <a:lnTo>
                  <a:pt x="50960" y="24760"/>
                </a:lnTo>
                <a:lnTo>
                  <a:pt x="50970" y="24760"/>
                </a:lnTo>
                <a:lnTo>
                  <a:pt x="50970" y="24750"/>
                </a:lnTo>
                <a:lnTo>
                  <a:pt x="50980" y="24750"/>
                </a:lnTo>
                <a:lnTo>
                  <a:pt x="50980" y="24740"/>
                </a:lnTo>
                <a:lnTo>
                  <a:pt x="50990" y="24740"/>
                </a:lnTo>
                <a:lnTo>
                  <a:pt x="50980" y="24730"/>
                </a:lnTo>
                <a:lnTo>
                  <a:pt x="50980" y="24740"/>
                </a:lnTo>
                <a:lnTo>
                  <a:pt x="50980" y="24730"/>
                </a:lnTo>
                <a:lnTo>
                  <a:pt x="50990" y="24720"/>
                </a:lnTo>
                <a:lnTo>
                  <a:pt x="50990" y="24710"/>
                </a:lnTo>
                <a:lnTo>
                  <a:pt x="51000" y="24710"/>
                </a:lnTo>
                <a:lnTo>
                  <a:pt x="51000" y="24720"/>
                </a:lnTo>
                <a:lnTo>
                  <a:pt x="51010" y="24710"/>
                </a:lnTo>
                <a:lnTo>
                  <a:pt x="51010" y="24700"/>
                </a:lnTo>
                <a:lnTo>
                  <a:pt x="51000" y="24700"/>
                </a:lnTo>
                <a:lnTo>
                  <a:pt x="51010" y="24700"/>
                </a:lnTo>
                <a:lnTo>
                  <a:pt x="51010" y="24690"/>
                </a:lnTo>
                <a:lnTo>
                  <a:pt x="51010" y="24700"/>
                </a:lnTo>
                <a:lnTo>
                  <a:pt x="51020" y="24700"/>
                </a:lnTo>
                <a:lnTo>
                  <a:pt x="51020" y="24690"/>
                </a:lnTo>
                <a:lnTo>
                  <a:pt x="51030" y="24690"/>
                </a:lnTo>
                <a:lnTo>
                  <a:pt x="51030" y="24680"/>
                </a:lnTo>
                <a:lnTo>
                  <a:pt x="51030" y="24670"/>
                </a:lnTo>
                <a:lnTo>
                  <a:pt x="51030" y="24660"/>
                </a:lnTo>
                <a:lnTo>
                  <a:pt x="51040" y="24650"/>
                </a:lnTo>
                <a:lnTo>
                  <a:pt x="51050" y="24650"/>
                </a:lnTo>
                <a:lnTo>
                  <a:pt x="51050" y="24660"/>
                </a:lnTo>
                <a:lnTo>
                  <a:pt x="51060" y="24660"/>
                </a:lnTo>
                <a:lnTo>
                  <a:pt x="51060" y="24650"/>
                </a:lnTo>
                <a:lnTo>
                  <a:pt x="51070" y="24650"/>
                </a:lnTo>
                <a:lnTo>
                  <a:pt x="51070" y="24640"/>
                </a:lnTo>
                <a:lnTo>
                  <a:pt x="51080" y="24630"/>
                </a:lnTo>
                <a:lnTo>
                  <a:pt x="51090" y="24630"/>
                </a:lnTo>
                <a:lnTo>
                  <a:pt x="51090" y="24620"/>
                </a:lnTo>
                <a:lnTo>
                  <a:pt x="51080" y="24620"/>
                </a:lnTo>
                <a:lnTo>
                  <a:pt x="51090" y="24620"/>
                </a:lnTo>
                <a:lnTo>
                  <a:pt x="51100" y="24600"/>
                </a:lnTo>
                <a:lnTo>
                  <a:pt x="51110" y="24600"/>
                </a:lnTo>
                <a:lnTo>
                  <a:pt x="51110" y="24590"/>
                </a:lnTo>
                <a:lnTo>
                  <a:pt x="51100" y="24580"/>
                </a:lnTo>
                <a:lnTo>
                  <a:pt x="51110" y="24580"/>
                </a:lnTo>
                <a:lnTo>
                  <a:pt x="51110" y="24570"/>
                </a:lnTo>
                <a:lnTo>
                  <a:pt x="51110" y="24560"/>
                </a:lnTo>
                <a:lnTo>
                  <a:pt x="51120" y="24560"/>
                </a:lnTo>
                <a:lnTo>
                  <a:pt x="51120" y="24550"/>
                </a:lnTo>
                <a:lnTo>
                  <a:pt x="51120" y="24540"/>
                </a:lnTo>
                <a:lnTo>
                  <a:pt x="51130" y="24540"/>
                </a:lnTo>
                <a:lnTo>
                  <a:pt x="51130" y="24530"/>
                </a:lnTo>
                <a:lnTo>
                  <a:pt x="51120" y="24530"/>
                </a:lnTo>
                <a:lnTo>
                  <a:pt x="51120" y="24540"/>
                </a:lnTo>
                <a:lnTo>
                  <a:pt x="51120" y="24530"/>
                </a:lnTo>
                <a:lnTo>
                  <a:pt x="51110" y="24530"/>
                </a:lnTo>
                <a:lnTo>
                  <a:pt x="51120" y="24520"/>
                </a:lnTo>
                <a:lnTo>
                  <a:pt x="51120" y="24510"/>
                </a:lnTo>
                <a:lnTo>
                  <a:pt x="51130" y="24510"/>
                </a:lnTo>
                <a:lnTo>
                  <a:pt x="51130" y="24500"/>
                </a:lnTo>
                <a:lnTo>
                  <a:pt x="51140" y="24500"/>
                </a:lnTo>
                <a:lnTo>
                  <a:pt x="51140" y="24490"/>
                </a:lnTo>
                <a:lnTo>
                  <a:pt x="51130" y="24490"/>
                </a:lnTo>
                <a:lnTo>
                  <a:pt x="51130" y="24480"/>
                </a:lnTo>
                <a:lnTo>
                  <a:pt x="51140" y="24480"/>
                </a:lnTo>
                <a:lnTo>
                  <a:pt x="51140" y="24470"/>
                </a:lnTo>
                <a:lnTo>
                  <a:pt x="51150" y="24470"/>
                </a:lnTo>
                <a:lnTo>
                  <a:pt x="51150" y="24460"/>
                </a:lnTo>
                <a:lnTo>
                  <a:pt x="51160" y="24460"/>
                </a:lnTo>
                <a:lnTo>
                  <a:pt x="51160" y="24450"/>
                </a:lnTo>
                <a:lnTo>
                  <a:pt x="51150" y="24450"/>
                </a:lnTo>
                <a:lnTo>
                  <a:pt x="51150" y="24440"/>
                </a:lnTo>
                <a:lnTo>
                  <a:pt x="51160" y="24440"/>
                </a:lnTo>
                <a:lnTo>
                  <a:pt x="51160" y="24430"/>
                </a:lnTo>
                <a:lnTo>
                  <a:pt x="51160" y="24420"/>
                </a:lnTo>
                <a:lnTo>
                  <a:pt x="51170" y="24420"/>
                </a:lnTo>
                <a:lnTo>
                  <a:pt x="51160" y="24420"/>
                </a:lnTo>
                <a:lnTo>
                  <a:pt x="51160" y="24410"/>
                </a:lnTo>
                <a:lnTo>
                  <a:pt x="51150" y="24410"/>
                </a:lnTo>
                <a:lnTo>
                  <a:pt x="51140" y="24410"/>
                </a:lnTo>
                <a:lnTo>
                  <a:pt x="51150" y="24410"/>
                </a:lnTo>
                <a:lnTo>
                  <a:pt x="51150" y="24400"/>
                </a:lnTo>
                <a:lnTo>
                  <a:pt x="51160" y="24400"/>
                </a:lnTo>
                <a:lnTo>
                  <a:pt x="51160" y="24390"/>
                </a:lnTo>
                <a:lnTo>
                  <a:pt x="51160" y="24380"/>
                </a:lnTo>
                <a:lnTo>
                  <a:pt x="51160" y="24370"/>
                </a:lnTo>
                <a:lnTo>
                  <a:pt x="51170" y="24360"/>
                </a:lnTo>
                <a:lnTo>
                  <a:pt x="51160" y="24360"/>
                </a:lnTo>
                <a:lnTo>
                  <a:pt x="51160" y="24350"/>
                </a:lnTo>
                <a:lnTo>
                  <a:pt x="51170" y="24340"/>
                </a:lnTo>
                <a:lnTo>
                  <a:pt x="51170" y="24330"/>
                </a:lnTo>
                <a:lnTo>
                  <a:pt x="51160" y="24330"/>
                </a:lnTo>
                <a:lnTo>
                  <a:pt x="51160" y="24320"/>
                </a:lnTo>
                <a:lnTo>
                  <a:pt x="51150" y="24310"/>
                </a:lnTo>
                <a:lnTo>
                  <a:pt x="51150" y="24300"/>
                </a:lnTo>
                <a:lnTo>
                  <a:pt x="51150" y="24290"/>
                </a:lnTo>
                <a:lnTo>
                  <a:pt x="51160" y="24290"/>
                </a:lnTo>
                <a:lnTo>
                  <a:pt x="51140" y="24280"/>
                </a:lnTo>
                <a:lnTo>
                  <a:pt x="51130" y="24270"/>
                </a:lnTo>
                <a:lnTo>
                  <a:pt x="51120" y="24260"/>
                </a:lnTo>
                <a:lnTo>
                  <a:pt x="51120" y="24250"/>
                </a:lnTo>
                <a:lnTo>
                  <a:pt x="51110" y="24240"/>
                </a:lnTo>
                <a:lnTo>
                  <a:pt x="51120" y="24240"/>
                </a:lnTo>
                <a:lnTo>
                  <a:pt x="51110" y="24240"/>
                </a:lnTo>
                <a:lnTo>
                  <a:pt x="51110" y="24230"/>
                </a:lnTo>
                <a:lnTo>
                  <a:pt x="51110" y="24220"/>
                </a:lnTo>
                <a:lnTo>
                  <a:pt x="51130" y="24210"/>
                </a:lnTo>
                <a:lnTo>
                  <a:pt x="51140" y="24200"/>
                </a:lnTo>
                <a:lnTo>
                  <a:pt x="51130" y="24190"/>
                </a:lnTo>
                <a:lnTo>
                  <a:pt x="51130" y="24180"/>
                </a:lnTo>
                <a:lnTo>
                  <a:pt x="51130" y="24170"/>
                </a:lnTo>
                <a:lnTo>
                  <a:pt x="51130" y="24160"/>
                </a:lnTo>
                <a:lnTo>
                  <a:pt x="51120" y="24150"/>
                </a:lnTo>
                <a:lnTo>
                  <a:pt x="51120" y="24140"/>
                </a:lnTo>
                <a:lnTo>
                  <a:pt x="51110" y="24140"/>
                </a:lnTo>
                <a:lnTo>
                  <a:pt x="51110" y="24130"/>
                </a:lnTo>
                <a:lnTo>
                  <a:pt x="51110" y="24120"/>
                </a:lnTo>
                <a:lnTo>
                  <a:pt x="51100" y="24120"/>
                </a:lnTo>
                <a:lnTo>
                  <a:pt x="51090" y="24110"/>
                </a:lnTo>
                <a:lnTo>
                  <a:pt x="51100" y="24100"/>
                </a:lnTo>
                <a:lnTo>
                  <a:pt x="51110" y="24100"/>
                </a:lnTo>
                <a:lnTo>
                  <a:pt x="51110" y="24090"/>
                </a:lnTo>
                <a:lnTo>
                  <a:pt x="51120" y="24080"/>
                </a:lnTo>
                <a:lnTo>
                  <a:pt x="51130" y="24080"/>
                </a:lnTo>
                <a:lnTo>
                  <a:pt x="51130" y="24070"/>
                </a:lnTo>
                <a:lnTo>
                  <a:pt x="51120" y="24070"/>
                </a:lnTo>
                <a:lnTo>
                  <a:pt x="51110" y="24030"/>
                </a:lnTo>
                <a:lnTo>
                  <a:pt x="51100" y="24020"/>
                </a:lnTo>
                <a:lnTo>
                  <a:pt x="51100" y="24010"/>
                </a:lnTo>
                <a:lnTo>
                  <a:pt x="51110" y="24010"/>
                </a:lnTo>
                <a:lnTo>
                  <a:pt x="51110" y="24000"/>
                </a:lnTo>
                <a:lnTo>
                  <a:pt x="51110" y="23990"/>
                </a:lnTo>
                <a:lnTo>
                  <a:pt x="51110" y="23980"/>
                </a:lnTo>
                <a:lnTo>
                  <a:pt x="51120" y="23980"/>
                </a:lnTo>
                <a:lnTo>
                  <a:pt x="51120" y="23970"/>
                </a:lnTo>
                <a:lnTo>
                  <a:pt x="51130" y="23960"/>
                </a:lnTo>
                <a:lnTo>
                  <a:pt x="51140" y="23950"/>
                </a:lnTo>
                <a:lnTo>
                  <a:pt x="51140" y="23960"/>
                </a:lnTo>
                <a:lnTo>
                  <a:pt x="51150" y="23960"/>
                </a:lnTo>
                <a:lnTo>
                  <a:pt x="51160" y="23960"/>
                </a:lnTo>
                <a:lnTo>
                  <a:pt x="51160" y="23950"/>
                </a:lnTo>
                <a:lnTo>
                  <a:pt x="51170" y="23950"/>
                </a:lnTo>
                <a:lnTo>
                  <a:pt x="51180" y="23950"/>
                </a:lnTo>
                <a:lnTo>
                  <a:pt x="51170" y="23940"/>
                </a:lnTo>
                <a:lnTo>
                  <a:pt x="51180" y="23930"/>
                </a:lnTo>
                <a:lnTo>
                  <a:pt x="51190" y="23920"/>
                </a:lnTo>
                <a:lnTo>
                  <a:pt x="51190" y="23900"/>
                </a:lnTo>
                <a:lnTo>
                  <a:pt x="51180" y="23880"/>
                </a:lnTo>
                <a:lnTo>
                  <a:pt x="51170" y="23870"/>
                </a:lnTo>
                <a:lnTo>
                  <a:pt x="51170" y="23860"/>
                </a:lnTo>
                <a:lnTo>
                  <a:pt x="51160" y="23860"/>
                </a:lnTo>
                <a:lnTo>
                  <a:pt x="51150" y="23850"/>
                </a:lnTo>
                <a:lnTo>
                  <a:pt x="51130" y="23840"/>
                </a:lnTo>
                <a:lnTo>
                  <a:pt x="51120" y="23830"/>
                </a:lnTo>
                <a:lnTo>
                  <a:pt x="51090" y="23810"/>
                </a:lnTo>
                <a:lnTo>
                  <a:pt x="51100" y="23810"/>
                </a:lnTo>
                <a:lnTo>
                  <a:pt x="51090" y="23810"/>
                </a:lnTo>
                <a:lnTo>
                  <a:pt x="51060" y="23780"/>
                </a:lnTo>
                <a:lnTo>
                  <a:pt x="51020" y="23770"/>
                </a:lnTo>
                <a:lnTo>
                  <a:pt x="50990" y="23760"/>
                </a:lnTo>
                <a:lnTo>
                  <a:pt x="50960" y="23750"/>
                </a:lnTo>
                <a:lnTo>
                  <a:pt x="50940" y="23760"/>
                </a:lnTo>
                <a:lnTo>
                  <a:pt x="50910" y="23690"/>
                </a:lnTo>
                <a:lnTo>
                  <a:pt x="50880" y="23670"/>
                </a:lnTo>
                <a:lnTo>
                  <a:pt x="50850" y="23650"/>
                </a:lnTo>
                <a:lnTo>
                  <a:pt x="50840" y="23640"/>
                </a:lnTo>
                <a:lnTo>
                  <a:pt x="50830" y="23630"/>
                </a:lnTo>
                <a:lnTo>
                  <a:pt x="50800" y="23620"/>
                </a:lnTo>
                <a:lnTo>
                  <a:pt x="50790" y="23620"/>
                </a:lnTo>
                <a:lnTo>
                  <a:pt x="50780" y="23620"/>
                </a:lnTo>
                <a:lnTo>
                  <a:pt x="50740" y="23630"/>
                </a:lnTo>
                <a:lnTo>
                  <a:pt x="50730" y="23630"/>
                </a:lnTo>
                <a:lnTo>
                  <a:pt x="50720" y="23640"/>
                </a:lnTo>
                <a:lnTo>
                  <a:pt x="50710" y="23620"/>
                </a:lnTo>
                <a:lnTo>
                  <a:pt x="50700" y="23620"/>
                </a:lnTo>
                <a:lnTo>
                  <a:pt x="50700" y="23630"/>
                </a:lnTo>
                <a:lnTo>
                  <a:pt x="50690" y="23630"/>
                </a:lnTo>
                <a:lnTo>
                  <a:pt x="50690" y="23640"/>
                </a:lnTo>
                <a:lnTo>
                  <a:pt x="50650" y="23650"/>
                </a:lnTo>
                <a:lnTo>
                  <a:pt x="50660" y="23650"/>
                </a:lnTo>
                <a:lnTo>
                  <a:pt x="50650" y="23650"/>
                </a:lnTo>
                <a:lnTo>
                  <a:pt x="50620" y="23670"/>
                </a:lnTo>
                <a:lnTo>
                  <a:pt x="50610" y="23670"/>
                </a:lnTo>
                <a:lnTo>
                  <a:pt x="50600" y="23670"/>
                </a:lnTo>
                <a:lnTo>
                  <a:pt x="50580" y="23670"/>
                </a:lnTo>
                <a:lnTo>
                  <a:pt x="50540" y="23660"/>
                </a:lnTo>
                <a:lnTo>
                  <a:pt x="50480" y="23690"/>
                </a:lnTo>
                <a:lnTo>
                  <a:pt x="50470" y="23610"/>
                </a:lnTo>
                <a:lnTo>
                  <a:pt x="50460" y="23600"/>
                </a:lnTo>
                <a:lnTo>
                  <a:pt x="50460" y="23590"/>
                </a:lnTo>
                <a:lnTo>
                  <a:pt x="50460" y="23570"/>
                </a:lnTo>
                <a:lnTo>
                  <a:pt x="50460" y="23540"/>
                </a:lnTo>
                <a:lnTo>
                  <a:pt x="50470" y="23500"/>
                </a:lnTo>
                <a:lnTo>
                  <a:pt x="50470" y="23460"/>
                </a:lnTo>
                <a:lnTo>
                  <a:pt x="50470" y="23440"/>
                </a:lnTo>
                <a:lnTo>
                  <a:pt x="50480" y="23420"/>
                </a:lnTo>
                <a:lnTo>
                  <a:pt x="50480" y="23400"/>
                </a:lnTo>
                <a:lnTo>
                  <a:pt x="50480" y="23380"/>
                </a:lnTo>
                <a:lnTo>
                  <a:pt x="50480" y="23370"/>
                </a:lnTo>
                <a:lnTo>
                  <a:pt x="50480" y="23360"/>
                </a:lnTo>
                <a:lnTo>
                  <a:pt x="50480" y="23350"/>
                </a:lnTo>
                <a:lnTo>
                  <a:pt x="50480" y="23340"/>
                </a:lnTo>
                <a:lnTo>
                  <a:pt x="50480" y="23330"/>
                </a:lnTo>
                <a:lnTo>
                  <a:pt x="50470" y="23310"/>
                </a:lnTo>
                <a:lnTo>
                  <a:pt x="50460" y="23300"/>
                </a:lnTo>
                <a:lnTo>
                  <a:pt x="50460" y="23290"/>
                </a:lnTo>
                <a:lnTo>
                  <a:pt x="50450" y="23260"/>
                </a:lnTo>
                <a:lnTo>
                  <a:pt x="50440" y="23250"/>
                </a:lnTo>
                <a:lnTo>
                  <a:pt x="50440" y="23240"/>
                </a:lnTo>
                <a:lnTo>
                  <a:pt x="50430" y="23230"/>
                </a:lnTo>
                <a:lnTo>
                  <a:pt x="50430" y="23220"/>
                </a:lnTo>
                <a:lnTo>
                  <a:pt x="50420" y="23210"/>
                </a:lnTo>
                <a:lnTo>
                  <a:pt x="50420" y="23200"/>
                </a:lnTo>
                <a:lnTo>
                  <a:pt x="50410" y="23200"/>
                </a:lnTo>
                <a:lnTo>
                  <a:pt x="50400" y="23180"/>
                </a:lnTo>
                <a:lnTo>
                  <a:pt x="50380" y="23150"/>
                </a:lnTo>
                <a:lnTo>
                  <a:pt x="50370" y="23130"/>
                </a:lnTo>
                <a:lnTo>
                  <a:pt x="50370" y="23110"/>
                </a:lnTo>
                <a:lnTo>
                  <a:pt x="50360" y="23090"/>
                </a:lnTo>
                <a:lnTo>
                  <a:pt x="50350" y="23070"/>
                </a:lnTo>
                <a:lnTo>
                  <a:pt x="50340" y="23050"/>
                </a:lnTo>
                <a:lnTo>
                  <a:pt x="50410" y="23050"/>
                </a:lnTo>
                <a:lnTo>
                  <a:pt x="50440" y="23050"/>
                </a:lnTo>
                <a:lnTo>
                  <a:pt x="50460" y="23050"/>
                </a:lnTo>
                <a:lnTo>
                  <a:pt x="50560" y="23060"/>
                </a:lnTo>
                <a:lnTo>
                  <a:pt x="50590" y="23060"/>
                </a:lnTo>
                <a:lnTo>
                  <a:pt x="50650" y="23060"/>
                </a:lnTo>
                <a:lnTo>
                  <a:pt x="50660" y="23060"/>
                </a:lnTo>
                <a:lnTo>
                  <a:pt x="50720" y="23060"/>
                </a:lnTo>
                <a:lnTo>
                  <a:pt x="50730" y="23060"/>
                </a:lnTo>
                <a:lnTo>
                  <a:pt x="50740" y="23060"/>
                </a:lnTo>
                <a:lnTo>
                  <a:pt x="50760" y="23060"/>
                </a:lnTo>
                <a:lnTo>
                  <a:pt x="50780" y="23060"/>
                </a:lnTo>
                <a:lnTo>
                  <a:pt x="50810" y="23060"/>
                </a:lnTo>
                <a:lnTo>
                  <a:pt x="50830" y="23060"/>
                </a:lnTo>
                <a:lnTo>
                  <a:pt x="50840" y="23060"/>
                </a:lnTo>
                <a:lnTo>
                  <a:pt x="50850" y="23060"/>
                </a:lnTo>
                <a:lnTo>
                  <a:pt x="50870" y="23060"/>
                </a:lnTo>
                <a:lnTo>
                  <a:pt x="50880" y="23060"/>
                </a:lnTo>
                <a:lnTo>
                  <a:pt x="50900" y="23060"/>
                </a:lnTo>
                <a:lnTo>
                  <a:pt x="50900" y="23000"/>
                </a:lnTo>
                <a:lnTo>
                  <a:pt x="50900" y="22960"/>
                </a:lnTo>
                <a:lnTo>
                  <a:pt x="50910" y="22890"/>
                </a:lnTo>
                <a:lnTo>
                  <a:pt x="50980" y="22890"/>
                </a:lnTo>
                <a:lnTo>
                  <a:pt x="51060" y="22890"/>
                </a:lnTo>
                <a:lnTo>
                  <a:pt x="51120" y="22890"/>
                </a:lnTo>
                <a:lnTo>
                  <a:pt x="51120" y="22800"/>
                </a:lnTo>
                <a:lnTo>
                  <a:pt x="51120" y="22730"/>
                </a:lnTo>
                <a:lnTo>
                  <a:pt x="51120" y="22650"/>
                </a:lnTo>
                <a:lnTo>
                  <a:pt x="51130" y="22650"/>
                </a:lnTo>
                <a:lnTo>
                  <a:pt x="51140" y="22650"/>
                </a:lnTo>
                <a:lnTo>
                  <a:pt x="51150" y="22660"/>
                </a:lnTo>
                <a:lnTo>
                  <a:pt x="51160" y="22660"/>
                </a:lnTo>
                <a:lnTo>
                  <a:pt x="51170" y="22670"/>
                </a:lnTo>
                <a:lnTo>
                  <a:pt x="51180" y="22670"/>
                </a:lnTo>
                <a:lnTo>
                  <a:pt x="51190" y="22670"/>
                </a:lnTo>
                <a:lnTo>
                  <a:pt x="51210" y="22680"/>
                </a:lnTo>
                <a:lnTo>
                  <a:pt x="51240" y="22690"/>
                </a:lnTo>
                <a:lnTo>
                  <a:pt x="51250" y="22690"/>
                </a:lnTo>
                <a:lnTo>
                  <a:pt x="51280" y="22680"/>
                </a:lnTo>
                <a:lnTo>
                  <a:pt x="51300" y="22670"/>
                </a:lnTo>
                <a:lnTo>
                  <a:pt x="51310" y="22660"/>
                </a:lnTo>
                <a:lnTo>
                  <a:pt x="51320" y="22660"/>
                </a:lnTo>
                <a:lnTo>
                  <a:pt x="51330" y="22660"/>
                </a:lnTo>
                <a:lnTo>
                  <a:pt x="51360" y="22640"/>
                </a:lnTo>
                <a:lnTo>
                  <a:pt x="51370" y="22630"/>
                </a:lnTo>
                <a:lnTo>
                  <a:pt x="51380" y="22630"/>
                </a:lnTo>
                <a:lnTo>
                  <a:pt x="51390" y="22620"/>
                </a:lnTo>
                <a:lnTo>
                  <a:pt x="51400" y="22620"/>
                </a:lnTo>
                <a:lnTo>
                  <a:pt x="51410" y="22620"/>
                </a:lnTo>
                <a:lnTo>
                  <a:pt x="51420" y="22610"/>
                </a:lnTo>
                <a:lnTo>
                  <a:pt x="51430" y="22600"/>
                </a:lnTo>
                <a:lnTo>
                  <a:pt x="51440" y="22600"/>
                </a:lnTo>
                <a:lnTo>
                  <a:pt x="51440" y="22590"/>
                </a:lnTo>
                <a:lnTo>
                  <a:pt x="51460" y="22590"/>
                </a:lnTo>
                <a:lnTo>
                  <a:pt x="51460" y="22580"/>
                </a:lnTo>
                <a:lnTo>
                  <a:pt x="51470" y="22580"/>
                </a:lnTo>
                <a:lnTo>
                  <a:pt x="51500" y="22550"/>
                </a:lnTo>
                <a:lnTo>
                  <a:pt x="51510" y="22550"/>
                </a:lnTo>
                <a:lnTo>
                  <a:pt x="51540" y="22550"/>
                </a:lnTo>
                <a:lnTo>
                  <a:pt x="51550" y="22540"/>
                </a:lnTo>
                <a:lnTo>
                  <a:pt x="51560" y="22540"/>
                </a:lnTo>
                <a:lnTo>
                  <a:pt x="51570" y="22530"/>
                </a:lnTo>
                <a:lnTo>
                  <a:pt x="51570" y="22520"/>
                </a:lnTo>
                <a:lnTo>
                  <a:pt x="51580" y="22510"/>
                </a:lnTo>
                <a:lnTo>
                  <a:pt x="51590" y="22500"/>
                </a:lnTo>
                <a:lnTo>
                  <a:pt x="51590" y="22490"/>
                </a:lnTo>
                <a:lnTo>
                  <a:pt x="51600" y="22480"/>
                </a:lnTo>
                <a:lnTo>
                  <a:pt x="51610" y="22460"/>
                </a:lnTo>
                <a:lnTo>
                  <a:pt x="51620" y="22440"/>
                </a:lnTo>
                <a:lnTo>
                  <a:pt x="51620" y="22430"/>
                </a:lnTo>
                <a:lnTo>
                  <a:pt x="51620" y="22420"/>
                </a:lnTo>
                <a:lnTo>
                  <a:pt x="51620" y="22390"/>
                </a:lnTo>
                <a:lnTo>
                  <a:pt x="51620" y="22380"/>
                </a:lnTo>
                <a:lnTo>
                  <a:pt x="51640" y="22350"/>
                </a:lnTo>
                <a:lnTo>
                  <a:pt x="51640" y="22340"/>
                </a:lnTo>
                <a:lnTo>
                  <a:pt x="51670" y="22300"/>
                </a:lnTo>
                <a:lnTo>
                  <a:pt x="51690" y="22260"/>
                </a:lnTo>
                <a:lnTo>
                  <a:pt x="51680" y="22260"/>
                </a:lnTo>
                <a:lnTo>
                  <a:pt x="51660" y="22260"/>
                </a:lnTo>
                <a:lnTo>
                  <a:pt x="51650" y="22260"/>
                </a:lnTo>
                <a:lnTo>
                  <a:pt x="51630" y="22270"/>
                </a:lnTo>
                <a:lnTo>
                  <a:pt x="51620" y="22270"/>
                </a:lnTo>
                <a:lnTo>
                  <a:pt x="51610" y="22270"/>
                </a:lnTo>
                <a:lnTo>
                  <a:pt x="51600" y="22270"/>
                </a:lnTo>
                <a:lnTo>
                  <a:pt x="51590" y="22270"/>
                </a:lnTo>
                <a:lnTo>
                  <a:pt x="51580" y="22270"/>
                </a:lnTo>
                <a:lnTo>
                  <a:pt x="51570" y="22280"/>
                </a:lnTo>
                <a:lnTo>
                  <a:pt x="51570" y="22290"/>
                </a:lnTo>
                <a:lnTo>
                  <a:pt x="51560" y="22290"/>
                </a:lnTo>
                <a:lnTo>
                  <a:pt x="51560" y="22300"/>
                </a:lnTo>
                <a:lnTo>
                  <a:pt x="51550" y="22310"/>
                </a:lnTo>
                <a:lnTo>
                  <a:pt x="51550" y="22320"/>
                </a:lnTo>
                <a:lnTo>
                  <a:pt x="51510" y="22310"/>
                </a:lnTo>
                <a:lnTo>
                  <a:pt x="51500" y="22310"/>
                </a:lnTo>
                <a:lnTo>
                  <a:pt x="51490" y="22310"/>
                </a:lnTo>
                <a:lnTo>
                  <a:pt x="51480" y="22310"/>
                </a:lnTo>
                <a:lnTo>
                  <a:pt x="51470" y="22310"/>
                </a:lnTo>
                <a:lnTo>
                  <a:pt x="51460" y="22310"/>
                </a:lnTo>
                <a:lnTo>
                  <a:pt x="51460" y="22300"/>
                </a:lnTo>
                <a:lnTo>
                  <a:pt x="51450" y="22300"/>
                </a:lnTo>
                <a:lnTo>
                  <a:pt x="51450" y="22290"/>
                </a:lnTo>
                <a:lnTo>
                  <a:pt x="51450" y="22280"/>
                </a:lnTo>
                <a:lnTo>
                  <a:pt x="51450" y="22270"/>
                </a:lnTo>
                <a:lnTo>
                  <a:pt x="51440" y="22270"/>
                </a:lnTo>
                <a:lnTo>
                  <a:pt x="51430" y="22260"/>
                </a:lnTo>
                <a:lnTo>
                  <a:pt x="51420" y="22260"/>
                </a:lnTo>
                <a:lnTo>
                  <a:pt x="51430" y="22260"/>
                </a:lnTo>
                <a:lnTo>
                  <a:pt x="51440" y="22240"/>
                </a:lnTo>
                <a:lnTo>
                  <a:pt x="51460" y="22230"/>
                </a:lnTo>
                <a:lnTo>
                  <a:pt x="51440" y="22210"/>
                </a:lnTo>
                <a:lnTo>
                  <a:pt x="51420" y="22180"/>
                </a:lnTo>
                <a:lnTo>
                  <a:pt x="51420" y="22170"/>
                </a:lnTo>
                <a:lnTo>
                  <a:pt x="51400" y="22160"/>
                </a:lnTo>
                <a:lnTo>
                  <a:pt x="51400" y="22150"/>
                </a:lnTo>
                <a:lnTo>
                  <a:pt x="51460" y="22110"/>
                </a:lnTo>
                <a:lnTo>
                  <a:pt x="51490" y="22090"/>
                </a:lnTo>
                <a:lnTo>
                  <a:pt x="51470" y="22010"/>
                </a:lnTo>
                <a:lnTo>
                  <a:pt x="51450" y="21950"/>
                </a:lnTo>
                <a:lnTo>
                  <a:pt x="51400" y="21730"/>
                </a:lnTo>
                <a:lnTo>
                  <a:pt x="51390" y="21690"/>
                </a:lnTo>
                <a:lnTo>
                  <a:pt x="51380" y="21660"/>
                </a:lnTo>
                <a:lnTo>
                  <a:pt x="51370" y="21600"/>
                </a:lnTo>
                <a:lnTo>
                  <a:pt x="51370" y="21590"/>
                </a:lnTo>
                <a:lnTo>
                  <a:pt x="51360" y="21580"/>
                </a:lnTo>
                <a:lnTo>
                  <a:pt x="51260" y="21180"/>
                </a:lnTo>
                <a:lnTo>
                  <a:pt x="51260" y="21140"/>
                </a:lnTo>
                <a:lnTo>
                  <a:pt x="51260" y="21120"/>
                </a:lnTo>
                <a:lnTo>
                  <a:pt x="51270" y="21090"/>
                </a:lnTo>
                <a:lnTo>
                  <a:pt x="51280" y="21060"/>
                </a:lnTo>
                <a:lnTo>
                  <a:pt x="51250" y="21010"/>
                </a:lnTo>
                <a:lnTo>
                  <a:pt x="51230" y="20980"/>
                </a:lnTo>
                <a:lnTo>
                  <a:pt x="51190" y="20930"/>
                </a:lnTo>
                <a:lnTo>
                  <a:pt x="51190" y="20920"/>
                </a:lnTo>
                <a:lnTo>
                  <a:pt x="51180" y="20930"/>
                </a:lnTo>
                <a:lnTo>
                  <a:pt x="51170" y="20930"/>
                </a:lnTo>
                <a:lnTo>
                  <a:pt x="51160" y="20930"/>
                </a:lnTo>
                <a:lnTo>
                  <a:pt x="51150" y="20940"/>
                </a:lnTo>
                <a:lnTo>
                  <a:pt x="51140" y="20940"/>
                </a:lnTo>
                <a:lnTo>
                  <a:pt x="51130" y="20940"/>
                </a:lnTo>
                <a:lnTo>
                  <a:pt x="51120" y="20940"/>
                </a:lnTo>
                <a:lnTo>
                  <a:pt x="51100" y="20940"/>
                </a:lnTo>
                <a:lnTo>
                  <a:pt x="51090" y="20940"/>
                </a:lnTo>
                <a:lnTo>
                  <a:pt x="51080" y="20950"/>
                </a:lnTo>
                <a:lnTo>
                  <a:pt x="51070" y="20950"/>
                </a:lnTo>
                <a:lnTo>
                  <a:pt x="51060" y="20950"/>
                </a:lnTo>
                <a:lnTo>
                  <a:pt x="51050" y="20960"/>
                </a:lnTo>
                <a:lnTo>
                  <a:pt x="51040" y="20970"/>
                </a:lnTo>
                <a:lnTo>
                  <a:pt x="51030" y="20980"/>
                </a:lnTo>
                <a:lnTo>
                  <a:pt x="51020" y="20980"/>
                </a:lnTo>
                <a:lnTo>
                  <a:pt x="51020" y="20990"/>
                </a:lnTo>
                <a:lnTo>
                  <a:pt x="51010" y="20990"/>
                </a:lnTo>
                <a:lnTo>
                  <a:pt x="51000" y="20970"/>
                </a:lnTo>
                <a:lnTo>
                  <a:pt x="50970" y="20940"/>
                </a:lnTo>
                <a:lnTo>
                  <a:pt x="50960" y="20930"/>
                </a:lnTo>
                <a:lnTo>
                  <a:pt x="50900" y="20870"/>
                </a:lnTo>
                <a:lnTo>
                  <a:pt x="50870" y="20880"/>
                </a:lnTo>
                <a:lnTo>
                  <a:pt x="50860" y="20880"/>
                </a:lnTo>
                <a:lnTo>
                  <a:pt x="50850" y="20890"/>
                </a:lnTo>
                <a:lnTo>
                  <a:pt x="50830" y="20890"/>
                </a:lnTo>
                <a:lnTo>
                  <a:pt x="50820" y="20880"/>
                </a:lnTo>
                <a:lnTo>
                  <a:pt x="50800" y="20860"/>
                </a:lnTo>
                <a:lnTo>
                  <a:pt x="50780" y="20820"/>
                </a:lnTo>
                <a:lnTo>
                  <a:pt x="50770" y="20790"/>
                </a:lnTo>
                <a:lnTo>
                  <a:pt x="50760" y="20770"/>
                </a:lnTo>
                <a:lnTo>
                  <a:pt x="50750" y="20740"/>
                </a:lnTo>
                <a:lnTo>
                  <a:pt x="50740" y="20710"/>
                </a:lnTo>
                <a:lnTo>
                  <a:pt x="50730" y="20690"/>
                </a:lnTo>
                <a:lnTo>
                  <a:pt x="50720" y="20680"/>
                </a:lnTo>
                <a:lnTo>
                  <a:pt x="50730" y="20680"/>
                </a:lnTo>
                <a:lnTo>
                  <a:pt x="50740" y="20680"/>
                </a:lnTo>
                <a:lnTo>
                  <a:pt x="50760" y="20660"/>
                </a:lnTo>
                <a:lnTo>
                  <a:pt x="50770" y="20640"/>
                </a:lnTo>
                <a:lnTo>
                  <a:pt x="50780" y="20630"/>
                </a:lnTo>
                <a:lnTo>
                  <a:pt x="50780" y="20610"/>
                </a:lnTo>
                <a:lnTo>
                  <a:pt x="50780" y="20600"/>
                </a:lnTo>
                <a:lnTo>
                  <a:pt x="50790" y="20580"/>
                </a:lnTo>
                <a:lnTo>
                  <a:pt x="50790" y="20560"/>
                </a:lnTo>
                <a:lnTo>
                  <a:pt x="50800" y="20540"/>
                </a:lnTo>
                <a:lnTo>
                  <a:pt x="50770" y="20520"/>
                </a:lnTo>
                <a:lnTo>
                  <a:pt x="50770" y="20510"/>
                </a:lnTo>
                <a:lnTo>
                  <a:pt x="50740" y="20480"/>
                </a:lnTo>
                <a:lnTo>
                  <a:pt x="50740" y="20470"/>
                </a:lnTo>
                <a:lnTo>
                  <a:pt x="50730" y="20460"/>
                </a:lnTo>
                <a:lnTo>
                  <a:pt x="50720" y="20450"/>
                </a:lnTo>
                <a:lnTo>
                  <a:pt x="50730" y="20440"/>
                </a:lnTo>
                <a:lnTo>
                  <a:pt x="50750" y="20440"/>
                </a:lnTo>
                <a:lnTo>
                  <a:pt x="50770" y="20430"/>
                </a:lnTo>
                <a:lnTo>
                  <a:pt x="50810" y="20470"/>
                </a:lnTo>
                <a:lnTo>
                  <a:pt x="50820" y="20470"/>
                </a:lnTo>
                <a:lnTo>
                  <a:pt x="50880" y="20450"/>
                </a:lnTo>
                <a:lnTo>
                  <a:pt x="50890" y="20450"/>
                </a:lnTo>
                <a:lnTo>
                  <a:pt x="50910" y="20450"/>
                </a:lnTo>
                <a:lnTo>
                  <a:pt x="50920" y="20440"/>
                </a:lnTo>
                <a:lnTo>
                  <a:pt x="50960" y="20430"/>
                </a:lnTo>
                <a:lnTo>
                  <a:pt x="50970" y="20420"/>
                </a:lnTo>
                <a:lnTo>
                  <a:pt x="50990" y="20420"/>
                </a:lnTo>
                <a:lnTo>
                  <a:pt x="51010" y="20410"/>
                </a:lnTo>
                <a:lnTo>
                  <a:pt x="51070" y="20430"/>
                </a:lnTo>
                <a:lnTo>
                  <a:pt x="51080" y="20430"/>
                </a:lnTo>
                <a:lnTo>
                  <a:pt x="51060" y="20360"/>
                </a:lnTo>
                <a:lnTo>
                  <a:pt x="51090" y="20350"/>
                </a:lnTo>
                <a:lnTo>
                  <a:pt x="51090" y="20300"/>
                </a:lnTo>
                <a:lnTo>
                  <a:pt x="51090" y="20290"/>
                </a:lnTo>
                <a:lnTo>
                  <a:pt x="51090" y="20270"/>
                </a:lnTo>
                <a:lnTo>
                  <a:pt x="51090" y="20230"/>
                </a:lnTo>
                <a:lnTo>
                  <a:pt x="51090" y="20210"/>
                </a:lnTo>
                <a:lnTo>
                  <a:pt x="51120" y="20220"/>
                </a:lnTo>
                <a:lnTo>
                  <a:pt x="51160" y="20230"/>
                </a:lnTo>
                <a:lnTo>
                  <a:pt x="51170" y="20240"/>
                </a:lnTo>
                <a:lnTo>
                  <a:pt x="51180" y="20240"/>
                </a:lnTo>
                <a:lnTo>
                  <a:pt x="51200" y="20240"/>
                </a:lnTo>
                <a:lnTo>
                  <a:pt x="51230" y="20260"/>
                </a:lnTo>
                <a:lnTo>
                  <a:pt x="51250" y="20260"/>
                </a:lnTo>
                <a:lnTo>
                  <a:pt x="51270" y="20260"/>
                </a:lnTo>
                <a:lnTo>
                  <a:pt x="51320" y="20250"/>
                </a:lnTo>
                <a:lnTo>
                  <a:pt x="51340" y="20240"/>
                </a:lnTo>
                <a:lnTo>
                  <a:pt x="51330" y="20190"/>
                </a:lnTo>
                <a:lnTo>
                  <a:pt x="51320" y="20170"/>
                </a:lnTo>
                <a:lnTo>
                  <a:pt x="51310" y="20150"/>
                </a:lnTo>
                <a:lnTo>
                  <a:pt x="51310" y="20130"/>
                </a:lnTo>
                <a:lnTo>
                  <a:pt x="51310" y="20100"/>
                </a:lnTo>
                <a:lnTo>
                  <a:pt x="51340" y="20100"/>
                </a:lnTo>
                <a:lnTo>
                  <a:pt x="51350" y="20090"/>
                </a:lnTo>
                <a:lnTo>
                  <a:pt x="51370" y="20090"/>
                </a:lnTo>
                <a:lnTo>
                  <a:pt x="51400" y="20080"/>
                </a:lnTo>
                <a:lnTo>
                  <a:pt x="51430" y="20080"/>
                </a:lnTo>
                <a:lnTo>
                  <a:pt x="51440" y="20070"/>
                </a:lnTo>
                <a:lnTo>
                  <a:pt x="51460" y="20070"/>
                </a:lnTo>
                <a:lnTo>
                  <a:pt x="51470" y="20070"/>
                </a:lnTo>
                <a:lnTo>
                  <a:pt x="51510" y="20060"/>
                </a:lnTo>
                <a:lnTo>
                  <a:pt x="51510" y="20050"/>
                </a:lnTo>
                <a:lnTo>
                  <a:pt x="51510" y="20040"/>
                </a:lnTo>
                <a:lnTo>
                  <a:pt x="51510" y="20030"/>
                </a:lnTo>
                <a:lnTo>
                  <a:pt x="51500" y="20030"/>
                </a:lnTo>
                <a:lnTo>
                  <a:pt x="51500" y="20020"/>
                </a:lnTo>
                <a:lnTo>
                  <a:pt x="51490" y="20010"/>
                </a:lnTo>
                <a:lnTo>
                  <a:pt x="51490" y="20000"/>
                </a:lnTo>
                <a:lnTo>
                  <a:pt x="51490" y="19990"/>
                </a:lnTo>
                <a:lnTo>
                  <a:pt x="51480" y="19990"/>
                </a:lnTo>
                <a:lnTo>
                  <a:pt x="51470" y="19990"/>
                </a:lnTo>
                <a:lnTo>
                  <a:pt x="51440" y="19980"/>
                </a:lnTo>
                <a:lnTo>
                  <a:pt x="51420" y="19980"/>
                </a:lnTo>
                <a:lnTo>
                  <a:pt x="51420" y="19970"/>
                </a:lnTo>
                <a:lnTo>
                  <a:pt x="51410" y="19960"/>
                </a:lnTo>
                <a:lnTo>
                  <a:pt x="51400" y="19960"/>
                </a:lnTo>
                <a:lnTo>
                  <a:pt x="51410" y="19960"/>
                </a:lnTo>
                <a:lnTo>
                  <a:pt x="51410" y="19950"/>
                </a:lnTo>
                <a:lnTo>
                  <a:pt x="51420" y="19950"/>
                </a:lnTo>
                <a:lnTo>
                  <a:pt x="51450" y="19920"/>
                </a:lnTo>
                <a:lnTo>
                  <a:pt x="51470" y="19880"/>
                </a:lnTo>
                <a:lnTo>
                  <a:pt x="51480" y="19880"/>
                </a:lnTo>
                <a:lnTo>
                  <a:pt x="51490" y="19870"/>
                </a:lnTo>
                <a:lnTo>
                  <a:pt x="51500" y="19870"/>
                </a:lnTo>
                <a:lnTo>
                  <a:pt x="51510" y="19860"/>
                </a:lnTo>
                <a:lnTo>
                  <a:pt x="51530" y="19840"/>
                </a:lnTo>
                <a:lnTo>
                  <a:pt x="51560" y="19820"/>
                </a:lnTo>
                <a:lnTo>
                  <a:pt x="51560" y="19810"/>
                </a:lnTo>
                <a:lnTo>
                  <a:pt x="51570" y="19810"/>
                </a:lnTo>
                <a:lnTo>
                  <a:pt x="51580" y="19810"/>
                </a:lnTo>
                <a:lnTo>
                  <a:pt x="51590" y="19800"/>
                </a:lnTo>
                <a:lnTo>
                  <a:pt x="51590" y="19790"/>
                </a:lnTo>
                <a:lnTo>
                  <a:pt x="51590" y="19780"/>
                </a:lnTo>
                <a:lnTo>
                  <a:pt x="51600" y="19770"/>
                </a:lnTo>
                <a:lnTo>
                  <a:pt x="51590" y="19770"/>
                </a:lnTo>
                <a:lnTo>
                  <a:pt x="51590" y="19760"/>
                </a:lnTo>
                <a:lnTo>
                  <a:pt x="51580" y="19750"/>
                </a:lnTo>
                <a:lnTo>
                  <a:pt x="51580" y="19740"/>
                </a:lnTo>
                <a:lnTo>
                  <a:pt x="51570" y="19740"/>
                </a:lnTo>
                <a:lnTo>
                  <a:pt x="51560" y="19720"/>
                </a:lnTo>
                <a:lnTo>
                  <a:pt x="51550" y="19710"/>
                </a:lnTo>
                <a:lnTo>
                  <a:pt x="51550" y="19700"/>
                </a:lnTo>
                <a:lnTo>
                  <a:pt x="51550" y="19690"/>
                </a:lnTo>
                <a:lnTo>
                  <a:pt x="51540" y="19650"/>
                </a:lnTo>
                <a:lnTo>
                  <a:pt x="51530" y="19620"/>
                </a:lnTo>
                <a:lnTo>
                  <a:pt x="51520" y="19580"/>
                </a:lnTo>
                <a:lnTo>
                  <a:pt x="51520" y="19570"/>
                </a:lnTo>
                <a:lnTo>
                  <a:pt x="51520" y="19560"/>
                </a:lnTo>
                <a:lnTo>
                  <a:pt x="51520" y="19540"/>
                </a:lnTo>
                <a:lnTo>
                  <a:pt x="51510" y="19520"/>
                </a:lnTo>
                <a:lnTo>
                  <a:pt x="51500" y="19470"/>
                </a:lnTo>
                <a:lnTo>
                  <a:pt x="51490" y="19420"/>
                </a:lnTo>
                <a:lnTo>
                  <a:pt x="51480" y="19370"/>
                </a:lnTo>
                <a:lnTo>
                  <a:pt x="51470" y="19340"/>
                </a:lnTo>
                <a:lnTo>
                  <a:pt x="51460" y="19310"/>
                </a:lnTo>
                <a:lnTo>
                  <a:pt x="51460" y="19300"/>
                </a:lnTo>
                <a:lnTo>
                  <a:pt x="51450" y="19270"/>
                </a:lnTo>
                <a:lnTo>
                  <a:pt x="51450" y="19230"/>
                </a:lnTo>
                <a:lnTo>
                  <a:pt x="51440" y="19220"/>
                </a:lnTo>
                <a:lnTo>
                  <a:pt x="51440" y="19210"/>
                </a:lnTo>
                <a:lnTo>
                  <a:pt x="51430" y="19190"/>
                </a:lnTo>
                <a:lnTo>
                  <a:pt x="51430" y="19170"/>
                </a:lnTo>
                <a:lnTo>
                  <a:pt x="51430" y="19150"/>
                </a:lnTo>
                <a:lnTo>
                  <a:pt x="51420" y="19110"/>
                </a:lnTo>
                <a:lnTo>
                  <a:pt x="51410" y="19060"/>
                </a:lnTo>
                <a:lnTo>
                  <a:pt x="51400" y="19010"/>
                </a:lnTo>
                <a:lnTo>
                  <a:pt x="51390" y="18970"/>
                </a:lnTo>
                <a:lnTo>
                  <a:pt x="51380" y="18940"/>
                </a:lnTo>
                <a:lnTo>
                  <a:pt x="51380" y="18920"/>
                </a:lnTo>
                <a:lnTo>
                  <a:pt x="51380" y="18900"/>
                </a:lnTo>
                <a:lnTo>
                  <a:pt x="51390" y="18870"/>
                </a:lnTo>
                <a:lnTo>
                  <a:pt x="51390" y="18860"/>
                </a:lnTo>
                <a:lnTo>
                  <a:pt x="51390" y="18830"/>
                </a:lnTo>
                <a:lnTo>
                  <a:pt x="51480" y="18820"/>
                </a:lnTo>
                <a:lnTo>
                  <a:pt x="51480" y="18810"/>
                </a:lnTo>
                <a:lnTo>
                  <a:pt x="51490" y="18810"/>
                </a:lnTo>
                <a:lnTo>
                  <a:pt x="51490" y="18800"/>
                </a:lnTo>
                <a:lnTo>
                  <a:pt x="51500" y="18800"/>
                </a:lnTo>
                <a:lnTo>
                  <a:pt x="51500" y="18790"/>
                </a:lnTo>
                <a:lnTo>
                  <a:pt x="51510" y="18790"/>
                </a:lnTo>
                <a:lnTo>
                  <a:pt x="51510" y="18780"/>
                </a:lnTo>
                <a:lnTo>
                  <a:pt x="51520" y="18780"/>
                </a:lnTo>
                <a:lnTo>
                  <a:pt x="51540" y="18770"/>
                </a:lnTo>
                <a:lnTo>
                  <a:pt x="51550" y="18770"/>
                </a:lnTo>
                <a:lnTo>
                  <a:pt x="51560" y="18770"/>
                </a:lnTo>
                <a:lnTo>
                  <a:pt x="51570" y="18770"/>
                </a:lnTo>
                <a:lnTo>
                  <a:pt x="51580" y="18770"/>
                </a:lnTo>
                <a:lnTo>
                  <a:pt x="51590" y="18770"/>
                </a:lnTo>
                <a:lnTo>
                  <a:pt x="51600" y="18770"/>
                </a:lnTo>
                <a:lnTo>
                  <a:pt x="51600" y="18760"/>
                </a:lnTo>
                <a:lnTo>
                  <a:pt x="51610" y="18760"/>
                </a:lnTo>
                <a:lnTo>
                  <a:pt x="51620" y="18770"/>
                </a:lnTo>
                <a:lnTo>
                  <a:pt x="51630" y="18760"/>
                </a:lnTo>
                <a:lnTo>
                  <a:pt x="51640" y="18760"/>
                </a:lnTo>
                <a:lnTo>
                  <a:pt x="51650" y="18760"/>
                </a:lnTo>
                <a:lnTo>
                  <a:pt x="51660" y="18760"/>
                </a:lnTo>
                <a:lnTo>
                  <a:pt x="51670" y="18760"/>
                </a:lnTo>
                <a:lnTo>
                  <a:pt x="51670" y="18750"/>
                </a:lnTo>
                <a:lnTo>
                  <a:pt x="51680" y="18750"/>
                </a:lnTo>
                <a:lnTo>
                  <a:pt x="51690" y="18750"/>
                </a:lnTo>
                <a:lnTo>
                  <a:pt x="51690" y="18760"/>
                </a:lnTo>
                <a:lnTo>
                  <a:pt x="51700" y="18760"/>
                </a:lnTo>
                <a:lnTo>
                  <a:pt x="51710" y="18750"/>
                </a:lnTo>
                <a:lnTo>
                  <a:pt x="51720" y="18760"/>
                </a:lnTo>
                <a:lnTo>
                  <a:pt x="51720" y="18750"/>
                </a:lnTo>
                <a:lnTo>
                  <a:pt x="51740" y="18740"/>
                </a:lnTo>
                <a:lnTo>
                  <a:pt x="51790" y="18710"/>
                </a:lnTo>
                <a:lnTo>
                  <a:pt x="51780" y="18650"/>
                </a:lnTo>
                <a:lnTo>
                  <a:pt x="51800" y="18620"/>
                </a:lnTo>
                <a:lnTo>
                  <a:pt x="51810" y="18590"/>
                </a:lnTo>
                <a:lnTo>
                  <a:pt x="51870" y="18610"/>
                </a:lnTo>
                <a:lnTo>
                  <a:pt x="51890" y="18620"/>
                </a:lnTo>
                <a:lnTo>
                  <a:pt x="51890" y="18560"/>
                </a:lnTo>
                <a:lnTo>
                  <a:pt x="51890" y="18550"/>
                </a:lnTo>
                <a:lnTo>
                  <a:pt x="51890" y="18540"/>
                </a:lnTo>
                <a:lnTo>
                  <a:pt x="51890" y="18530"/>
                </a:lnTo>
                <a:lnTo>
                  <a:pt x="51890" y="18500"/>
                </a:lnTo>
                <a:lnTo>
                  <a:pt x="51890" y="18490"/>
                </a:lnTo>
                <a:lnTo>
                  <a:pt x="51920" y="18470"/>
                </a:lnTo>
                <a:lnTo>
                  <a:pt x="51950" y="18450"/>
                </a:lnTo>
                <a:lnTo>
                  <a:pt x="51950" y="18440"/>
                </a:lnTo>
                <a:lnTo>
                  <a:pt x="51960" y="18440"/>
                </a:lnTo>
                <a:lnTo>
                  <a:pt x="51990" y="18410"/>
                </a:lnTo>
                <a:lnTo>
                  <a:pt x="52010" y="18410"/>
                </a:lnTo>
                <a:lnTo>
                  <a:pt x="52050" y="18410"/>
                </a:lnTo>
                <a:lnTo>
                  <a:pt x="52050" y="18400"/>
                </a:lnTo>
                <a:lnTo>
                  <a:pt x="52050" y="18390"/>
                </a:lnTo>
                <a:lnTo>
                  <a:pt x="52050" y="18380"/>
                </a:lnTo>
                <a:lnTo>
                  <a:pt x="52060" y="18360"/>
                </a:lnTo>
                <a:lnTo>
                  <a:pt x="52060" y="18350"/>
                </a:lnTo>
                <a:lnTo>
                  <a:pt x="52070" y="18340"/>
                </a:lnTo>
                <a:lnTo>
                  <a:pt x="52110" y="18310"/>
                </a:lnTo>
                <a:lnTo>
                  <a:pt x="52140" y="18320"/>
                </a:lnTo>
                <a:lnTo>
                  <a:pt x="52140" y="18380"/>
                </a:lnTo>
                <a:lnTo>
                  <a:pt x="52140" y="18390"/>
                </a:lnTo>
                <a:lnTo>
                  <a:pt x="52150" y="18420"/>
                </a:lnTo>
                <a:lnTo>
                  <a:pt x="52160" y="18440"/>
                </a:lnTo>
                <a:lnTo>
                  <a:pt x="52160" y="18450"/>
                </a:lnTo>
                <a:lnTo>
                  <a:pt x="52180" y="18460"/>
                </a:lnTo>
                <a:lnTo>
                  <a:pt x="52190" y="18460"/>
                </a:lnTo>
                <a:lnTo>
                  <a:pt x="52190" y="18470"/>
                </a:lnTo>
                <a:lnTo>
                  <a:pt x="52190" y="18480"/>
                </a:lnTo>
                <a:lnTo>
                  <a:pt x="52190" y="18490"/>
                </a:lnTo>
                <a:lnTo>
                  <a:pt x="52190" y="18500"/>
                </a:lnTo>
                <a:lnTo>
                  <a:pt x="52190" y="18510"/>
                </a:lnTo>
                <a:lnTo>
                  <a:pt x="52180" y="18520"/>
                </a:lnTo>
                <a:lnTo>
                  <a:pt x="52180" y="18530"/>
                </a:lnTo>
                <a:lnTo>
                  <a:pt x="52170" y="18540"/>
                </a:lnTo>
                <a:lnTo>
                  <a:pt x="52170" y="18550"/>
                </a:lnTo>
                <a:lnTo>
                  <a:pt x="52170" y="18560"/>
                </a:lnTo>
                <a:lnTo>
                  <a:pt x="52160" y="18560"/>
                </a:lnTo>
                <a:lnTo>
                  <a:pt x="52150" y="18560"/>
                </a:lnTo>
                <a:lnTo>
                  <a:pt x="52140" y="18560"/>
                </a:lnTo>
                <a:lnTo>
                  <a:pt x="52130" y="18560"/>
                </a:lnTo>
                <a:lnTo>
                  <a:pt x="52130" y="18580"/>
                </a:lnTo>
                <a:lnTo>
                  <a:pt x="52130" y="18600"/>
                </a:lnTo>
                <a:lnTo>
                  <a:pt x="52130" y="18610"/>
                </a:lnTo>
                <a:lnTo>
                  <a:pt x="52130" y="18620"/>
                </a:lnTo>
                <a:lnTo>
                  <a:pt x="52130" y="18640"/>
                </a:lnTo>
                <a:lnTo>
                  <a:pt x="52110" y="18680"/>
                </a:lnTo>
                <a:lnTo>
                  <a:pt x="52100" y="18680"/>
                </a:lnTo>
                <a:lnTo>
                  <a:pt x="52100" y="18690"/>
                </a:lnTo>
                <a:lnTo>
                  <a:pt x="52100" y="18700"/>
                </a:lnTo>
                <a:lnTo>
                  <a:pt x="52110" y="18700"/>
                </a:lnTo>
                <a:lnTo>
                  <a:pt x="52120" y="18720"/>
                </a:lnTo>
                <a:lnTo>
                  <a:pt x="52130" y="18740"/>
                </a:lnTo>
                <a:lnTo>
                  <a:pt x="52140" y="18750"/>
                </a:lnTo>
                <a:lnTo>
                  <a:pt x="52140" y="18760"/>
                </a:lnTo>
                <a:lnTo>
                  <a:pt x="52150" y="18770"/>
                </a:lnTo>
                <a:lnTo>
                  <a:pt x="52190" y="18830"/>
                </a:lnTo>
                <a:lnTo>
                  <a:pt x="53280" y="18910"/>
                </a:lnTo>
                <a:lnTo>
                  <a:pt x="53240" y="18950"/>
                </a:lnTo>
                <a:lnTo>
                  <a:pt x="53220" y="18990"/>
                </a:lnTo>
                <a:lnTo>
                  <a:pt x="53220" y="19030"/>
                </a:lnTo>
                <a:lnTo>
                  <a:pt x="53230" y="19030"/>
                </a:lnTo>
                <a:lnTo>
                  <a:pt x="53260" y="19050"/>
                </a:lnTo>
                <a:lnTo>
                  <a:pt x="53310" y="19070"/>
                </a:lnTo>
                <a:lnTo>
                  <a:pt x="53350" y="19090"/>
                </a:lnTo>
                <a:lnTo>
                  <a:pt x="53380" y="19100"/>
                </a:lnTo>
                <a:lnTo>
                  <a:pt x="53390" y="19160"/>
                </a:lnTo>
                <a:lnTo>
                  <a:pt x="53400" y="19190"/>
                </a:lnTo>
                <a:lnTo>
                  <a:pt x="53400" y="19230"/>
                </a:lnTo>
                <a:lnTo>
                  <a:pt x="53370" y="19230"/>
                </a:lnTo>
                <a:lnTo>
                  <a:pt x="53380" y="19260"/>
                </a:lnTo>
                <a:lnTo>
                  <a:pt x="53400" y="19330"/>
                </a:lnTo>
                <a:lnTo>
                  <a:pt x="53450" y="19380"/>
                </a:lnTo>
                <a:lnTo>
                  <a:pt x="53470" y="19400"/>
                </a:lnTo>
                <a:lnTo>
                  <a:pt x="53520" y="19530"/>
                </a:lnTo>
                <a:lnTo>
                  <a:pt x="53540" y="19570"/>
                </a:lnTo>
                <a:lnTo>
                  <a:pt x="53540" y="19580"/>
                </a:lnTo>
                <a:lnTo>
                  <a:pt x="53550" y="19640"/>
                </a:lnTo>
                <a:lnTo>
                  <a:pt x="53550" y="19660"/>
                </a:lnTo>
                <a:lnTo>
                  <a:pt x="53550" y="19670"/>
                </a:lnTo>
                <a:lnTo>
                  <a:pt x="53550" y="19680"/>
                </a:lnTo>
                <a:lnTo>
                  <a:pt x="53560" y="19720"/>
                </a:lnTo>
                <a:lnTo>
                  <a:pt x="53560" y="19730"/>
                </a:lnTo>
                <a:lnTo>
                  <a:pt x="53570" y="19730"/>
                </a:lnTo>
                <a:lnTo>
                  <a:pt x="53560" y="19730"/>
                </a:lnTo>
                <a:lnTo>
                  <a:pt x="53580" y="19740"/>
                </a:lnTo>
                <a:lnTo>
                  <a:pt x="53590" y="19750"/>
                </a:lnTo>
                <a:lnTo>
                  <a:pt x="53600" y="19750"/>
                </a:lnTo>
                <a:lnTo>
                  <a:pt x="53620" y="19760"/>
                </a:lnTo>
                <a:lnTo>
                  <a:pt x="53630" y="19760"/>
                </a:lnTo>
                <a:lnTo>
                  <a:pt x="53660" y="19770"/>
                </a:lnTo>
                <a:lnTo>
                  <a:pt x="53680" y="19770"/>
                </a:lnTo>
                <a:lnTo>
                  <a:pt x="53700" y="19780"/>
                </a:lnTo>
                <a:lnTo>
                  <a:pt x="53730" y="19790"/>
                </a:lnTo>
                <a:lnTo>
                  <a:pt x="53740" y="19790"/>
                </a:lnTo>
                <a:lnTo>
                  <a:pt x="53730" y="19810"/>
                </a:lnTo>
                <a:lnTo>
                  <a:pt x="53720" y="19850"/>
                </a:lnTo>
                <a:lnTo>
                  <a:pt x="53690" y="19920"/>
                </a:lnTo>
                <a:lnTo>
                  <a:pt x="53680" y="19920"/>
                </a:lnTo>
                <a:lnTo>
                  <a:pt x="53660" y="19920"/>
                </a:lnTo>
                <a:lnTo>
                  <a:pt x="53640" y="19920"/>
                </a:lnTo>
                <a:lnTo>
                  <a:pt x="53630" y="19920"/>
                </a:lnTo>
                <a:lnTo>
                  <a:pt x="53630" y="19980"/>
                </a:lnTo>
                <a:lnTo>
                  <a:pt x="53670" y="19990"/>
                </a:lnTo>
                <a:lnTo>
                  <a:pt x="53690" y="20000"/>
                </a:lnTo>
                <a:lnTo>
                  <a:pt x="53700" y="20010"/>
                </a:lnTo>
                <a:lnTo>
                  <a:pt x="53740" y="20020"/>
                </a:lnTo>
                <a:lnTo>
                  <a:pt x="53770" y="20030"/>
                </a:lnTo>
                <a:lnTo>
                  <a:pt x="53780" y="20020"/>
                </a:lnTo>
                <a:lnTo>
                  <a:pt x="53810" y="20020"/>
                </a:lnTo>
                <a:lnTo>
                  <a:pt x="53820" y="20020"/>
                </a:lnTo>
                <a:lnTo>
                  <a:pt x="53850" y="20040"/>
                </a:lnTo>
                <a:lnTo>
                  <a:pt x="53860" y="20040"/>
                </a:lnTo>
                <a:lnTo>
                  <a:pt x="53870" y="20040"/>
                </a:lnTo>
                <a:lnTo>
                  <a:pt x="53880" y="20040"/>
                </a:lnTo>
                <a:lnTo>
                  <a:pt x="53900" y="20050"/>
                </a:lnTo>
                <a:lnTo>
                  <a:pt x="53910" y="20050"/>
                </a:lnTo>
                <a:lnTo>
                  <a:pt x="53920" y="20050"/>
                </a:lnTo>
                <a:lnTo>
                  <a:pt x="53920" y="20040"/>
                </a:lnTo>
                <a:lnTo>
                  <a:pt x="53930" y="20040"/>
                </a:lnTo>
                <a:lnTo>
                  <a:pt x="53940" y="20040"/>
                </a:lnTo>
                <a:lnTo>
                  <a:pt x="53950" y="20040"/>
                </a:lnTo>
                <a:lnTo>
                  <a:pt x="53960" y="20040"/>
                </a:lnTo>
                <a:lnTo>
                  <a:pt x="53970" y="20030"/>
                </a:lnTo>
                <a:lnTo>
                  <a:pt x="53980" y="20030"/>
                </a:lnTo>
                <a:lnTo>
                  <a:pt x="53980" y="20040"/>
                </a:lnTo>
                <a:lnTo>
                  <a:pt x="53990" y="20040"/>
                </a:lnTo>
                <a:lnTo>
                  <a:pt x="54000" y="20040"/>
                </a:lnTo>
                <a:lnTo>
                  <a:pt x="54000" y="20050"/>
                </a:lnTo>
                <a:lnTo>
                  <a:pt x="54000" y="20060"/>
                </a:lnTo>
                <a:lnTo>
                  <a:pt x="53990" y="20060"/>
                </a:lnTo>
                <a:lnTo>
                  <a:pt x="53980" y="20050"/>
                </a:lnTo>
                <a:lnTo>
                  <a:pt x="53970" y="20050"/>
                </a:lnTo>
                <a:lnTo>
                  <a:pt x="53970" y="20060"/>
                </a:lnTo>
                <a:lnTo>
                  <a:pt x="53970" y="20070"/>
                </a:lnTo>
                <a:lnTo>
                  <a:pt x="53970" y="20080"/>
                </a:lnTo>
                <a:lnTo>
                  <a:pt x="53980" y="20090"/>
                </a:lnTo>
                <a:lnTo>
                  <a:pt x="53990" y="20090"/>
                </a:lnTo>
                <a:lnTo>
                  <a:pt x="54000" y="20090"/>
                </a:lnTo>
                <a:lnTo>
                  <a:pt x="54010" y="20080"/>
                </a:lnTo>
                <a:lnTo>
                  <a:pt x="54020" y="20080"/>
                </a:lnTo>
                <a:lnTo>
                  <a:pt x="54030" y="20080"/>
                </a:lnTo>
                <a:lnTo>
                  <a:pt x="54030" y="20090"/>
                </a:lnTo>
                <a:lnTo>
                  <a:pt x="54040" y="20100"/>
                </a:lnTo>
                <a:lnTo>
                  <a:pt x="54040" y="20110"/>
                </a:lnTo>
                <a:lnTo>
                  <a:pt x="54040" y="20120"/>
                </a:lnTo>
                <a:lnTo>
                  <a:pt x="54040" y="20130"/>
                </a:lnTo>
                <a:lnTo>
                  <a:pt x="54030" y="20130"/>
                </a:lnTo>
                <a:lnTo>
                  <a:pt x="54030" y="20140"/>
                </a:lnTo>
                <a:lnTo>
                  <a:pt x="54020" y="20140"/>
                </a:lnTo>
                <a:lnTo>
                  <a:pt x="54020" y="20150"/>
                </a:lnTo>
                <a:lnTo>
                  <a:pt x="54000" y="20150"/>
                </a:lnTo>
                <a:lnTo>
                  <a:pt x="54000" y="20160"/>
                </a:lnTo>
                <a:lnTo>
                  <a:pt x="53990" y="20160"/>
                </a:lnTo>
                <a:lnTo>
                  <a:pt x="54000" y="20180"/>
                </a:lnTo>
                <a:lnTo>
                  <a:pt x="53990" y="20180"/>
                </a:lnTo>
                <a:lnTo>
                  <a:pt x="53990" y="20190"/>
                </a:lnTo>
                <a:lnTo>
                  <a:pt x="53990" y="20200"/>
                </a:lnTo>
                <a:lnTo>
                  <a:pt x="53980" y="20200"/>
                </a:lnTo>
                <a:lnTo>
                  <a:pt x="53980" y="20210"/>
                </a:lnTo>
                <a:lnTo>
                  <a:pt x="53970" y="20220"/>
                </a:lnTo>
                <a:lnTo>
                  <a:pt x="53970" y="20210"/>
                </a:lnTo>
                <a:lnTo>
                  <a:pt x="53970" y="20200"/>
                </a:lnTo>
                <a:lnTo>
                  <a:pt x="53960" y="20200"/>
                </a:lnTo>
                <a:lnTo>
                  <a:pt x="53950" y="20200"/>
                </a:lnTo>
                <a:lnTo>
                  <a:pt x="53940" y="20200"/>
                </a:lnTo>
                <a:lnTo>
                  <a:pt x="53940" y="20210"/>
                </a:lnTo>
                <a:lnTo>
                  <a:pt x="53930" y="20220"/>
                </a:lnTo>
                <a:lnTo>
                  <a:pt x="53920" y="20220"/>
                </a:lnTo>
                <a:lnTo>
                  <a:pt x="53920" y="20230"/>
                </a:lnTo>
                <a:lnTo>
                  <a:pt x="53910" y="20230"/>
                </a:lnTo>
                <a:lnTo>
                  <a:pt x="53910" y="20240"/>
                </a:lnTo>
                <a:lnTo>
                  <a:pt x="53920" y="20240"/>
                </a:lnTo>
                <a:lnTo>
                  <a:pt x="53920" y="20250"/>
                </a:lnTo>
                <a:lnTo>
                  <a:pt x="53930" y="20250"/>
                </a:lnTo>
                <a:lnTo>
                  <a:pt x="53940" y="20260"/>
                </a:lnTo>
                <a:lnTo>
                  <a:pt x="53950" y="20260"/>
                </a:lnTo>
                <a:lnTo>
                  <a:pt x="53950" y="20270"/>
                </a:lnTo>
                <a:lnTo>
                  <a:pt x="53940" y="20270"/>
                </a:lnTo>
                <a:lnTo>
                  <a:pt x="53930" y="20270"/>
                </a:lnTo>
                <a:lnTo>
                  <a:pt x="53920" y="20270"/>
                </a:lnTo>
                <a:lnTo>
                  <a:pt x="53910" y="20280"/>
                </a:lnTo>
                <a:lnTo>
                  <a:pt x="53920" y="20290"/>
                </a:lnTo>
                <a:lnTo>
                  <a:pt x="53920" y="20300"/>
                </a:lnTo>
                <a:lnTo>
                  <a:pt x="53930" y="20300"/>
                </a:lnTo>
                <a:lnTo>
                  <a:pt x="53930" y="20310"/>
                </a:lnTo>
                <a:lnTo>
                  <a:pt x="53940" y="20310"/>
                </a:lnTo>
                <a:lnTo>
                  <a:pt x="53950" y="20310"/>
                </a:lnTo>
                <a:lnTo>
                  <a:pt x="53960" y="20310"/>
                </a:lnTo>
                <a:lnTo>
                  <a:pt x="53960" y="20320"/>
                </a:lnTo>
                <a:lnTo>
                  <a:pt x="53960" y="20330"/>
                </a:lnTo>
                <a:lnTo>
                  <a:pt x="53950" y="20340"/>
                </a:lnTo>
                <a:lnTo>
                  <a:pt x="53950" y="20350"/>
                </a:lnTo>
                <a:lnTo>
                  <a:pt x="53950" y="20360"/>
                </a:lnTo>
                <a:lnTo>
                  <a:pt x="53950" y="20370"/>
                </a:lnTo>
                <a:lnTo>
                  <a:pt x="53940" y="20380"/>
                </a:lnTo>
                <a:lnTo>
                  <a:pt x="53930" y="20380"/>
                </a:lnTo>
                <a:lnTo>
                  <a:pt x="53930" y="20390"/>
                </a:lnTo>
                <a:lnTo>
                  <a:pt x="53940" y="20390"/>
                </a:lnTo>
                <a:lnTo>
                  <a:pt x="53940" y="20400"/>
                </a:lnTo>
                <a:lnTo>
                  <a:pt x="53930" y="20410"/>
                </a:lnTo>
                <a:lnTo>
                  <a:pt x="53920" y="20410"/>
                </a:lnTo>
                <a:lnTo>
                  <a:pt x="53910" y="20410"/>
                </a:lnTo>
                <a:lnTo>
                  <a:pt x="53900" y="20410"/>
                </a:lnTo>
                <a:lnTo>
                  <a:pt x="53890" y="20410"/>
                </a:lnTo>
                <a:lnTo>
                  <a:pt x="53890" y="20420"/>
                </a:lnTo>
                <a:lnTo>
                  <a:pt x="53870" y="20440"/>
                </a:lnTo>
                <a:lnTo>
                  <a:pt x="53870" y="20450"/>
                </a:lnTo>
                <a:lnTo>
                  <a:pt x="53860" y="20450"/>
                </a:lnTo>
                <a:lnTo>
                  <a:pt x="53850" y="20440"/>
                </a:lnTo>
                <a:lnTo>
                  <a:pt x="53840" y="20450"/>
                </a:lnTo>
                <a:lnTo>
                  <a:pt x="53840" y="20460"/>
                </a:lnTo>
                <a:lnTo>
                  <a:pt x="53840" y="20470"/>
                </a:lnTo>
                <a:lnTo>
                  <a:pt x="53850" y="20470"/>
                </a:lnTo>
                <a:lnTo>
                  <a:pt x="53850" y="20480"/>
                </a:lnTo>
                <a:lnTo>
                  <a:pt x="53850" y="20490"/>
                </a:lnTo>
                <a:lnTo>
                  <a:pt x="53840" y="20490"/>
                </a:lnTo>
                <a:lnTo>
                  <a:pt x="53840" y="20500"/>
                </a:lnTo>
                <a:lnTo>
                  <a:pt x="53830" y="20500"/>
                </a:lnTo>
                <a:lnTo>
                  <a:pt x="53820" y="20500"/>
                </a:lnTo>
                <a:lnTo>
                  <a:pt x="53810" y="20500"/>
                </a:lnTo>
                <a:lnTo>
                  <a:pt x="53800" y="20500"/>
                </a:lnTo>
                <a:lnTo>
                  <a:pt x="53790" y="20500"/>
                </a:lnTo>
                <a:lnTo>
                  <a:pt x="53790" y="20490"/>
                </a:lnTo>
                <a:lnTo>
                  <a:pt x="53780" y="20480"/>
                </a:lnTo>
                <a:lnTo>
                  <a:pt x="53780" y="20470"/>
                </a:lnTo>
                <a:lnTo>
                  <a:pt x="53770" y="20470"/>
                </a:lnTo>
                <a:lnTo>
                  <a:pt x="53770" y="20480"/>
                </a:lnTo>
                <a:lnTo>
                  <a:pt x="53760" y="20480"/>
                </a:lnTo>
                <a:lnTo>
                  <a:pt x="53750" y="20490"/>
                </a:lnTo>
                <a:lnTo>
                  <a:pt x="53750" y="20500"/>
                </a:lnTo>
                <a:lnTo>
                  <a:pt x="53750" y="20510"/>
                </a:lnTo>
                <a:lnTo>
                  <a:pt x="53750" y="20520"/>
                </a:lnTo>
                <a:lnTo>
                  <a:pt x="53740" y="20530"/>
                </a:lnTo>
                <a:lnTo>
                  <a:pt x="53730" y="20530"/>
                </a:lnTo>
                <a:lnTo>
                  <a:pt x="53730" y="20540"/>
                </a:lnTo>
                <a:lnTo>
                  <a:pt x="53720" y="20550"/>
                </a:lnTo>
                <a:lnTo>
                  <a:pt x="53720" y="20560"/>
                </a:lnTo>
                <a:lnTo>
                  <a:pt x="53720" y="20570"/>
                </a:lnTo>
                <a:lnTo>
                  <a:pt x="53730" y="20580"/>
                </a:lnTo>
                <a:lnTo>
                  <a:pt x="53740" y="20580"/>
                </a:lnTo>
                <a:lnTo>
                  <a:pt x="53750" y="20580"/>
                </a:lnTo>
                <a:lnTo>
                  <a:pt x="53760" y="20580"/>
                </a:lnTo>
                <a:lnTo>
                  <a:pt x="53770" y="20570"/>
                </a:lnTo>
                <a:lnTo>
                  <a:pt x="53770" y="20560"/>
                </a:lnTo>
                <a:lnTo>
                  <a:pt x="53780" y="20560"/>
                </a:lnTo>
                <a:lnTo>
                  <a:pt x="53780" y="20570"/>
                </a:lnTo>
                <a:lnTo>
                  <a:pt x="53790" y="20570"/>
                </a:lnTo>
                <a:lnTo>
                  <a:pt x="53790" y="20580"/>
                </a:lnTo>
                <a:lnTo>
                  <a:pt x="53800" y="20590"/>
                </a:lnTo>
                <a:lnTo>
                  <a:pt x="53800" y="20600"/>
                </a:lnTo>
                <a:lnTo>
                  <a:pt x="53810" y="20600"/>
                </a:lnTo>
                <a:lnTo>
                  <a:pt x="53810" y="20610"/>
                </a:lnTo>
                <a:lnTo>
                  <a:pt x="53820" y="20610"/>
                </a:lnTo>
                <a:lnTo>
                  <a:pt x="53830" y="20610"/>
                </a:lnTo>
                <a:lnTo>
                  <a:pt x="53840" y="20610"/>
                </a:lnTo>
                <a:lnTo>
                  <a:pt x="53850" y="20620"/>
                </a:lnTo>
                <a:lnTo>
                  <a:pt x="53860" y="20630"/>
                </a:lnTo>
                <a:lnTo>
                  <a:pt x="53870" y="20640"/>
                </a:lnTo>
                <a:lnTo>
                  <a:pt x="53890" y="20640"/>
                </a:lnTo>
                <a:lnTo>
                  <a:pt x="53900" y="20640"/>
                </a:lnTo>
                <a:lnTo>
                  <a:pt x="53910" y="20640"/>
                </a:lnTo>
                <a:lnTo>
                  <a:pt x="53920" y="20650"/>
                </a:lnTo>
                <a:lnTo>
                  <a:pt x="53920" y="20660"/>
                </a:lnTo>
                <a:lnTo>
                  <a:pt x="53920" y="20670"/>
                </a:lnTo>
                <a:lnTo>
                  <a:pt x="53920" y="20680"/>
                </a:lnTo>
                <a:lnTo>
                  <a:pt x="53920" y="20690"/>
                </a:lnTo>
                <a:lnTo>
                  <a:pt x="53910" y="20690"/>
                </a:lnTo>
                <a:lnTo>
                  <a:pt x="53900" y="20690"/>
                </a:lnTo>
                <a:lnTo>
                  <a:pt x="53890" y="20690"/>
                </a:lnTo>
                <a:lnTo>
                  <a:pt x="53880" y="20700"/>
                </a:lnTo>
                <a:lnTo>
                  <a:pt x="53880" y="20710"/>
                </a:lnTo>
                <a:lnTo>
                  <a:pt x="53890" y="20730"/>
                </a:lnTo>
                <a:lnTo>
                  <a:pt x="53890" y="20740"/>
                </a:lnTo>
                <a:lnTo>
                  <a:pt x="53900" y="20740"/>
                </a:lnTo>
                <a:lnTo>
                  <a:pt x="53910" y="20750"/>
                </a:lnTo>
                <a:lnTo>
                  <a:pt x="53920" y="20760"/>
                </a:lnTo>
                <a:lnTo>
                  <a:pt x="53920" y="20770"/>
                </a:lnTo>
                <a:lnTo>
                  <a:pt x="53910" y="20770"/>
                </a:lnTo>
                <a:lnTo>
                  <a:pt x="53910" y="20780"/>
                </a:lnTo>
                <a:lnTo>
                  <a:pt x="53920" y="20780"/>
                </a:lnTo>
                <a:lnTo>
                  <a:pt x="53930" y="20780"/>
                </a:lnTo>
                <a:lnTo>
                  <a:pt x="53940" y="20780"/>
                </a:lnTo>
                <a:lnTo>
                  <a:pt x="53950" y="20780"/>
                </a:lnTo>
                <a:lnTo>
                  <a:pt x="53950" y="20770"/>
                </a:lnTo>
                <a:lnTo>
                  <a:pt x="53960" y="20760"/>
                </a:lnTo>
                <a:lnTo>
                  <a:pt x="53970" y="20760"/>
                </a:lnTo>
                <a:lnTo>
                  <a:pt x="53980" y="20760"/>
                </a:lnTo>
                <a:lnTo>
                  <a:pt x="53980" y="20770"/>
                </a:lnTo>
                <a:lnTo>
                  <a:pt x="53990" y="20770"/>
                </a:lnTo>
                <a:lnTo>
                  <a:pt x="54000" y="20770"/>
                </a:lnTo>
                <a:lnTo>
                  <a:pt x="54000" y="20780"/>
                </a:lnTo>
                <a:lnTo>
                  <a:pt x="54010" y="20780"/>
                </a:lnTo>
                <a:lnTo>
                  <a:pt x="54010" y="20790"/>
                </a:lnTo>
                <a:lnTo>
                  <a:pt x="54000" y="20800"/>
                </a:lnTo>
                <a:lnTo>
                  <a:pt x="53990" y="20810"/>
                </a:lnTo>
                <a:lnTo>
                  <a:pt x="53980" y="20830"/>
                </a:lnTo>
                <a:lnTo>
                  <a:pt x="53970" y="20840"/>
                </a:lnTo>
                <a:lnTo>
                  <a:pt x="53960" y="20850"/>
                </a:lnTo>
                <a:lnTo>
                  <a:pt x="53960" y="20860"/>
                </a:lnTo>
                <a:lnTo>
                  <a:pt x="53960" y="20870"/>
                </a:lnTo>
                <a:lnTo>
                  <a:pt x="53950" y="20880"/>
                </a:lnTo>
                <a:lnTo>
                  <a:pt x="53950" y="20890"/>
                </a:lnTo>
                <a:lnTo>
                  <a:pt x="53940" y="20890"/>
                </a:lnTo>
                <a:lnTo>
                  <a:pt x="53930" y="20900"/>
                </a:lnTo>
                <a:lnTo>
                  <a:pt x="53930" y="20910"/>
                </a:lnTo>
                <a:lnTo>
                  <a:pt x="53930" y="20920"/>
                </a:lnTo>
                <a:lnTo>
                  <a:pt x="53940" y="20920"/>
                </a:lnTo>
                <a:lnTo>
                  <a:pt x="53950" y="20930"/>
                </a:lnTo>
                <a:lnTo>
                  <a:pt x="53960" y="20940"/>
                </a:lnTo>
                <a:lnTo>
                  <a:pt x="53970" y="20940"/>
                </a:lnTo>
                <a:lnTo>
                  <a:pt x="53980" y="20940"/>
                </a:lnTo>
                <a:lnTo>
                  <a:pt x="53990" y="20940"/>
                </a:lnTo>
                <a:lnTo>
                  <a:pt x="54000" y="20940"/>
                </a:lnTo>
                <a:lnTo>
                  <a:pt x="54010" y="20950"/>
                </a:lnTo>
                <a:lnTo>
                  <a:pt x="54010" y="20960"/>
                </a:lnTo>
                <a:lnTo>
                  <a:pt x="54020" y="20960"/>
                </a:lnTo>
                <a:lnTo>
                  <a:pt x="54030" y="20960"/>
                </a:lnTo>
                <a:lnTo>
                  <a:pt x="54040" y="20950"/>
                </a:lnTo>
                <a:lnTo>
                  <a:pt x="54040" y="20940"/>
                </a:lnTo>
                <a:lnTo>
                  <a:pt x="54050" y="20930"/>
                </a:lnTo>
                <a:lnTo>
                  <a:pt x="54060" y="20940"/>
                </a:lnTo>
                <a:lnTo>
                  <a:pt x="54060" y="20950"/>
                </a:lnTo>
                <a:lnTo>
                  <a:pt x="54070" y="20960"/>
                </a:lnTo>
                <a:lnTo>
                  <a:pt x="54080" y="20960"/>
                </a:lnTo>
                <a:lnTo>
                  <a:pt x="54080" y="20950"/>
                </a:lnTo>
                <a:lnTo>
                  <a:pt x="54100" y="20930"/>
                </a:lnTo>
                <a:lnTo>
                  <a:pt x="54110" y="20920"/>
                </a:lnTo>
                <a:lnTo>
                  <a:pt x="54120" y="20920"/>
                </a:lnTo>
                <a:lnTo>
                  <a:pt x="54130" y="20920"/>
                </a:lnTo>
                <a:lnTo>
                  <a:pt x="54140" y="20930"/>
                </a:lnTo>
                <a:lnTo>
                  <a:pt x="54140" y="20960"/>
                </a:lnTo>
                <a:lnTo>
                  <a:pt x="54140" y="20970"/>
                </a:lnTo>
                <a:lnTo>
                  <a:pt x="54160" y="20980"/>
                </a:lnTo>
                <a:lnTo>
                  <a:pt x="54160" y="20990"/>
                </a:lnTo>
                <a:lnTo>
                  <a:pt x="54170" y="20990"/>
                </a:lnTo>
                <a:lnTo>
                  <a:pt x="54170" y="21000"/>
                </a:lnTo>
                <a:lnTo>
                  <a:pt x="54170" y="21020"/>
                </a:lnTo>
                <a:lnTo>
                  <a:pt x="54160" y="21050"/>
                </a:lnTo>
                <a:lnTo>
                  <a:pt x="54160" y="21060"/>
                </a:lnTo>
                <a:lnTo>
                  <a:pt x="54170" y="21060"/>
                </a:lnTo>
                <a:lnTo>
                  <a:pt x="54190" y="21070"/>
                </a:lnTo>
                <a:lnTo>
                  <a:pt x="54180" y="21080"/>
                </a:lnTo>
                <a:lnTo>
                  <a:pt x="54200" y="21090"/>
                </a:lnTo>
                <a:lnTo>
                  <a:pt x="54210" y="21100"/>
                </a:lnTo>
                <a:lnTo>
                  <a:pt x="54230" y="21110"/>
                </a:lnTo>
                <a:lnTo>
                  <a:pt x="54250" y="21130"/>
                </a:lnTo>
                <a:lnTo>
                  <a:pt x="54260" y="21150"/>
                </a:lnTo>
                <a:lnTo>
                  <a:pt x="54260" y="21160"/>
                </a:lnTo>
                <a:lnTo>
                  <a:pt x="54260" y="21170"/>
                </a:lnTo>
                <a:lnTo>
                  <a:pt x="54260" y="21180"/>
                </a:lnTo>
                <a:lnTo>
                  <a:pt x="54260" y="21200"/>
                </a:lnTo>
                <a:lnTo>
                  <a:pt x="54270" y="21210"/>
                </a:lnTo>
                <a:lnTo>
                  <a:pt x="54270" y="21200"/>
                </a:lnTo>
                <a:lnTo>
                  <a:pt x="54280" y="21210"/>
                </a:lnTo>
                <a:lnTo>
                  <a:pt x="54290" y="21200"/>
                </a:lnTo>
                <a:lnTo>
                  <a:pt x="54310" y="21200"/>
                </a:lnTo>
                <a:lnTo>
                  <a:pt x="54320" y="21200"/>
                </a:lnTo>
                <a:lnTo>
                  <a:pt x="54340" y="21210"/>
                </a:lnTo>
                <a:lnTo>
                  <a:pt x="54350" y="21210"/>
                </a:lnTo>
                <a:lnTo>
                  <a:pt x="54360" y="21200"/>
                </a:lnTo>
                <a:lnTo>
                  <a:pt x="54360" y="21220"/>
                </a:lnTo>
                <a:lnTo>
                  <a:pt x="54360" y="21230"/>
                </a:lnTo>
                <a:lnTo>
                  <a:pt x="54370" y="21220"/>
                </a:lnTo>
                <a:lnTo>
                  <a:pt x="54370" y="21230"/>
                </a:lnTo>
                <a:lnTo>
                  <a:pt x="54390" y="21230"/>
                </a:lnTo>
                <a:lnTo>
                  <a:pt x="54400" y="21230"/>
                </a:lnTo>
                <a:lnTo>
                  <a:pt x="54410" y="21230"/>
                </a:lnTo>
                <a:lnTo>
                  <a:pt x="54410" y="21240"/>
                </a:lnTo>
                <a:lnTo>
                  <a:pt x="54410" y="21250"/>
                </a:lnTo>
                <a:lnTo>
                  <a:pt x="54400" y="21260"/>
                </a:lnTo>
                <a:lnTo>
                  <a:pt x="54400" y="21270"/>
                </a:lnTo>
                <a:lnTo>
                  <a:pt x="54400" y="21280"/>
                </a:lnTo>
                <a:lnTo>
                  <a:pt x="54420" y="21280"/>
                </a:lnTo>
                <a:lnTo>
                  <a:pt x="54420" y="21290"/>
                </a:lnTo>
                <a:lnTo>
                  <a:pt x="54420" y="21300"/>
                </a:lnTo>
                <a:lnTo>
                  <a:pt x="54430" y="21300"/>
                </a:lnTo>
                <a:lnTo>
                  <a:pt x="54440" y="21300"/>
                </a:lnTo>
                <a:lnTo>
                  <a:pt x="54460" y="21300"/>
                </a:lnTo>
                <a:lnTo>
                  <a:pt x="54470" y="21300"/>
                </a:lnTo>
                <a:lnTo>
                  <a:pt x="54470" y="21310"/>
                </a:lnTo>
                <a:lnTo>
                  <a:pt x="54480" y="21320"/>
                </a:lnTo>
                <a:lnTo>
                  <a:pt x="54480" y="21330"/>
                </a:lnTo>
                <a:lnTo>
                  <a:pt x="54490" y="21350"/>
                </a:lnTo>
                <a:lnTo>
                  <a:pt x="54500" y="21360"/>
                </a:lnTo>
                <a:lnTo>
                  <a:pt x="54510" y="21360"/>
                </a:lnTo>
                <a:lnTo>
                  <a:pt x="54510" y="21350"/>
                </a:lnTo>
                <a:lnTo>
                  <a:pt x="54510" y="21340"/>
                </a:lnTo>
                <a:lnTo>
                  <a:pt x="54520" y="21340"/>
                </a:lnTo>
                <a:lnTo>
                  <a:pt x="54530" y="21340"/>
                </a:lnTo>
                <a:lnTo>
                  <a:pt x="54530" y="21360"/>
                </a:lnTo>
                <a:lnTo>
                  <a:pt x="54540" y="21370"/>
                </a:lnTo>
                <a:lnTo>
                  <a:pt x="54540" y="21380"/>
                </a:lnTo>
                <a:lnTo>
                  <a:pt x="54540" y="21390"/>
                </a:lnTo>
                <a:lnTo>
                  <a:pt x="54540" y="21400"/>
                </a:lnTo>
                <a:lnTo>
                  <a:pt x="54530" y="21410"/>
                </a:lnTo>
                <a:lnTo>
                  <a:pt x="54530" y="21430"/>
                </a:lnTo>
                <a:lnTo>
                  <a:pt x="54520" y="21440"/>
                </a:lnTo>
                <a:lnTo>
                  <a:pt x="54510" y="21440"/>
                </a:lnTo>
                <a:lnTo>
                  <a:pt x="54510" y="21450"/>
                </a:lnTo>
                <a:lnTo>
                  <a:pt x="54510" y="21460"/>
                </a:lnTo>
                <a:lnTo>
                  <a:pt x="54520" y="21470"/>
                </a:lnTo>
                <a:lnTo>
                  <a:pt x="54520" y="21480"/>
                </a:lnTo>
                <a:lnTo>
                  <a:pt x="54510" y="21490"/>
                </a:lnTo>
                <a:lnTo>
                  <a:pt x="54510" y="21500"/>
                </a:lnTo>
                <a:lnTo>
                  <a:pt x="54520" y="21530"/>
                </a:lnTo>
                <a:lnTo>
                  <a:pt x="54520" y="21550"/>
                </a:lnTo>
                <a:lnTo>
                  <a:pt x="54520" y="21560"/>
                </a:lnTo>
                <a:lnTo>
                  <a:pt x="54520" y="21570"/>
                </a:lnTo>
                <a:lnTo>
                  <a:pt x="54520" y="21580"/>
                </a:lnTo>
                <a:lnTo>
                  <a:pt x="54500" y="21580"/>
                </a:lnTo>
                <a:lnTo>
                  <a:pt x="54490" y="21590"/>
                </a:lnTo>
                <a:lnTo>
                  <a:pt x="54480" y="21590"/>
                </a:lnTo>
                <a:lnTo>
                  <a:pt x="54480" y="21600"/>
                </a:lnTo>
                <a:lnTo>
                  <a:pt x="54470" y="21600"/>
                </a:lnTo>
                <a:lnTo>
                  <a:pt x="54460" y="21600"/>
                </a:lnTo>
                <a:lnTo>
                  <a:pt x="54450" y="21610"/>
                </a:lnTo>
                <a:lnTo>
                  <a:pt x="54440" y="21630"/>
                </a:lnTo>
                <a:lnTo>
                  <a:pt x="54440" y="21640"/>
                </a:lnTo>
                <a:lnTo>
                  <a:pt x="54430" y="21650"/>
                </a:lnTo>
                <a:lnTo>
                  <a:pt x="54420" y="21650"/>
                </a:lnTo>
                <a:lnTo>
                  <a:pt x="54410" y="21650"/>
                </a:lnTo>
                <a:lnTo>
                  <a:pt x="54400" y="21670"/>
                </a:lnTo>
                <a:lnTo>
                  <a:pt x="54400" y="21680"/>
                </a:lnTo>
                <a:lnTo>
                  <a:pt x="54410" y="21690"/>
                </a:lnTo>
                <a:lnTo>
                  <a:pt x="54410" y="21700"/>
                </a:lnTo>
                <a:lnTo>
                  <a:pt x="54410" y="21710"/>
                </a:lnTo>
                <a:lnTo>
                  <a:pt x="54400" y="21720"/>
                </a:lnTo>
                <a:lnTo>
                  <a:pt x="54390" y="21730"/>
                </a:lnTo>
                <a:lnTo>
                  <a:pt x="54390" y="21740"/>
                </a:lnTo>
                <a:lnTo>
                  <a:pt x="54400" y="21750"/>
                </a:lnTo>
                <a:lnTo>
                  <a:pt x="54410" y="21760"/>
                </a:lnTo>
                <a:lnTo>
                  <a:pt x="54410" y="21770"/>
                </a:lnTo>
                <a:lnTo>
                  <a:pt x="54410" y="21780"/>
                </a:lnTo>
                <a:lnTo>
                  <a:pt x="54400" y="21780"/>
                </a:lnTo>
                <a:lnTo>
                  <a:pt x="54390" y="21780"/>
                </a:lnTo>
                <a:lnTo>
                  <a:pt x="54390" y="21790"/>
                </a:lnTo>
                <a:lnTo>
                  <a:pt x="54390" y="21800"/>
                </a:lnTo>
                <a:lnTo>
                  <a:pt x="54400" y="21800"/>
                </a:lnTo>
                <a:lnTo>
                  <a:pt x="54410" y="21800"/>
                </a:lnTo>
                <a:lnTo>
                  <a:pt x="54410" y="21810"/>
                </a:lnTo>
                <a:lnTo>
                  <a:pt x="54410" y="21820"/>
                </a:lnTo>
                <a:lnTo>
                  <a:pt x="54420" y="21820"/>
                </a:lnTo>
                <a:lnTo>
                  <a:pt x="54420" y="21830"/>
                </a:lnTo>
                <a:lnTo>
                  <a:pt x="54420" y="21840"/>
                </a:lnTo>
                <a:lnTo>
                  <a:pt x="54420" y="21850"/>
                </a:lnTo>
                <a:lnTo>
                  <a:pt x="54410" y="21860"/>
                </a:lnTo>
                <a:lnTo>
                  <a:pt x="54400" y="21870"/>
                </a:lnTo>
                <a:lnTo>
                  <a:pt x="54410" y="21870"/>
                </a:lnTo>
                <a:lnTo>
                  <a:pt x="54410" y="21880"/>
                </a:lnTo>
                <a:lnTo>
                  <a:pt x="54410" y="21890"/>
                </a:lnTo>
                <a:lnTo>
                  <a:pt x="54420" y="21900"/>
                </a:lnTo>
                <a:lnTo>
                  <a:pt x="54430" y="21900"/>
                </a:lnTo>
                <a:lnTo>
                  <a:pt x="54430" y="21910"/>
                </a:lnTo>
                <a:lnTo>
                  <a:pt x="54440" y="21910"/>
                </a:lnTo>
                <a:lnTo>
                  <a:pt x="54440" y="21920"/>
                </a:lnTo>
                <a:lnTo>
                  <a:pt x="54440" y="21930"/>
                </a:lnTo>
                <a:lnTo>
                  <a:pt x="54440" y="21940"/>
                </a:lnTo>
                <a:lnTo>
                  <a:pt x="54430" y="21940"/>
                </a:lnTo>
                <a:lnTo>
                  <a:pt x="54420" y="21930"/>
                </a:lnTo>
                <a:lnTo>
                  <a:pt x="54410" y="21930"/>
                </a:lnTo>
                <a:lnTo>
                  <a:pt x="54410" y="21940"/>
                </a:lnTo>
                <a:lnTo>
                  <a:pt x="54420" y="21950"/>
                </a:lnTo>
                <a:lnTo>
                  <a:pt x="54420" y="21960"/>
                </a:lnTo>
                <a:lnTo>
                  <a:pt x="54430" y="21970"/>
                </a:lnTo>
                <a:lnTo>
                  <a:pt x="54430" y="21980"/>
                </a:lnTo>
                <a:lnTo>
                  <a:pt x="54420" y="21980"/>
                </a:lnTo>
                <a:lnTo>
                  <a:pt x="54420" y="21990"/>
                </a:lnTo>
                <a:lnTo>
                  <a:pt x="54420" y="22000"/>
                </a:lnTo>
                <a:lnTo>
                  <a:pt x="54410" y="22000"/>
                </a:lnTo>
                <a:lnTo>
                  <a:pt x="54400" y="22000"/>
                </a:lnTo>
                <a:lnTo>
                  <a:pt x="54390" y="22000"/>
                </a:lnTo>
                <a:lnTo>
                  <a:pt x="54380" y="22000"/>
                </a:lnTo>
                <a:lnTo>
                  <a:pt x="54370" y="21990"/>
                </a:lnTo>
                <a:lnTo>
                  <a:pt x="54370" y="22000"/>
                </a:lnTo>
                <a:lnTo>
                  <a:pt x="54360" y="22000"/>
                </a:lnTo>
                <a:lnTo>
                  <a:pt x="54360" y="22010"/>
                </a:lnTo>
                <a:lnTo>
                  <a:pt x="54350" y="22010"/>
                </a:lnTo>
                <a:lnTo>
                  <a:pt x="54360" y="22020"/>
                </a:lnTo>
                <a:lnTo>
                  <a:pt x="54350" y="22020"/>
                </a:lnTo>
                <a:lnTo>
                  <a:pt x="54340" y="22030"/>
                </a:lnTo>
                <a:lnTo>
                  <a:pt x="54330" y="22030"/>
                </a:lnTo>
                <a:lnTo>
                  <a:pt x="54330" y="22020"/>
                </a:lnTo>
                <a:lnTo>
                  <a:pt x="54320" y="22020"/>
                </a:lnTo>
                <a:lnTo>
                  <a:pt x="54320" y="22030"/>
                </a:lnTo>
                <a:lnTo>
                  <a:pt x="54310" y="22030"/>
                </a:lnTo>
                <a:lnTo>
                  <a:pt x="54310" y="22040"/>
                </a:lnTo>
                <a:lnTo>
                  <a:pt x="54310" y="22050"/>
                </a:lnTo>
                <a:lnTo>
                  <a:pt x="54300" y="22050"/>
                </a:lnTo>
                <a:lnTo>
                  <a:pt x="54290" y="22060"/>
                </a:lnTo>
                <a:lnTo>
                  <a:pt x="54290" y="22070"/>
                </a:lnTo>
                <a:lnTo>
                  <a:pt x="54280" y="22070"/>
                </a:lnTo>
                <a:lnTo>
                  <a:pt x="54280" y="22080"/>
                </a:lnTo>
                <a:lnTo>
                  <a:pt x="54280" y="22090"/>
                </a:lnTo>
                <a:lnTo>
                  <a:pt x="54270" y="22100"/>
                </a:lnTo>
                <a:lnTo>
                  <a:pt x="54270" y="22110"/>
                </a:lnTo>
                <a:lnTo>
                  <a:pt x="54260" y="22110"/>
                </a:lnTo>
                <a:lnTo>
                  <a:pt x="54260" y="22120"/>
                </a:lnTo>
                <a:lnTo>
                  <a:pt x="54270" y="22130"/>
                </a:lnTo>
                <a:lnTo>
                  <a:pt x="54280" y="22140"/>
                </a:lnTo>
                <a:lnTo>
                  <a:pt x="54260" y="22150"/>
                </a:lnTo>
                <a:lnTo>
                  <a:pt x="54240" y="22160"/>
                </a:lnTo>
                <a:lnTo>
                  <a:pt x="54200" y="22180"/>
                </a:lnTo>
                <a:lnTo>
                  <a:pt x="54180" y="22190"/>
                </a:lnTo>
                <a:lnTo>
                  <a:pt x="54160" y="22190"/>
                </a:lnTo>
                <a:lnTo>
                  <a:pt x="54150" y="22210"/>
                </a:lnTo>
                <a:lnTo>
                  <a:pt x="54150" y="22220"/>
                </a:lnTo>
                <a:lnTo>
                  <a:pt x="54150" y="22230"/>
                </a:lnTo>
                <a:lnTo>
                  <a:pt x="54160" y="22250"/>
                </a:lnTo>
                <a:lnTo>
                  <a:pt x="54170" y="22260"/>
                </a:lnTo>
                <a:lnTo>
                  <a:pt x="54200" y="22290"/>
                </a:lnTo>
                <a:lnTo>
                  <a:pt x="54220" y="22310"/>
                </a:lnTo>
                <a:lnTo>
                  <a:pt x="54210" y="22330"/>
                </a:lnTo>
                <a:lnTo>
                  <a:pt x="54200" y="22340"/>
                </a:lnTo>
                <a:lnTo>
                  <a:pt x="54150" y="22400"/>
                </a:lnTo>
                <a:lnTo>
                  <a:pt x="54140" y="22410"/>
                </a:lnTo>
                <a:lnTo>
                  <a:pt x="54130" y="22440"/>
                </a:lnTo>
                <a:lnTo>
                  <a:pt x="54110" y="22460"/>
                </a:lnTo>
                <a:lnTo>
                  <a:pt x="54060" y="22490"/>
                </a:lnTo>
                <a:lnTo>
                  <a:pt x="54030" y="22510"/>
                </a:lnTo>
                <a:lnTo>
                  <a:pt x="53990" y="22530"/>
                </a:lnTo>
                <a:lnTo>
                  <a:pt x="53950" y="22550"/>
                </a:lnTo>
                <a:lnTo>
                  <a:pt x="53930" y="22570"/>
                </a:lnTo>
                <a:lnTo>
                  <a:pt x="53910" y="22590"/>
                </a:lnTo>
                <a:lnTo>
                  <a:pt x="53910" y="22600"/>
                </a:lnTo>
                <a:lnTo>
                  <a:pt x="53900" y="22620"/>
                </a:lnTo>
                <a:lnTo>
                  <a:pt x="53900" y="22640"/>
                </a:lnTo>
                <a:lnTo>
                  <a:pt x="53900" y="22650"/>
                </a:lnTo>
                <a:lnTo>
                  <a:pt x="53900" y="22660"/>
                </a:lnTo>
                <a:lnTo>
                  <a:pt x="53910" y="22690"/>
                </a:lnTo>
                <a:lnTo>
                  <a:pt x="53920" y="22710"/>
                </a:lnTo>
                <a:lnTo>
                  <a:pt x="53920" y="22720"/>
                </a:lnTo>
                <a:lnTo>
                  <a:pt x="53930" y="22740"/>
                </a:lnTo>
                <a:lnTo>
                  <a:pt x="53930" y="22750"/>
                </a:lnTo>
                <a:lnTo>
                  <a:pt x="53940" y="22750"/>
                </a:lnTo>
                <a:lnTo>
                  <a:pt x="53950" y="22750"/>
                </a:lnTo>
                <a:lnTo>
                  <a:pt x="54000" y="22750"/>
                </a:lnTo>
                <a:lnTo>
                  <a:pt x="54010" y="22740"/>
                </a:lnTo>
                <a:lnTo>
                  <a:pt x="54030" y="22740"/>
                </a:lnTo>
                <a:lnTo>
                  <a:pt x="54050" y="22740"/>
                </a:lnTo>
                <a:lnTo>
                  <a:pt x="54060" y="22740"/>
                </a:lnTo>
                <a:lnTo>
                  <a:pt x="54090" y="22740"/>
                </a:lnTo>
                <a:lnTo>
                  <a:pt x="54120" y="22750"/>
                </a:lnTo>
                <a:lnTo>
                  <a:pt x="54160" y="22760"/>
                </a:lnTo>
                <a:lnTo>
                  <a:pt x="54200" y="22760"/>
                </a:lnTo>
                <a:lnTo>
                  <a:pt x="54210" y="22760"/>
                </a:lnTo>
                <a:lnTo>
                  <a:pt x="54240" y="22750"/>
                </a:lnTo>
                <a:lnTo>
                  <a:pt x="54250" y="22750"/>
                </a:lnTo>
                <a:lnTo>
                  <a:pt x="54260" y="22760"/>
                </a:lnTo>
                <a:lnTo>
                  <a:pt x="54270" y="22770"/>
                </a:lnTo>
                <a:lnTo>
                  <a:pt x="54290" y="22790"/>
                </a:lnTo>
                <a:lnTo>
                  <a:pt x="54280" y="22790"/>
                </a:lnTo>
                <a:lnTo>
                  <a:pt x="54290" y="22790"/>
                </a:lnTo>
                <a:lnTo>
                  <a:pt x="54300" y="22800"/>
                </a:lnTo>
                <a:lnTo>
                  <a:pt x="54330" y="22820"/>
                </a:lnTo>
                <a:lnTo>
                  <a:pt x="54360" y="22850"/>
                </a:lnTo>
                <a:lnTo>
                  <a:pt x="54380" y="22850"/>
                </a:lnTo>
                <a:lnTo>
                  <a:pt x="54380" y="22860"/>
                </a:lnTo>
                <a:lnTo>
                  <a:pt x="54390" y="22870"/>
                </a:lnTo>
                <a:lnTo>
                  <a:pt x="54400" y="22880"/>
                </a:lnTo>
                <a:lnTo>
                  <a:pt x="54400" y="22900"/>
                </a:lnTo>
                <a:lnTo>
                  <a:pt x="54410" y="22900"/>
                </a:lnTo>
                <a:lnTo>
                  <a:pt x="54410" y="22910"/>
                </a:lnTo>
                <a:lnTo>
                  <a:pt x="54420" y="22910"/>
                </a:lnTo>
                <a:lnTo>
                  <a:pt x="54430" y="22930"/>
                </a:lnTo>
                <a:lnTo>
                  <a:pt x="54450" y="22950"/>
                </a:lnTo>
                <a:lnTo>
                  <a:pt x="54460" y="22960"/>
                </a:lnTo>
                <a:lnTo>
                  <a:pt x="54470" y="22980"/>
                </a:lnTo>
                <a:lnTo>
                  <a:pt x="54480" y="22980"/>
                </a:lnTo>
                <a:lnTo>
                  <a:pt x="54480" y="22990"/>
                </a:lnTo>
                <a:lnTo>
                  <a:pt x="54490" y="23000"/>
                </a:lnTo>
                <a:lnTo>
                  <a:pt x="54490" y="23010"/>
                </a:lnTo>
                <a:lnTo>
                  <a:pt x="54500" y="23020"/>
                </a:lnTo>
                <a:lnTo>
                  <a:pt x="54510" y="23020"/>
                </a:lnTo>
                <a:lnTo>
                  <a:pt x="54520" y="23030"/>
                </a:lnTo>
                <a:lnTo>
                  <a:pt x="54530" y="23040"/>
                </a:lnTo>
                <a:lnTo>
                  <a:pt x="54550" y="23050"/>
                </a:lnTo>
                <a:lnTo>
                  <a:pt x="54570" y="23070"/>
                </a:lnTo>
                <a:lnTo>
                  <a:pt x="54580" y="23080"/>
                </a:lnTo>
                <a:lnTo>
                  <a:pt x="54590" y="23090"/>
                </a:lnTo>
                <a:lnTo>
                  <a:pt x="54590" y="23100"/>
                </a:lnTo>
                <a:lnTo>
                  <a:pt x="54600" y="23100"/>
                </a:lnTo>
                <a:lnTo>
                  <a:pt x="54600" y="23110"/>
                </a:lnTo>
                <a:lnTo>
                  <a:pt x="54600" y="23120"/>
                </a:lnTo>
                <a:lnTo>
                  <a:pt x="54610" y="23120"/>
                </a:lnTo>
                <a:lnTo>
                  <a:pt x="54630" y="23160"/>
                </a:lnTo>
                <a:lnTo>
                  <a:pt x="54630" y="23170"/>
                </a:lnTo>
                <a:lnTo>
                  <a:pt x="54640" y="23170"/>
                </a:lnTo>
                <a:lnTo>
                  <a:pt x="54640" y="23180"/>
                </a:lnTo>
                <a:lnTo>
                  <a:pt x="54650" y="23190"/>
                </a:lnTo>
                <a:lnTo>
                  <a:pt x="54660" y="23190"/>
                </a:lnTo>
                <a:lnTo>
                  <a:pt x="54660" y="23200"/>
                </a:lnTo>
                <a:lnTo>
                  <a:pt x="54670" y="23200"/>
                </a:lnTo>
                <a:lnTo>
                  <a:pt x="54670" y="23210"/>
                </a:lnTo>
                <a:lnTo>
                  <a:pt x="54690" y="23230"/>
                </a:lnTo>
                <a:lnTo>
                  <a:pt x="54700" y="23230"/>
                </a:lnTo>
                <a:lnTo>
                  <a:pt x="54710" y="23240"/>
                </a:lnTo>
                <a:lnTo>
                  <a:pt x="54720" y="23250"/>
                </a:lnTo>
                <a:lnTo>
                  <a:pt x="54740" y="23270"/>
                </a:lnTo>
                <a:lnTo>
                  <a:pt x="54750" y="23280"/>
                </a:lnTo>
                <a:lnTo>
                  <a:pt x="54760" y="23290"/>
                </a:lnTo>
                <a:lnTo>
                  <a:pt x="54790" y="23320"/>
                </a:lnTo>
                <a:lnTo>
                  <a:pt x="54800" y="23320"/>
                </a:lnTo>
                <a:lnTo>
                  <a:pt x="54810" y="23340"/>
                </a:lnTo>
                <a:lnTo>
                  <a:pt x="54820" y="23360"/>
                </a:lnTo>
                <a:lnTo>
                  <a:pt x="54820" y="23370"/>
                </a:lnTo>
                <a:lnTo>
                  <a:pt x="54820" y="23380"/>
                </a:lnTo>
                <a:lnTo>
                  <a:pt x="54820" y="23390"/>
                </a:lnTo>
                <a:lnTo>
                  <a:pt x="54820" y="23410"/>
                </a:lnTo>
                <a:lnTo>
                  <a:pt x="54830" y="23440"/>
                </a:lnTo>
                <a:lnTo>
                  <a:pt x="54850" y="23480"/>
                </a:lnTo>
                <a:lnTo>
                  <a:pt x="54850" y="23490"/>
                </a:lnTo>
                <a:lnTo>
                  <a:pt x="54870" y="23510"/>
                </a:lnTo>
                <a:lnTo>
                  <a:pt x="54870" y="23530"/>
                </a:lnTo>
                <a:lnTo>
                  <a:pt x="54870" y="23540"/>
                </a:lnTo>
                <a:lnTo>
                  <a:pt x="54910" y="23620"/>
                </a:lnTo>
                <a:lnTo>
                  <a:pt x="54910" y="23630"/>
                </a:lnTo>
                <a:lnTo>
                  <a:pt x="54910" y="23640"/>
                </a:lnTo>
                <a:lnTo>
                  <a:pt x="54910" y="23650"/>
                </a:lnTo>
                <a:lnTo>
                  <a:pt x="54920" y="23670"/>
                </a:lnTo>
                <a:lnTo>
                  <a:pt x="54920" y="23680"/>
                </a:lnTo>
                <a:lnTo>
                  <a:pt x="54910" y="23750"/>
                </a:lnTo>
                <a:lnTo>
                  <a:pt x="54890" y="23830"/>
                </a:lnTo>
                <a:lnTo>
                  <a:pt x="54900" y="23830"/>
                </a:lnTo>
                <a:lnTo>
                  <a:pt x="54850" y="23990"/>
                </a:lnTo>
                <a:lnTo>
                  <a:pt x="54830" y="24050"/>
                </a:lnTo>
                <a:lnTo>
                  <a:pt x="54820" y="24080"/>
                </a:lnTo>
                <a:lnTo>
                  <a:pt x="54830" y="24090"/>
                </a:lnTo>
                <a:lnTo>
                  <a:pt x="54840" y="24090"/>
                </a:lnTo>
                <a:lnTo>
                  <a:pt x="54850" y="24100"/>
                </a:lnTo>
                <a:lnTo>
                  <a:pt x="54880" y="24120"/>
                </a:lnTo>
                <a:lnTo>
                  <a:pt x="54890" y="24160"/>
                </a:lnTo>
                <a:lnTo>
                  <a:pt x="54900" y="24180"/>
                </a:lnTo>
                <a:lnTo>
                  <a:pt x="54950" y="24310"/>
                </a:lnTo>
                <a:lnTo>
                  <a:pt x="54960" y="24340"/>
                </a:lnTo>
                <a:lnTo>
                  <a:pt x="54960" y="24370"/>
                </a:lnTo>
                <a:lnTo>
                  <a:pt x="54880" y="24390"/>
                </a:lnTo>
                <a:lnTo>
                  <a:pt x="54870" y="24400"/>
                </a:lnTo>
                <a:lnTo>
                  <a:pt x="54880" y="24420"/>
                </a:lnTo>
                <a:lnTo>
                  <a:pt x="54900" y="24430"/>
                </a:lnTo>
                <a:lnTo>
                  <a:pt x="54910" y="24450"/>
                </a:lnTo>
                <a:lnTo>
                  <a:pt x="54930" y="24460"/>
                </a:lnTo>
                <a:lnTo>
                  <a:pt x="54920" y="24460"/>
                </a:lnTo>
                <a:lnTo>
                  <a:pt x="54920" y="24470"/>
                </a:lnTo>
                <a:lnTo>
                  <a:pt x="54920" y="24480"/>
                </a:lnTo>
                <a:lnTo>
                  <a:pt x="54900" y="24490"/>
                </a:lnTo>
                <a:lnTo>
                  <a:pt x="54890" y="24510"/>
                </a:lnTo>
                <a:lnTo>
                  <a:pt x="54880" y="24510"/>
                </a:lnTo>
                <a:lnTo>
                  <a:pt x="54880" y="24500"/>
                </a:lnTo>
                <a:lnTo>
                  <a:pt x="54870" y="24490"/>
                </a:lnTo>
                <a:lnTo>
                  <a:pt x="54860" y="24490"/>
                </a:lnTo>
                <a:lnTo>
                  <a:pt x="54860" y="24480"/>
                </a:lnTo>
                <a:lnTo>
                  <a:pt x="54850" y="24470"/>
                </a:lnTo>
                <a:lnTo>
                  <a:pt x="54850" y="24460"/>
                </a:lnTo>
                <a:lnTo>
                  <a:pt x="54840" y="24450"/>
                </a:lnTo>
                <a:lnTo>
                  <a:pt x="54830" y="24440"/>
                </a:lnTo>
                <a:lnTo>
                  <a:pt x="54830" y="24430"/>
                </a:lnTo>
                <a:lnTo>
                  <a:pt x="54820" y="24420"/>
                </a:lnTo>
                <a:lnTo>
                  <a:pt x="54810" y="24420"/>
                </a:lnTo>
                <a:lnTo>
                  <a:pt x="54790" y="24440"/>
                </a:lnTo>
                <a:lnTo>
                  <a:pt x="54760" y="24480"/>
                </a:lnTo>
                <a:lnTo>
                  <a:pt x="54780" y="24490"/>
                </a:lnTo>
                <a:lnTo>
                  <a:pt x="54810" y="24540"/>
                </a:lnTo>
                <a:lnTo>
                  <a:pt x="54820" y="24550"/>
                </a:lnTo>
                <a:lnTo>
                  <a:pt x="54820" y="24570"/>
                </a:lnTo>
                <a:lnTo>
                  <a:pt x="54830" y="24570"/>
                </a:lnTo>
                <a:lnTo>
                  <a:pt x="54870" y="24590"/>
                </a:lnTo>
                <a:lnTo>
                  <a:pt x="54900" y="24630"/>
                </a:lnTo>
                <a:lnTo>
                  <a:pt x="54910" y="24680"/>
                </a:lnTo>
                <a:lnTo>
                  <a:pt x="54950" y="24770"/>
                </a:lnTo>
                <a:lnTo>
                  <a:pt x="54940" y="24790"/>
                </a:lnTo>
                <a:lnTo>
                  <a:pt x="55030" y="24830"/>
                </a:lnTo>
                <a:lnTo>
                  <a:pt x="55050" y="24900"/>
                </a:lnTo>
                <a:lnTo>
                  <a:pt x="55210" y="24890"/>
                </a:lnTo>
                <a:lnTo>
                  <a:pt x="55440" y="24870"/>
                </a:lnTo>
                <a:lnTo>
                  <a:pt x="55440" y="24920"/>
                </a:lnTo>
                <a:lnTo>
                  <a:pt x="55500" y="24920"/>
                </a:lnTo>
                <a:lnTo>
                  <a:pt x="55510" y="24920"/>
                </a:lnTo>
                <a:lnTo>
                  <a:pt x="55510" y="24900"/>
                </a:lnTo>
                <a:lnTo>
                  <a:pt x="55520" y="24900"/>
                </a:lnTo>
                <a:lnTo>
                  <a:pt x="55540" y="24860"/>
                </a:lnTo>
                <a:lnTo>
                  <a:pt x="55540" y="24840"/>
                </a:lnTo>
                <a:lnTo>
                  <a:pt x="55540" y="24830"/>
                </a:lnTo>
                <a:lnTo>
                  <a:pt x="55550" y="24830"/>
                </a:lnTo>
                <a:lnTo>
                  <a:pt x="55550" y="24820"/>
                </a:lnTo>
                <a:lnTo>
                  <a:pt x="55560" y="24820"/>
                </a:lnTo>
                <a:lnTo>
                  <a:pt x="55570" y="24820"/>
                </a:lnTo>
                <a:lnTo>
                  <a:pt x="55580" y="24820"/>
                </a:lnTo>
                <a:lnTo>
                  <a:pt x="55580" y="24810"/>
                </a:lnTo>
                <a:lnTo>
                  <a:pt x="55580" y="24800"/>
                </a:lnTo>
                <a:lnTo>
                  <a:pt x="55570" y="24800"/>
                </a:lnTo>
                <a:lnTo>
                  <a:pt x="55580" y="24790"/>
                </a:lnTo>
                <a:lnTo>
                  <a:pt x="55590" y="24790"/>
                </a:lnTo>
                <a:lnTo>
                  <a:pt x="55600" y="24790"/>
                </a:lnTo>
                <a:lnTo>
                  <a:pt x="55610" y="24790"/>
                </a:lnTo>
                <a:lnTo>
                  <a:pt x="55620" y="24790"/>
                </a:lnTo>
                <a:lnTo>
                  <a:pt x="55620" y="24780"/>
                </a:lnTo>
                <a:lnTo>
                  <a:pt x="55630" y="24780"/>
                </a:lnTo>
                <a:lnTo>
                  <a:pt x="55630" y="24790"/>
                </a:lnTo>
                <a:lnTo>
                  <a:pt x="55640" y="24790"/>
                </a:lnTo>
                <a:lnTo>
                  <a:pt x="55640" y="24800"/>
                </a:lnTo>
                <a:lnTo>
                  <a:pt x="55640" y="24790"/>
                </a:lnTo>
                <a:lnTo>
                  <a:pt x="55650" y="24790"/>
                </a:lnTo>
                <a:lnTo>
                  <a:pt x="55680" y="24790"/>
                </a:lnTo>
                <a:lnTo>
                  <a:pt x="55700" y="24800"/>
                </a:lnTo>
                <a:lnTo>
                  <a:pt x="55710" y="24790"/>
                </a:lnTo>
                <a:lnTo>
                  <a:pt x="55720" y="24780"/>
                </a:lnTo>
                <a:lnTo>
                  <a:pt x="55720" y="24790"/>
                </a:lnTo>
                <a:lnTo>
                  <a:pt x="55810" y="24890"/>
                </a:lnTo>
                <a:lnTo>
                  <a:pt x="55820" y="24890"/>
                </a:lnTo>
                <a:lnTo>
                  <a:pt x="55880" y="24930"/>
                </a:lnTo>
                <a:lnTo>
                  <a:pt x="55890" y="24970"/>
                </a:lnTo>
                <a:lnTo>
                  <a:pt x="55930" y="24950"/>
                </a:lnTo>
                <a:lnTo>
                  <a:pt x="55960" y="24940"/>
                </a:lnTo>
                <a:lnTo>
                  <a:pt x="55990" y="24930"/>
                </a:lnTo>
                <a:lnTo>
                  <a:pt x="56030" y="24910"/>
                </a:lnTo>
                <a:lnTo>
                  <a:pt x="56040" y="24910"/>
                </a:lnTo>
                <a:lnTo>
                  <a:pt x="56050" y="24910"/>
                </a:lnTo>
                <a:lnTo>
                  <a:pt x="56050" y="24900"/>
                </a:lnTo>
                <a:lnTo>
                  <a:pt x="56060" y="24900"/>
                </a:lnTo>
                <a:lnTo>
                  <a:pt x="56080" y="24890"/>
                </a:lnTo>
                <a:lnTo>
                  <a:pt x="56110" y="24880"/>
                </a:lnTo>
                <a:lnTo>
                  <a:pt x="56130" y="24880"/>
                </a:lnTo>
                <a:lnTo>
                  <a:pt x="56150" y="24870"/>
                </a:lnTo>
                <a:lnTo>
                  <a:pt x="56170" y="24860"/>
                </a:lnTo>
                <a:lnTo>
                  <a:pt x="56180" y="24860"/>
                </a:lnTo>
                <a:lnTo>
                  <a:pt x="56200" y="24870"/>
                </a:lnTo>
                <a:lnTo>
                  <a:pt x="56220" y="24860"/>
                </a:lnTo>
                <a:lnTo>
                  <a:pt x="56240" y="24840"/>
                </a:lnTo>
                <a:lnTo>
                  <a:pt x="56270" y="24920"/>
                </a:lnTo>
                <a:lnTo>
                  <a:pt x="56300" y="25000"/>
                </a:lnTo>
                <a:lnTo>
                  <a:pt x="56300" y="25010"/>
                </a:lnTo>
                <a:lnTo>
                  <a:pt x="56310" y="25040"/>
                </a:lnTo>
                <a:lnTo>
                  <a:pt x="56320" y="25060"/>
                </a:lnTo>
                <a:lnTo>
                  <a:pt x="56320" y="25070"/>
                </a:lnTo>
                <a:lnTo>
                  <a:pt x="56330" y="25090"/>
                </a:lnTo>
                <a:lnTo>
                  <a:pt x="56330" y="25100"/>
                </a:lnTo>
                <a:lnTo>
                  <a:pt x="56340" y="25120"/>
                </a:lnTo>
                <a:lnTo>
                  <a:pt x="56350" y="25150"/>
                </a:lnTo>
                <a:lnTo>
                  <a:pt x="56370" y="25190"/>
                </a:lnTo>
                <a:lnTo>
                  <a:pt x="56370" y="25200"/>
                </a:lnTo>
                <a:lnTo>
                  <a:pt x="56390" y="25210"/>
                </a:lnTo>
                <a:lnTo>
                  <a:pt x="56430" y="25230"/>
                </a:lnTo>
                <a:lnTo>
                  <a:pt x="56440" y="25240"/>
                </a:lnTo>
                <a:lnTo>
                  <a:pt x="56450" y="25250"/>
                </a:lnTo>
                <a:lnTo>
                  <a:pt x="56470" y="25280"/>
                </a:lnTo>
                <a:lnTo>
                  <a:pt x="56490" y="25310"/>
                </a:lnTo>
                <a:lnTo>
                  <a:pt x="56500" y="25320"/>
                </a:lnTo>
                <a:lnTo>
                  <a:pt x="56500" y="25330"/>
                </a:lnTo>
                <a:lnTo>
                  <a:pt x="56510" y="25340"/>
                </a:lnTo>
                <a:lnTo>
                  <a:pt x="56500" y="25360"/>
                </a:lnTo>
                <a:lnTo>
                  <a:pt x="56500" y="25390"/>
                </a:lnTo>
                <a:lnTo>
                  <a:pt x="56570" y="25460"/>
                </a:lnTo>
                <a:lnTo>
                  <a:pt x="56590" y="25480"/>
                </a:lnTo>
                <a:lnTo>
                  <a:pt x="56620" y="25510"/>
                </a:lnTo>
                <a:lnTo>
                  <a:pt x="56650" y="25540"/>
                </a:lnTo>
                <a:lnTo>
                  <a:pt x="56660" y="25610"/>
                </a:lnTo>
                <a:lnTo>
                  <a:pt x="56680" y="25610"/>
                </a:lnTo>
                <a:lnTo>
                  <a:pt x="56710" y="25610"/>
                </a:lnTo>
                <a:lnTo>
                  <a:pt x="56770" y="25620"/>
                </a:lnTo>
                <a:lnTo>
                  <a:pt x="56790" y="25620"/>
                </a:lnTo>
                <a:lnTo>
                  <a:pt x="56810" y="25630"/>
                </a:lnTo>
                <a:lnTo>
                  <a:pt x="56830" y="25640"/>
                </a:lnTo>
                <a:lnTo>
                  <a:pt x="56840" y="25650"/>
                </a:lnTo>
                <a:lnTo>
                  <a:pt x="56840" y="25670"/>
                </a:lnTo>
                <a:lnTo>
                  <a:pt x="56820" y="25650"/>
                </a:lnTo>
                <a:lnTo>
                  <a:pt x="56810" y="25650"/>
                </a:lnTo>
                <a:lnTo>
                  <a:pt x="56790" y="25640"/>
                </a:lnTo>
                <a:lnTo>
                  <a:pt x="56770" y="25640"/>
                </a:lnTo>
                <a:lnTo>
                  <a:pt x="56770" y="25650"/>
                </a:lnTo>
                <a:lnTo>
                  <a:pt x="56780" y="25660"/>
                </a:lnTo>
                <a:lnTo>
                  <a:pt x="56800" y="25700"/>
                </a:lnTo>
                <a:lnTo>
                  <a:pt x="56800" y="25710"/>
                </a:lnTo>
                <a:lnTo>
                  <a:pt x="56870" y="25760"/>
                </a:lnTo>
                <a:lnTo>
                  <a:pt x="56870" y="25780"/>
                </a:lnTo>
                <a:lnTo>
                  <a:pt x="56890" y="25790"/>
                </a:lnTo>
                <a:lnTo>
                  <a:pt x="56900" y="25800"/>
                </a:lnTo>
                <a:lnTo>
                  <a:pt x="56960" y="25820"/>
                </a:lnTo>
                <a:lnTo>
                  <a:pt x="57000" y="25850"/>
                </a:lnTo>
                <a:lnTo>
                  <a:pt x="57020" y="25860"/>
                </a:lnTo>
                <a:lnTo>
                  <a:pt x="57040" y="25880"/>
                </a:lnTo>
                <a:lnTo>
                  <a:pt x="57070" y="25900"/>
                </a:lnTo>
                <a:lnTo>
                  <a:pt x="57090" y="25910"/>
                </a:lnTo>
                <a:lnTo>
                  <a:pt x="57110" y="25930"/>
                </a:lnTo>
                <a:lnTo>
                  <a:pt x="57080" y="25940"/>
                </a:lnTo>
                <a:lnTo>
                  <a:pt x="57070" y="25960"/>
                </a:lnTo>
                <a:lnTo>
                  <a:pt x="57060" y="25960"/>
                </a:lnTo>
                <a:lnTo>
                  <a:pt x="57040" y="25960"/>
                </a:lnTo>
                <a:lnTo>
                  <a:pt x="56990" y="25980"/>
                </a:lnTo>
                <a:lnTo>
                  <a:pt x="56950" y="26000"/>
                </a:lnTo>
                <a:lnTo>
                  <a:pt x="56900" y="26010"/>
                </a:lnTo>
                <a:lnTo>
                  <a:pt x="56890" y="26010"/>
                </a:lnTo>
                <a:lnTo>
                  <a:pt x="56870" y="26010"/>
                </a:lnTo>
                <a:lnTo>
                  <a:pt x="56840" y="26010"/>
                </a:lnTo>
                <a:lnTo>
                  <a:pt x="56830" y="26000"/>
                </a:lnTo>
                <a:lnTo>
                  <a:pt x="56790" y="26050"/>
                </a:lnTo>
                <a:lnTo>
                  <a:pt x="56780" y="26070"/>
                </a:lnTo>
                <a:lnTo>
                  <a:pt x="56790" y="26110"/>
                </a:lnTo>
                <a:lnTo>
                  <a:pt x="56810" y="26130"/>
                </a:lnTo>
                <a:lnTo>
                  <a:pt x="56790" y="26160"/>
                </a:lnTo>
                <a:lnTo>
                  <a:pt x="56780" y="26180"/>
                </a:lnTo>
                <a:lnTo>
                  <a:pt x="56770" y="26180"/>
                </a:lnTo>
                <a:lnTo>
                  <a:pt x="56710" y="26160"/>
                </a:lnTo>
                <a:lnTo>
                  <a:pt x="56660" y="26150"/>
                </a:lnTo>
                <a:lnTo>
                  <a:pt x="56610" y="26140"/>
                </a:lnTo>
                <a:lnTo>
                  <a:pt x="56580" y="26180"/>
                </a:lnTo>
                <a:lnTo>
                  <a:pt x="56580" y="26190"/>
                </a:lnTo>
                <a:lnTo>
                  <a:pt x="56570" y="26210"/>
                </a:lnTo>
                <a:lnTo>
                  <a:pt x="56540" y="26250"/>
                </a:lnTo>
                <a:lnTo>
                  <a:pt x="56510" y="26280"/>
                </a:lnTo>
                <a:lnTo>
                  <a:pt x="56510" y="26290"/>
                </a:lnTo>
                <a:lnTo>
                  <a:pt x="56500" y="26290"/>
                </a:lnTo>
                <a:lnTo>
                  <a:pt x="56490" y="26290"/>
                </a:lnTo>
                <a:lnTo>
                  <a:pt x="56480" y="26310"/>
                </a:lnTo>
                <a:lnTo>
                  <a:pt x="56470" y="26390"/>
                </a:lnTo>
                <a:lnTo>
                  <a:pt x="56480" y="26420"/>
                </a:lnTo>
                <a:lnTo>
                  <a:pt x="56490" y="26440"/>
                </a:lnTo>
                <a:lnTo>
                  <a:pt x="56510" y="26450"/>
                </a:lnTo>
                <a:lnTo>
                  <a:pt x="56510" y="26460"/>
                </a:lnTo>
                <a:lnTo>
                  <a:pt x="56520" y="26460"/>
                </a:lnTo>
                <a:lnTo>
                  <a:pt x="56530" y="26480"/>
                </a:lnTo>
                <a:lnTo>
                  <a:pt x="56530" y="26500"/>
                </a:lnTo>
                <a:lnTo>
                  <a:pt x="56540" y="26500"/>
                </a:lnTo>
                <a:lnTo>
                  <a:pt x="56550" y="26530"/>
                </a:lnTo>
                <a:lnTo>
                  <a:pt x="56560" y="26540"/>
                </a:lnTo>
                <a:lnTo>
                  <a:pt x="56600" y="26570"/>
                </a:lnTo>
                <a:lnTo>
                  <a:pt x="56630" y="26580"/>
                </a:lnTo>
                <a:lnTo>
                  <a:pt x="56640" y="26590"/>
                </a:lnTo>
                <a:lnTo>
                  <a:pt x="56650" y="26600"/>
                </a:lnTo>
                <a:lnTo>
                  <a:pt x="56660" y="26610"/>
                </a:lnTo>
                <a:lnTo>
                  <a:pt x="56640" y="26640"/>
                </a:lnTo>
                <a:lnTo>
                  <a:pt x="56650" y="26650"/>
                </a:lnTo>
                <a:lnTo>
                  <a:pt x="56660" y="26680"/>
                </a:lnTo>
                <a:lnTo>
                  <a:pt x="56660" y="26690"/>
                </a:lnTo>
                <a:lnTo>
                  <a:pt x="56670" y="26690"/>
                </a:lnTo>
                <a:lnTo>
                  <a:pt x="56690" y="26690"/>
                </a:lnTo>
                <a:lnTo>
                  <a:pt x="56700" y="26690"/>
                </a:lnTo>
                <a:lnTo>
                  <a:pt x="56710" y="26690"/>
                </a:lnTo>
                <a:lnTo>
                  <a:pt x="56720" y="26700"/>
                </a:lnTo>
                <a:lnTo>
                  <a:pt x="56730" y="26700"/>
                </a:lnTo>
                <a:lnTo>
                  <a:pt x="56740" y="26700"/>
                </a:lnTo>
                <a:lnTo>
                  <a:pt x="56750" y="26710"/>
                </a:lnTo>
                <a:lnTo>
                  <a:pt x="56760" y="26710"/>
                </a:lnTo>
                <a:lnTo>
                  <a:pt x="56770" y="26710"/>
                </a:lnTo>
                <a:lnTo>
                  <a:pt x="56780" y="26710"/>
                </a:lnTo>
                <a:lnTo>
                  <a:pt x="56780" y="26720"/>
                </a:lnTo>
                <a:lnTo>
                  <a:pt x="56790" y="26730"/>
                </a:lnTo>
                <a:lnTo>
                  <a:pt x="56790" y="26740"/>
                </a:lnTo>
                <a:lnTo>
                  <a:pt x="56790" y="26750"/>
                </a:lnTo>
                <a:lnTo>
                  <a:pt x="56800" y="26750"/>
                </a:lnTo>
                <a:lnTo>
                  <a:pt x="56810" y="26760"/>
                </a:lnTo>
                <a:lnTo>
                  <a:pt x="56820" y="26770"/>
                </a:lnTo>
                <a:lnTo>
                  <a:pt x="56830" y="26770"/>
                </a:lnTo>
                <a:lnTo>
                  <a:pt x="56830" y="26780"/>
                </a:lnTo>
                <a:lnTo>
                  <a:pt x="56830" y="26790"/>
                </a:lnTo>
                <a:lnTo>
                  <a:pt x="56840" y="26810"/>
                </a:lnTo>
                <a:lnTo>
                  <a:pt x="56840" y="26820"/>
                </a:lnTo>
                <a:lnTo>
                  <a:pt x="56850" y="26830"/>
                </a:lnTo>
                <a:lnTo>
                  <a:pt x="56850" y="26840"/>
                </a:lnTo>
                <a:lnTo>
                  <a:pt x="56850" y="26850"/>
                </a:lnTo>
                <a:lnTo>
                  <a:pt x="56850" y="26860"/>
                </a:lnTo>
                <a:lnTo>
                  <a:pt x="56840" y="26870"/>
                </a:lnTo>
                <a:lnTo>
                  <a:pt x="56830" y="26880"/>
                </a:lnTo>
                <a:lnTo>
                  <a:pt x="56820" y="26890"/>
                </a:lnTo>
                <a:lnTo>
                  <a:pt x="56810" y="26900"/>
                </a:lnTo>
                <a:lnTo>
                  <a:pt x="56800" y="26900"/>
                </a:lnTo>
                <a:lnTo>
                  <a:pt x="56780" y="26930"/>
                </a:lnTo>
                <a:lnTo>
                  <a:pt x="56780" y="26940"/>
                </a:lnTo>
                <a:lnTo>
                  <a:pt x="56770" y="26940"/>
                </a:lnTo>
                <a:lnTo>
                  <a:pt x="56770" y="26950"/>
                </a:lnTo>
                <a:lnTo>
                  <a:pt x="56770" y="26960"/>
                </a:lnTo>
                <a:lnTo>
                  <a:pt x="56760" y="26960"/>
                </a:lnTo>
                <a:lnTo>
                  <a:pt x="56760" y="26970"/>
                </a:lnTo>
                <a:lnTo>
                  <a:pt x="56750" y="26970"/>
                </a:lnTo>
                <a:lnTo>
                  <a:pt x="56750" y="26980"/>
                </a:lnTo>
                <a:lnTo>
                  <a:pt x="56740" y="26990"/>
                </a:lnTo>
                <a:lnTo>
                  <a:pt x="56730" y="26990"/>
                </a:lnTo>
                <a:lnTo>
                  <a:pt x="56730" y="27000"/>
                </a:lnTo>
                <a:lnTo>
                  <a:pt x="56720" y="27000"/>
                </a:lnTo>
                <a:lnTo>
                  <a:pt x="56720" y="27010"/>
                </a:lnTo>
                <a:lnTo>
                  <a:pt x="56730" y="27010"/>
                </a:lnTo>
                <a:lnTo>
                  <a:pt x="56730" y="27020"/>
                </a:lnTo>
                <a:lnTo>
                  <a:pt x="56740" y="27020"/>
                </a:lnTo>
                <a:lnTo>
                  <a:pt x="56740" y="27030"/>
                </a:lnTo>
                <a:lnTo>
                  <a:pt x="56750" y="27030"/>
                </a:lnTo>
                <a:lnTo>
                  <a:pt x="56760" y="27030"/>
                </a:lnTo>
                <a:lnTo>
                  <a:pt x="56760" y="27040"/>
                </a:lnTo>
                <a:lnTo>
                  <a:pt x="56750" y="27040"/>
                </a:lnTo>
                <a:lnTo>
                  <a:pt x="56740" y="27050"/>
                </a:lnTo>
                <a:lnTo>
                  <a:pt x="56750" y="27060"/>
                </a:lnTo>
                <a:lnTo>
                  <a:pt x="56760" y="27070"/>
                </a:lnTo>
                <a:lnTo>
                  <a:pt x="56770" y="27080"/>
                </a:lnTo>
                <a:lnTo>
                  <a:pt x="56780" y="27100"/>
                </a:lnTo>
                <a:lnTo>
                  <a:pt x="56810" y="27100"/>
                </a:lnTo>
                <a:lnTo>
                  <a:pt x="56830" y="27110"/>
                </a:lnTo>
                <a:lnTo>
                  <a:pt x="56850" y="27110"/>
                </a:lnTo>
                <a:lnTo>
                  <a:pt x="56870" y="27120"/>
                </a:lnTo>
                <a:lnTo>
                  <a:pt x="56880" y="27120"/>
                </a:lnTo>
                <a:lnTo>
                  <a:pt x="56910" y="27120"/>
                </a:lnTo>
                <a:lnTo>
                  <a:pt x="56940" y="27120"/>
                </a:lnTo>
                <a:lnTo>
                  <a:pt x="56940" y="27150"/>
                </a:lnTo>
                <a:lnTo>
                  <a:pt x="56930" y="27190"/>
                </a:lnTo>
                <a:lnTo>
                  <a:pt x="56930" y="27210"/>
                </a:lnTo>
                <a:lnTo>
                  <a:pt x="56930" y="27220"/>
                </a:lnTo>
                <a:lnTo>
                  <a:pt x="56920" y="27250"/>
                </a:lnTo>
                <a:lnTo>
                  <a:pt x="56910" y="27280"/>
                </a:lnTo>
                <a:lnTo>
                  <a:pt x="56900" y="27300"/>
                </a:lnTo>
                <a:lnTo>
                  <a:pt x="56900" y="27330"/>
                </a:lnTo>
                <a:lnTo>
                  <a:pt x="56890" y="27340"/>
                </a:lnTo>
                <a:lnTo>
                  <a:pt x="56890" y="27360"/>
                </a:lnTo>
                <a:lnTo>
                  <a:pt x="56880" y="27360"/>
                </a:lnTo>
                <a:lnTo>
                  <a:pt x="56880" y="27370"/>
                </a:lnTo>
                <a:lnTo>
                  <a:pt x="56880" y="27380"/>
                </a:lnTo>
                <a:lnTo>
                  <a:pt x="56870" y="27400"/>
                </a:lnTo>
                <a:lnTo>
                  <a:pt x="56860" y="27420"/>
                </a:lnTo>
                <a:lnTo>
                  <a:pt x="56860" y="27430"/>
                </a:lnTo>
                <a:lnTo>
                  <a:pt x="56850" y="27430"/>
                </a:lnTo>
                <a:lnTo>
                  <a:pt x="56850" y="27440"/>
                </a:lnTo>
                <a:lnTo>
                  <a:pt x="56850" y="27450"/>
                </a:lnTo>
                <a:lnTo>
                  <a:pt x="56840" y="27460"/>
                </a:lnTo>
                <a:lnTo>
                  <a:pt x="56840" y="27470"/>
                </a:lnTo>
                <a:lnTo>
                  <a:pt x="56830" y="27480"/>
                </a:lnTo>
                <a:lnTo>
                  <a:pt x="56840" y="27490"/>
                </a:lnTo>
                <a:lnTo>
                  <a:pt x="56850" y="27500"/>
                </a:lnTo>
                <a:lnTo>
                  <a:pt x="56860" y="27510"/>
                </a:lnTo>
                <a:lnTo>
                  <a:pt x="56870" y="27510"/>
                </a:lnTo>
                <a:lnTo>
                  <a:pt x="56870" y="27520"/>
                </a:lnTo>
                <a:lnTo>
                  <a:pt x="56880" y="27520"/>
                </a:lnTo>
                <a:lnTo>
                  <a:pt x="56890" y="27520"/>
                </a:lnTo>
                <a:lnTo>
                  <a:pt x="56900" y="27520"/>
                </a:lnTo>
                <a:lnTo>
                  <a:pt x="56910" y="27530"/>
                </a:lnTo>
                <a:lnTo>
                  <a:pt x="56920" y="27530"/>
                </a:lnTo>
                <a:lnTo>
                  <a:pt x="56930" y="27530"/>
                </a:lnTo>
                <a:lnTo>
                  <a:pt x="56940" y="27530"/>
                </a:lnTo>
                <a:lnTo>
                  <a:pt x="56950" y="27540"/>
                </a:lnTo>
                <a:lnTo>
                  <a:pt x="56960" y="27540"/>
                </a:lnTo>
                <a:lnTo>
                  <a:pt x="56970" y="27540"/>
                </a:lnTo>
                <a:lnTo>
                  <a:pt x="56960" y="27540"/>
                </a:lnTo>
                <a:lnTo>
                  <a:pt x="56960" y="27550"/>
                </a:lnTo>
                <a:lnTo>
                  <a:pt x="56960" y="27560"/>
                </a:lnTo>
                <a:lnTo>
                  <a:pt x="56950" y="27560"/>
                </a:lnTo>
                <a:lnTo>
                  <a:pt x="56950" y="27570"/>
                </a:lnTo>
                <a:lnTo>
                  <a:pt x="56940" y="27570"/>
                </a:lnTo>
                <a:lnTo>
                  <a:pt x="56940" y="27580"/>
                </a:lnTo>
                <a:lnTo>
                  <a:pt x="56930" y="27590"/>
                </a:lnTo>
                <a:lnTo>
                  <a:pt x="56920" y="27610"/>
                </a:lnTo>
                <a:lnTo>
                  <a:pt x="56900" y="27620"/>
                </a:lnTo>
                <a:lnTo>
                  <a:pt x="56880" y="27650"/>
                </a:lnTo>
                <a:lnTo>
                  <a:pt x="56860" y="27670"/>
                </a:lnTo>
                <a:lnTo>
                  <a:pt x="56860" y="27680"/>
                </a:lnTo>
                <a:lnTo>
                  <a:pt x="56850" y="27690"/>
                </a:lnTo>
                <a:lnTo>
                  <a:pt x="56840" y="27700"/>
                </a:lnTo>
                <a:lnTo>
                  <a:pt x="56830" y="27720"/>
                </a:lnTo>
                <a:lnTo>
                  <a:pt x="56820" y="27720"/>
                </a:lnTo>
                <a:lnTo>
                  <a:pt x="56820" y="27730"/>
                </a:lnTo>
                <a:lnTo>
                  <a:pt x="56810" y="27740"/>
                </a:lnTo>
                <a:lnTo>
                  <a:pt x="56800" y="27750"/>
                </a:lnTo>
                <a:lnTo>
                  <a:pt x="56800" y="27760"/>
                </a:lnTo>
                <a:lnTo>
                  <a:pt x="56790" y="27770"/>
                </a:lnTo>
                <a:lnTo>
                  <a:pt x="56910" y="27850"/>
                </a:lnTo>
                <a:lnTo>
                  <a:pt x="56910" y="27860"/>
                </a:lnTo>
                <a:lnTo>
                  <a:pt x="56900" y="27860"/>
                </a:lnTo>
                <a:lnTo>
                  <a:pt x="56850" y="27900"/>
                </a:lnTo>
                <a:lnTo>
                  <a:pt x="56930" y="28010"/>
                </a:lnTo>
                <a:lnTo>
                  <a:pt x="56950" y="28010"/>
                </a:lnTo>
                <a:lnTo>
                  <a:pt x="56950" y="28020"/>
                </a:lnTo>
                <a:lnTo>
                  <a:pt x="56960" y="28030"/>
                </a:lnTo>
                <a:lnTo>
                  <a:pt x="56950" y="28030"/>
                </a:lnTo>
                <a:lnTo>
                  <a:pt x="56940" y="28030"/>
                </a:lnTo>
                <a:lnTo>
                  <a:pt x="56940" y="28040"/>
                </a:lnTo>
                <a:lnTo>
                  <a:pt x="56920" y="28060"/>
                </a:lnTo>
                <a:lnTo>
                  <a:pt x="56900" y="28070"/>
                </a:lnTo>
                <a:lnTo>
                  <a:pt x="56890" y="28070"/>
                </a:lnTo>
                <a:lnTo>
                  <a:pt x="56860" y="28080"/>
                </a:lnTo>
                <a:lnTo>
                  <a:pt x="56840" y="28090"/>
                </a:lnTo>
                <a:lnTo>
                  <a:pt x="56820" y="28100"/>
                </a:lnTo>
                <a:lnTo>
                  <a:pt x="56800" y="28110"/>
                </a:lnTo>
                <a:lnTo>
                  <a:pt x="56790" y="28120"/>
                </a:lnTo>
                <a:lnTo>
                  <a:pt x="56760" y="28160"/>
                </a:lnTo>
                <a:lnTo>
                  <a:pt x="56810" y="28210"/>
                </a:lnTo>
                <a:lnTo>
                  <a:pt x="56800" y="28210"/>
                </a:lnTo>
                <a:lnTo>
                  <a:pt x="56780" y="28240"/>
                </a:lnTo>
                <a:lnTo>
                  <a:pt x="56790" y="28240"/>
                </a:lnTo>
                <a:lnTo>
                  <a:pt x="56790" y="28250"/>
                </a:lnTo>
                <a:lnTo>
                  <a:pt x="56800" y="28250"/>
                </a:lnTo>
                <a:lnTo>
                  <a:pt x="56800" y="28260"/>
                </a:lnTo>
                <a:lnTo>
                  <a:pt x="56810" y="28260"/>
                </a:lnTo>
                <a:lnTo>
                  <a:pt x="56810" y="28250"/>
                </a:lnTo>
                <a:lnTo>
                  <a:pt x="56820" y="28250"/>
                </a:lnTo>
                <a:lnTo>
                  <a:pt x="56820" y="28260"/>
                </a:lnTo>
                <a:lnTo>
                  <a:pt x="56820" y="28270"/>
                </a:lnTo>
                <a:lnTo>
                  <a:pt x="56820" y="28260"/>
                </a:lnTo>
                <a:lnTo>
                  <a:pt x="56810" y="28260"/>
                </a:lnTo>
                <a:lnTo>
                  <a:pt x="56810" y="28270"/>
                </a:lnTo>
                <a:lnTo>
                  <a:pt x="56810" y="28280"/>
                </a:lnTo>
                <a:lnTo>
                  <a:pt x="56820" y="28280"/>
                </a:lnTo>
                <a:lnTo>
                  <a:pt x="56830" y="28280"/>
                </a:lnTo>
                <a:lnTo>
                  <a:pt x="56840" y="28290"/>
                </a:lnTo>
                <a:lnTo>
                  <a:pt x="56840" y="28280"/>
                </a:lnTo>
                <a:lnTo>
                  <a:pt x="56850" y="28270"/>
                </a:lnTo>
                <a:lnTo>
                  <a:pt x="56850" y="28280"/>
                </a:lnTo>
                <a:lnTo>
                  <a:pt x="56860" y="28280"/>
                </a:lnTo>
                <a:lnTo>
                  <a:pt x="56870" y="28280"/>
                </a:lnTo>
                <a:lnTo>
                  <a:pt x="56880" y="28310"/>
                </a:lnTo>
                <a:lnTo>
                  <a:pt x="56880" y="28330"/>
                </a:lnTo>
                <a:lnTo>
                  <a:pt x="56890" y="28350"/>
                </a:lnTo>
                <a:lnTo>
                  <a:pt x="56910" y="28400"/>
                </a:lnTo>
                <a:lnTo>
                  <a:pt x="56960" y="28430"/>
                </a:lnTo>
                <a:lnTo>
                  <a:pt x="57020" y="28450"/>
                </a:lnTo>
                <a:lnTo>
                  <a:pt x="57010" y="28480"/>
                </a:lnTo>
                <a:lnTo>
                  <a:pt x="56980" y="28510"/>
                </a:lnTo>
                <a:lnTo>
                  <a:pt x="56950" y="28530"/>
                </a:lnTo>
                <a:lnTo>
                  <a:pt x="56950" y="28540"/>
                </a:lnTo>
                <a:lnTo>
                  <a:pt x="56930" y="28600"/>
                </a:lnTo>
                <a:lnTo>
                  <a:pt x="56920" y="28600"/>
                </a:lnTo>
                <a:lnTo>
                  <a:pt x="56920" y="28680"/>
                </a:lnTo>
                <a:lnTo>
                  <a:pt x="56900" y="28710"/>
                </a:lnTo>
                <a:lnTo>
                  <a:pt x="56900" y="28720"/>
                </a:lnTo>
                <a:lnTo>
                  <a:pt x="56900" y="28730"/>
                </a:lnTo>
                <a:lnTo>
                  <a:pt x="56900" y="28750"/>
                </a:lnTo>
                <a:lnTo>
                  <a:pt x="56890" y="28760"/>
                </a:lnTo>
                <a:lnTo>
                  <a:pt x="56890" y="28770"/>
                </a:lnTo>
                <a:lnTo>
                  <a:pt x="56920" y="28840"/>
                </a:lnTo>
                <a:lnTo>
                  <a:pt x="56940" y="28890"/>
                </a:lnTo>
                <a:lnTo>
                  <a:pt x="56970" y="2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