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Saulkrastu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Saulkrast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990" y="25310"/>
                </a:moveTo>
                <a:lnTo>
                  <a:pt x="48990" y="25300"/>
                </a:lnTo>
                <a:lnTo>
                  <a:pt x="48980" y="25280"/>
                </a:lnTo>
                <a:lnTo>
                  <a:pt x="48980" y="25270"/>
                </a:lnTo>
                <a:lnTo>
                  <a:pt x="48960" y="25200"/>
                </a:lnTo>
                <a:lnTo>
                  <a:pt x="48950" y="25170"/>
                </a:lnTo>
                <a:lnTo>
                  <a:pt x="48940" y="25130"/>
                </a:lnTo>
                <a:lnTo>
                  <a:pt x="48900" y="25040"/>
                </a:lnTo>
                <a:lnTo>
                  <a:pt x="48890" y="24990"/>
                </a:lnTo>
                <a:lnTo>
                  <a:pt x="48870" y="24930"/>
                </a:lnTo>
                <a:lnTo>
                  <a:pt x="48850" y="24860"/>
                </a:lnTo>
                <a:lnTo>
                  <a:pt x="48830" y="24800"/>
                </a:lnTo>
                <a:lnTo>
                  <a:pt x="48790" y="24700"/>
                </a:lnTo>
                <a:lnTo>
                  <a:pt x="48560" y="23960"/>
                </a:lnTo>
                <a:lnTo>
                  <a:pt x="48530" y="23870"/>
                </a:lnTo>
                <a:lnTo>
                  <a:pt x="48440" y="23580"/>
                </a:lnTo>
                <a:lnTo>
                  <a:pt x="48430" y="23580"/>
                </a:lnTo>
                <a:lnTo>
                  <a:pt x="48420" y="23580"/>
                </a:lnTo>
                <a:lnTo>
                  <a:pt x="48410" y="23580"/>
                </a:lnTo>
                <a:lnTo>
                  <a:pt x="48410" y="23590"/>
                </a:lnTo>
                <a:lnTo>
                  <a:pt x="48400" y="23590"/>
                </a:lnTo>
                <a:lnTo>
                  <a:pt x="48400" y="23580"/>
                </a:lnTo>
                <a:lnTo>
                  <a:pt x="48390" y="23580"/>
                </a:lnTo>
                <a:lnTo>
                  <a:pt x="48380" y="23580"/>
                </a:lnTo>
                <a:lnTo>
                  <a:pt x="48380" y="23590"/>
                </a:lnTo>
                <a:lnTo>
                  <a:pt x="48370" y="23590"/>
                </a:lnTo>
                <a:lnTo>
                  <a:pt x="48370" y="23600"/>
                </a:lnTo>
                <a:lnTo>
                  <a:pt x="48360" y="23600"/>
                </a:lnTo>
                <a:lnTo>
                  <a:pt x="48360" y="23590"/>
                </a:lnTo>
                <a:lnTo>
                  <a:pt x="48360" y="23600"/>
                </a:lnTo>
                <a:lnTo>
                  <a:pt x="48350" y="23600"/>
                </a:lnTo>
                <a:lnTo>
                  <a:pt x="48350" y="23590"/>
                </a:lnTo>
                <a:lnTo>
                  <a:pt x="48350" y="23600"/>
                </a:lnTo>
                <a:lnTo>
                  <a:pt x="48340" y="23600"/>
                </a:lnTo>
                <a:lnTo>
                  <a:pt x="48330" y="23590"/>
                </a:lnTo>
                <a:lnTo>
                  <a:pt x="48330" y="23600"/>
                </a:lnTo>
                <a:lnTo>
                  <a:pt x="48320" y="23600"/>
                </a:lnTo>
                <a:lnTo>
                  <a:pt x="48320" y="23590"/>
                </a:lnTo>
                <a:lnTo>
                  <a:pt x="48310" y="23600"/>
                </a:lnTo>
                <a:lnTo>
                  <a:pt x="48310" y="23590"/>
                </a:lnTo>
                <a:lnTo>
                  <a:pt x="48310" y="2360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290" y="23600"/>
                </a:lnTo>
                <a:lnTo>
                  <a:pt x="48280" y="23600"/>
                </a:lnTo>
                <a:lnTo>
                  <a:pt x="48280" y="23590"/>
                </a:lnTo>
                <a:lnTo>
                  <a:pt x="48270" y="23590"/>
                </a:lnTo>
                <a:lnTo>
                  <a:pt x="48270" y="23600"/>
                </a:lnTo>
                <a:lnTo>
                  <a:pt x="48270" y="23590"/>
                </a:lnTo>
                <a:lnTo>
                  <a:pt x="48260" y="23590"/>
                </a:lnTo>
                <a:lnTo>
                  <a:pt x="48250" y="23590"/>
                </a:lnTo>
                <a:lnTo>
                  <a:pt x="48250" y="23580"/>
                </a:lnTo>
                <a:lnTo>
                  <a:pt x="48240" y="23580"/>
                </a:lnTo>
                <a:lnTo>
                  <a:pt x="48240" y="23570"/>
                </a:lnTo>
                <a:lnTo>
                  <a:pt x="48230" y="23570"/>
                </a:lnTo>
                <a:lnTo>
                  <a:pt x="48230" y="23560"/>
                </a:lnTo>
                <a:lnTo>
                  <a:pt x="48230" y="23570"/>
                </a:lnTo>
                <a:lnTo>
                  <a:pt x="48220" y="23570"/>
                </a:lnTo>
                <a:lnTo>
                  <a:pt x="48220" y="23560"/>
                </a:lnTo>
                <a:lnTo>
                  <a:pt x="48210" y="23560"/>
                </a:lnTo>
                <a:lnTo>
                  <a:pt x="48210" y="23570"/>
                </a:lnTo>
                <a:lnTo>
                  <a:pt x="48210" y="23560"/>
                </a:lnTo>
                <a:lnTo>
                  <a:pt x="48200" y="23560"/>
                </a:lnTo>
                <a:lnTo>
                  <a:pt x="48200" y="23550"/>
                </a:lnTo>
                <a:lnTo>
                  <a:pt x="48190" y="23550"/>
                </a:lnTo>
                <a:lnTo>
                  <a:pt x="48190" y="23540"/>
                </a:lnTo>
                <a:lnTo>
                  <a:pt x="48180" y="23540"/>
                </a:lnTo>
                <a:lnTo>
                  <a:pt x="48180" y="23550"/>
                </a:lnTo>
                <a:lnTo>
                  <a:pt x="48170" y="23550"/>
                </a:lnTo>
                <a:lnTo>
                  <a:pt x="48170" y="23540"/>
                </a:lnTo>
                <a:lnTo>
                  <a:pt x="48170" y="23550"/>
                </a:lnTo>
                <a:lnTo>
                  <a:pt x="48160" y="23550"/>
                </a:lnTo>
                <a:lnTo>
                  <a:pt x="48150" y="23550"/>
                </a:lnTo>
                <a:lnTo>
                  <a:pt x="48140" y="23540"/>
                </a:lnTo>
                <a:lnTo>
                  <a:pt x="48130" y="23540"/>
                </a:lnTo>
                <a:lnTo>
                  <a:pt x="48120" y="23540"/>
                </a:lnTo>
                <a:lnTo>
                  <a:pt x="48110" y="23540"/>
                </a:lnTo>
                <a:lnTo>
                  <a:pt x="48100" y="23540"/>
                </a:lnTo>
                <a:lnTo>
                  <a:pt x="48100" y="23530"/>
                </a:lnTo>
                <a:lnTo>
                  <a:pt x="48100" y="23540"/>
                </a:lnTo>
                <a:lnTo>
                  <a:pt x="48090" y="23530"/>
                </a:lnTo>
                <a:lnTo>
                  <a:pt x="48080" y="23530"/>
                </a:lnTo>
                <a:lnTo>
                  <a:pt x="48080" y="23520"/>
                </a:lnTo>
                <a:lnTo>
                  <a:pt x="48070" y="23520"/>
                </a:lnTo>
                <a:lnTo>
                  <a:pt x="48060" y="23520"/>
                </a:lnTo>
                <a:lnTo>
                  <a:pt x="48050" y="23520"/>
                </a:lnTo>
                <a:lnTo>
                  <a:pt x="48050" y="23510"/>
                </a:lnTo>
                <a:lnTo>
                  <a:pt x="48040" y="23510"/>
                </a:lnTo>
                <a:lnTo>
                  <a:pt x="48040" y="23520"/>
                </a:lnTo>
                <a:lnTo>
                  <a:pt x="48030" y="23520"/>
                </a:lnTo>
                <a:lnTo>
                  <a:pt x="48030" y="23510"/>
                </a:lnTo>
                <a:lnTo>
                  <a:pt x="48030" y="23500"/>
                </a:lnTo>
                <a:lnTo>
                  <a:pt x="48020" y="23500"/>
                </a:lnTo>
                <a:lnTo>
                  <a:pt x="48010" y="23500"/>
                </a:lnTo>
                <a:lnTo>
                  <a:pt x="48000" y="23500"/>
                </a:lnTo>
                <a:lnTo>
                  <a:pt x="48000" y="23490"/>
                </a:lnTo>
                <a:lnTo>
                  <a:pt x="47990" y="23490"/>
                </a:lnTo>
                <a:lnTo>
                  <a:pt x="47980" y="23490"/>
                </a:lnTo>
                <a:lnTo>
                  <a:pt x="47980" y="23500"/>
                </a:lnTo>
                <a:lnTo>
                  <a:pt x="47970" y="23500"/>
                </a:lnTo>
                <a:lnTo>
                  <a:pt x="47970" y="23490"/>
                </a:lnTo>
                <a:lnTo>
                  <a:pt x="47960" y="23490"/>
                </a:lnTo>
                <a:lnTo>
                  <a:pt x="47950" y="23490"/>
                </a:lnTo>
                <a:lnTo>
                  <a:pt x="47940" y="23490"/>
                </a:lnTo>
                <a:lnTo>
                  <a:pt x="47940" y="23500"/>
                </a:lnTo>
                <a:lnTo>
                  <a:pt x="47930" y="23500"/>
                </a:lnTo>
                <a:lnTo>
                  <a:pt x="47920" y="23510"/>
                </a:lnTo>
                <a:lnTo>
                  <a:pt x="47910" y="23510"/>
                </a:lnTo>
                <a:lnTo>
                  <a:pt x="47900" y="23510"/>
                </a:lnTo>
                <a:lnTo>
                  <a:pt x="47900" y="23520"/>
                </a:lnTo>
                <a:lnTo>
                  <a:pt x="47890" y="23520"/>
                </a:lnTo>
                <a:lnTo>
                  <a:pt x="47890" y="23530"/>
                </a:lnTo>
                <a:lnTo>
                  <a:pt x="47880" y="23530"/>
                </a:lnTo>
                <a:lnTo>
                  <a:pt x="47870" y="23530"/>
                </a:lnTo>
                <a:lnTo>
                  <a:pt x="47870" y="23540"/>
                </a:lnTo>
                <a:lnTo>
                  <a:pt x="47860" y="23540"/>
                </a:lnTo>
                <a:lnTo>
                  <a:pt x="47850" y="23540"/>
                </a:lnTo>
                <a:lnTo>
                  <a:pt x="47840" y="23540"/>
                </a:lnTo>
                <a:lnTo>
                  <a:pt x="47840" y="23550"/>
                </a:lnTo>
                <a:lnTo>
                  <a:pt x="47830" y="23550"/>
                </a:lnTo>
                <a:lnTo>
                  <a:pt x="47820" y="23550"/>
                </a:lnTo>
                <a:lnTo>
                  <a:pt x="47820" y="23560"/>
                </a:lnTo>
                <a:lnTo>
                  <a:pt x="47810" y="23560"/>
                </a:lnTo>
                <a:lnTo>
                  <a:pt x="47810" y="23550"/>
                </a:lnTo>
                <a:lnTo>
                  <a:pt x="47800" y="23550"/>
                </a:lnTo>
                <a:lnTo>
                  <a:pt x="47790" y="23550"/>
                </a:lnTo>
                <a:lnTo>
                  <a:pt x="47780" y="23550"/>
                </a:lnTo>
                <a:lnTo>
                  <a:pt x="47780" y="23560"/>
                </a:lnTo>
                <a:lnTo>
                  <a:pt x="47770" y="23560"/>
                </a:lnTo>
                <a:lnTo>
                  <a:pt x="47760" y="23570"/>
                </a:lnTo>
                <a:lnTo>
                  <a:pt x="47760" y="23580"/>
                </a:lnTo>
                <a:lnTo>
                  <a:pt x="47750" y="23580"/>
                </a:lnTo>
                <a:lnTo>
                  <a:pt x="47750" y="23570"/>
                </a:lnTo>
                <a:lnTo>
                  <a:pt x="47750" y="23580"/>
                </a:lnTo>
                <a:lnTo>
                  <a:pt x="47740" y="23580"/>
                </a:lnTo>
                <a:lnTo>
                  <a:pt x="47730" y="23580"/>
                </a:lnTo>
                <a:lnTo>
                  <a:pt x="47730" y="23570"/>
                </a:lnTo>
                <a:lnTo>
                  <a:pt x="47720" y="23570"/>
                </a:lnTo>
                <a:lnTo>
                  <a:pt x="47720" y="23580"/>
                </a:lnTo>
                <a:lnTo>
                  <a:pt x="47710" y="23580"/>
                </a:lnTo>
                <a:lnTo>
                  <a:pt x="47700" y="23580"/>
                </a:lnTo>
                <a:lnTo>
                  <a:pt x="47690" y="23580"/>
                </a:lnTo>
                <a:lnTo>
                  <a:pt x="47690" y="23590"/>
                </a:lnTo>
                <a:lnTo>
                  <a:pt x="47680" y="23590"/>
                </a:lnTo>
                <a:lnTo>
                  <a:pt x="47670" y="23590"/>
                </a:lnTo>
                <a:lnTo>
                  <a:pt x="47660" y="23590"/>
                </a:lnTo>
                <a:lnTo>
                  <a:pt x="47650" y="23590"/>
                </a:lnTo>
                <a:lnTo>
                  <a:pt x="47640" y="23590"/>
                </a:lnTo>
                <a:lnTo>
                  <a:pt x="47630" y="23590"/>
                </a:lnTo>
                <a:lnTo>
                  <a:pt x="47620" y="23590"/>
                </a:lnTo>
                <a:lnTo>
                  <a:pt x="47610" y="23590"/>
                </a:lnTo>
                <a:lnTo>
                  <a:pt x="47610" y="23600"/>
                </a:lnTo>
                <a:lnTo>
                  <a:pt x="47600" y="23600"/>
                </a:lnTo>
                <a:lnTo>
                  <a:pt x="47590" y="23600"/>
                </a:lnTo>
                <a:lnTo>
                  <a:pt x="47580" y="23600"/>
                </a:lnTo>
                <a:lnTo>
                  <a:pt x="47580" y="23590"/>
                </a:lnTo>
                <a:lnTo>
                  <a:pt x="47580" y="23600"/>
                </a:lnTo>
                <a:lnTo>
                  <a:pt x="47580" y="23610"/>
                </a:lnTo>
                <a:lnTo>
                  <a:pt x="47570" y="23610"/>
                </a:lnTo>
                <a:lnTo>
                  <a:pt x="47560" y="23610"/>
                </a:lnTo>
                <a:lnTo>
                  <a:pt x="47550" y="23610"/>
                </a:lnTo>
                <a:lnTo>
                  <a:pt x="47550" y="23620"/>
                </a:lnTo>
                <a:lnTo>
                  <a:pt x="47540" y="23620"/>
                </a:lnTo>
                <a:lnTo>
                  <a:pt x="47540" y="23610"/>
                </a:lnTo>
                <a:lnTo>
                  <a:pt x="47530" y="23610"/>
                </a:lnTo>
                <a:lnTo>
                  <a:pt x="47530" y="23620"/>
                </a:lnTo>
                <a:lnTo>
                  <a:pt x="47540" y="23620"/>
                </a:lnTo>
                <a:lnTo>
                  <a:pt x="47530" y="23620"/>
                </a:lnTo>
                <a:lnTo>
                  <a:pt x="47530" y="23630"/>
                </a:lnTo>
                <a:lnTo>
                  <a:pt x="47530" y="23620"/>
                </a:lnTo>
                <a:lnTo>
                  <a:pt x="47520" y="23620"/>
                </a:lnTo>
                <a:lnTo>
                  <a:pt x="47520" y="23610"/>
                </a:lnTo>
                <a:lnTo>
                  <a:pt x="47510" y="23610"/>
                </a:lnTo>
                <a:lnTo>
                  <a:pt x="47510" y="23620"/>
                </a:lnTo>
                <a:lnTo>
                  <a:pt x="47500" y="23620"/>
                </a:lnTo>
                <a:lnTo>
                  <a:pt x="47500" y="23610"/>
                </a:lnTo>
                <a:lnTo>
                  <a:pt x="47510" y="23610"/>
                </a:lnTo>
                <a:lnTo>
                  <a:pt x="47510" y="23600"/>
                </a:lnTo>
                <a:lnTo>
                  <a:pt x="47510" y="23590"/>
                </a:lnTo>
                <a:lnTo>
                  <a:pt x="47520" y="23590"/>
                </a:lnTo>
                <a:lnTo>
                  <a:pt x="47520" y="23580"/>
                </a:lnTo>
                <a:lnTo>
                  <a:pt x="47530" y="23580"/>
                </a:lnTo>
                <a:lnTo>
                  <a:pt x="47530" y="23570"/>
                </a:lnTo>
                <a:lnTo>
                  <a:pt x="47520" y="23570"/>
                </a:lnTo>
                <a:lnTo>
                  <a:pt x="47520" y="23560"/>
                </a:lnTo>
                <a:lnTo>
                  <a:pt x="47510" y="23560"/>
                </a:lnTo>
                <a:lnTo>
                  <a:pt x="47510" y="23550"/>
                </a:lnTo>
                <a:lnTo>
                  <a:pt x="47510" y="23540"/>
                </a:lnTo>
                <a:lnTo>
                  <a:pt x="47510" y="23530"/>
                </a:lnTo>
                <a:lnTo>
                  <a:pt x="47500" y="23530"/>
                </a:lnTo>
                <a:lnTo>
                  <a:pt x="47500" y="23540"/>
                </a:lnTo>
                <a:lnTo>
                  <a:pt x="47490" y="23540"/>
                </a:lnTo>
                <a:lnTo>
                  <a:pt x="47490" y="23530"/>
                </a:lnTo>
                <a:lnTo>
                  <a:pt x="47480" y="23530"/>
                </a:lnTo>
                <a:lnTo>
                  <a:pt x="47470" y="23530"/>
                </a:lnTo>
                <a:lnTo>
                  <a:pt x="47460" y="23530"/>
                </a:lnTo>
                <a:lnTo>
                  <a:pt x="47450" y="23530"/>
                </a:lnTo>
                <a:lnTo>
                  <a:pt x="47450" y="23520"/>
                </a:lnTo>
                <a:lnTo>
                  <a:pt x="47440" y="23520"/>
                </a:lnTo>
                <a:lnTo>
                  <a:pt x="47440" y="23530"/>
                </a:lnTo>
                <a:lnTo>
                  <a:pt x="47430" y="23530"/>
                </a:lnTo>
                <a:lnTo>
                  <a:pt x="47420" y="23530"/>
                </a:lnTo>
                <a:lnTo>
                  <a:pt x="47410" y="23530"/>
                </a:lnTo>
                <a:lnTo>
                  <a:pt x="47410" y="23520"/>
                </a:lnTo>
                <a:lnTo>
                  <a:pt x="47410" y="23530"/>
                </a:lnTo>
                <a:lnTo>
                  <a:pt x="47400" y="23530"/>
                </a:lnTo>
                <a:lnTo>
                  <a:pt x="47390" y="23530"/>
                </a:lnTo>
                <a:lnTo>
                  <a:pt x="47380" y="23530"/>
                </a:lnTo>
                <a:lnTo>
                  <a:pt x="47380" y="23540"/>
                </a:lnTo>
                <a:lnTo>
                  <a:pt x="47370" y="23540"/>
                </a:lnTo>
                <a:lnTo>
                  <a:pt x="47360" y="23540"/>
                </a:lnTo>
                <a:lnTo>
                  <a:pt x="47360" y="23550"/>
                </a:lnTo>
                <a:lnTo>
                  <a:pt x="47350" y="23550"/>
                </a:lnTo>
                <a:lnTo>
                  <a:pt x="47340" y="23550"/>
                </a:lnTo>
                <a:lnTo>
                  <a:pt x="47330" y="23550"/>
                </a:lnTo>
                <a:lnTo>
                  <a:pt x="47330" y="23560"/>
                </a:lnTo>
                <a:lnTo>
                  <a:pt x="47320" y="23560"/>
                </a:lnTo>
                <a:lnTo>
                  <a:pt x="47320" y="23550"/>
                </a:lnTo>
                <a:lnTo>
                  <a:pt x="47310" y="23550"/>
                </a:lnTo>
                <a:lnTo>
                  <a:pt x="47310" y="23560"/>
                </a:lnTo>
                <a:lnTo>
                  <a:pt x="47300" y="23560"/>
                </a:lnTo>
                <a:lnTo>
                  <a:pt x="47300" y="23550"/>
                </a:lnTo>
                <a:lnTo>
                  <a:pt x="47300" y="23560"/>
                </a:lnTo>
                <a:lnTo>
                  <a:pt x="47290" y="23560"/>
                </a:lnTo>
                <a:lnTo>
                  <a:pt x="47280" y="23560"/>
                </a:lnTo>
                <a:lnTo>
                  <a:pt x="47280" y="23570"/>
                </a:lnTo>
                <a:lnTo>
                  <a:pt x="47270" y="23570"/>
                </a:lnTo>
                <a:lnTo>
                  <a:pt x="47280" y="23560"/>
                </a:lnTo>
                <a:lnTo>
                  <a:pt x="47270" y="23560"/>
                </a:lnTo>
                <a:lnTo>
                  <a:pt x="47260" y="23560"/>
                </a:lnTo>
                <a:lnTo>
                  <a:pt x="47270" y="23570"/>
                </a:lnTo>
                <a:lnTo>
                  <a:pt x="47260" y="23570"/>
                </a:lnTo>
                <a:lnTo>
                  <a:pt x="47260" y="23580"/>
                </a:lnTo>
                <a:lnTo>
                  <a:pt x="47260" y="23570"/>
                </a:lnTo>
                <a:lnTo>
                  <a:pt x="47250" y="23570"/>
                </a:lnTo>
                <a:lnTo>
                  <a:pt x="47240" y="23580"/>
                </a:lnTo>
                <a:lnTo>
                  <a:pt x="47240" y="23590"/>
                </a:lnTo>
                <a:lnTo>
                  <a:pt x="47230" y="23590"/>
                </a:lnTo>
                <a:lnTo>
                  <a:pt x="47230" y="23600"/>
                </a:lnTo>
                <a:lnTo>
                  <a:pt x="47230" y="23590"/>
                </a:lnTo>
                <a:lnTo>
                  <a:pt x="47220" y="23590"/>
                </a:lnTo>
                <a:lnTo>
                  <a:pt x="47220" y="23580"/>
                </a:lnTo>
                <a:lnTo>
                  <a:pt x="47220" y="23570"/>
                </a:lnTo>
                <a:lnTo>
                  <a:pt x="47210" y="23570"/>
                </a:lnTo>
                <a:lnTo>
                  <a:pt x="47210" y="23560"/>
                </a:lnTo>
                <a:lnTo>
                  <a:pt x="47200" y="23560"/>
                </a:lnTo>
                <a:lnTo>
                  <a:pt x="47200" y="23550"/>
                </a:lnTo>
                <a:lnTo>
                  <a:pt x="47190" y="23550"/>
                </a:lnTo>
                <a:lnTo>
                  <a:pt x="47180" y="23550"/>
                </a:lnTo>
                <a:lnTo>
                  <a:pt x="47180" y="23560"/>
                </a:lnTo>
                <a:lnTo>
                  <a:pt x="47170" y="23560"/>
                </a:lnTo>
                <a:lnTo>
                  <a:pt x="47160" y="23560"/>
                </a:lnTo>
                <a:lnTo>
                  <a:pt x="47150" y="23560"/>
                </a:lnTo>
                <a:lnTo>
                  <a:pt x="47150" y="23550"/>
                </a:lnTo>
                <a:lnTo>
                  <a:pt x="47150" y="23540"/>
                </a:lnTo>
                <a:lnTo>
                  <a:pt x="47150" y="23530"/>
                </a:lnTo>
                <a:lnTo>
                  <a:pt x="47140" y="23520"/>
                </a:lnTo>
                <a:lnTo>
                  <a:pt x="47130" y="23510"/>
                </a:lnTo>
                <a:lnTo>
                  <a:pt x="47130" y="23500"/>
                </a:lnTo>
                <a:lnTo>
                  <a:pt x="47110" y="23480"/>
                </a:lnTo>
                <a:lnTo>
                  <a:pt x="47100" y="23470"/>
                </a:lnTo>
                <a:lnTo>
                  <a:pt x="47090" y="23470"/>
                </a:lnTo>
                <a:lnTo>
                  <a:pt x="47080" y="23470"/>
                </a:lnTo>
                <a:lnTo>
                  <a:pt x="47070" y="23470"/>
                </a:lnTo>
                <a:lnTo>
                  <a:pt x="47060" y="23470"/>
                </a:lnTo>
                <a:lnTo>
                  <a:pt x="47050" y="23470"/>
                </a:lnTo>
                <a:lnTo>
                  <a:pt x="47050" y="23460"/>
                </a:lnTo>
                <a:lnTo>
                  <a:pt x="47040" y="23460"/>
                </a:lnTo>
                <a:lnTo>
                  <a:pt x="47030" y="23460"/>
                </a:lnTo>
                <a:lnTo>
                  <a:pt x="47030" y="23450"/>
                </a:lnTo>
                <a:lnTo>
                  <a:pt x="47020" y="23450"/>
                </a:lnTo>
                <a:lnTo>
                  <a:pt x="47010" y="23450"/>
                </a:lnTo>
                <a:lnTo>
                  <a:pt x="47000" y="23450"/>
                </a:lnTo>
                <a:lnTo>
                  <a:pt x="47000" y="23460"/>
                </a:lnTo>
                <a:lnTo>
                  <a:pt x="46990" y="23460"/>
                </a:lnTo>
                <a:lnTo>
                  <a:pt x="46990" y="23470"/>
                </a:lnTo>
                <a:lnTo>
                  <a:pt x="46980" y="23470"/>
                </a:lnTo>
                <a:lnTo>
                  <a:pt x="46970" y="23470"/>
                </a:lnTo>
                <a:lnTo>
                  <a:pt x="46970" y="23480"/>
                </a:lnTo>
                <a:lnTo>
                  <a:pt x="46960" y="23480"/>
                </a:lnTo>
                <a:lnTo>
                  <a:pt x="46950" y="23480"/>
                </a:lnTo>
                <a:lnTo>
                  <a:pt x="46940" y="23470"/>
                </a:lnTo>
                <a:lnTo>
                  <a:pt x="46930" y="23470"/>
                </a:lnTo>
                <a:lnTo>
                  <a:pt x="46930" y="23460"/>
                </a:lnTo>
                <a:lnTo>
                  <a:pt x="46920" y="23460"/>
                </a:lnTo>
                <a:lnTo>
                  <a:pt x="46910" y="23460"/>
                </a:lnTo>
                <a:lnTo>
                  <a:pt x="46900" y="23460"/>
                </a:lnTo>
                <a:lnTo>
                  <a:pt x="46890" y="23460"/>
                </a:lnTo>
                <a:lnTo>
                  <a:pt x="46890" y="23470"/>
                </a:lnTo>
                <a:lnTo>
                  <a:pt x="46880" y="23470"/>
                </a:lnTo>
                <a:lnTo>
                  <a:pt x="46870" y="23470"/>
                </a:lnTo>
                <a:lnTo>
                  <a:pt x="46860" y="23470"/>
                </a:lnTo>
                <a:lnTo>
                  <a:pt x="46850" y="23470"/>
                </a:lnTo>
                <a:lnTo>
                  <a:pt x="46840" y="23470"/>
                </a:lnTo>
                <a:lnTo>
                  <a:pt x="46840" y="23460"/>
                </a:lnTo>
                <a:lnTo>
                  <a:pt x="46830" y="23460"/>
                </a:lnTo>
                <a:lnTo>
                  <a:pt x="46830" y="23450"/>
                </a:lnTo>
                <a:lnTo>
                  <a:pt x="46830" y="23440"/>
                </a:lnTo>
                <a:lnTo>
                  <a:pt x="46840" y="23440"/>
                </a:lnTo>
                <a:lnTo>
                  <a:pt x="46840" y="23430"/>
                </a:lnTo>
                <a:lnTo>
                  <a:pt x="46850" y="23420"/>
                </a:lnTo>
                <a:lnTo>
                  <a:pt x="46860" y="23410"/>
                </a:lnTo>
                <a:lnTo>
                  <a:pt x="46860" y="23400"/>
                </a:lnTo>
                <a:lnTo>
                  <a:pt x="46860" y="23390"/>
                </a:lnTo>
                <a:lnTo>
                  <a:pt x="46860" y="23380"/>
                </a:lnTo>
                <a:lnTo>
                  <a:pt x="46850" y="23370"/>
                </a:lnTo>
                <a:lnTo>
                  <a:pt x="46850" y="23360"/>
                </a:lnTo>
                <a:lnTo>
                  <a:pt x="46850" y="23350"/>
                </a:lnTo>
                <a:lnTo>
                  <a:pt x="46860" y="23340"/>
                </a:lnTo>
                <a:lnTo>
                  <a:pt x="46870" y="23340"/>
                </a:lnTo>
                <a:lnTo>
                  <a:pt x="46870" y="23330"/>
                </a:lnTo>
                <a:lnTo>
                  <a:pt x="46870" y="23320"/>
                </a:lnTo>
                <a:lnTo>
                  <a:pt x="46880" y="23320"/>
                </a:lnTo>
                <a:lnTo>
                  <a:pt x="46880" y="23310"/>
                </a:lnTo>
                <a:lnTo>
                  <a:pt x="46880" y="23300"/>
                </a:lnTo>
                <a:lnTo>
                  <a:pt x="46880" y="23290"/>
                </a:lnTo>
                <a:lnTo>
                  <a:pt x="46870" y="23290"/>
                </a:lnTo>
                <a:lnTo>
                  <a:pt x="46860" y="23280"/>
                </a:lnTo>
                <a:lnTo>
                  <a:pt x="46870" y="23270"/>
                </a:lnTo>
                <a:lnTo>
                  <a:pt x="46890" y="23260"/>
                </a:lnTo>
                <a:lnTo>
                  <a:pt x="46900" y="23240"/>
                </a:lnTo>
                <a:lnTo>
                  <a:pt x="46940" y="23200"/>
                </a:lnTo>
                <a:lnTo>
                  <a:pt x="46960" y="23170"/>
                </a:lnTo>
                <a:lnTo>
                  <a:pt x="46990" y="23130"/>
                </a:lnTo>
                <a:lnTo>
                  <a:pt x="47030" y="23080"/>
                </a:lnTo>
                <a:lnTo>
                  <a:pt x="47070" y="23040"/>
                </a:lnTo>
                <a:lnTo>
                  <a:pt x="47100" y="22990"/>
                </a:lnTo>
                <a:lnTo>
                  <a:pt x="47130" y="22960"/>
                </a:lnTo>
                <a:lnTo>
                  <a:pt x="47150" y="22930"/>
                </a:lnTo>
                <a:lnTo>
                  <a:pt x="47170" y="22900"/>
                </a:lnTo>
                <a:lnTo>
                  <a:pt x="47200" y="22870"/>
                </a:lnTo>
                <a:lnTo>
                  <a:pt x="47220" y="22840"/>
                </a:lnTo>
                <a:lnTo>
                  <a:pt x="47240" y="22800"/>
                </a:lnTo>
                <a:lnTo>
                  <a:pt x="47260" y="22770"/>
                </a:lnTo>
                <a:lnTo>
                  <a:pt x="47290" y="22740"/>
                </a:lnTo>
                <a:lnTo>
                  <a:pt x="47310" y="22710"/>
                </a:lnTo>
                <a:lnTo>
                  <a:pt x="47330" y="22680"/>
                </a:lnTo>
                <a:lnTo>
                  <a:pt x="47350" y="22640"/>
                </a:lnTo>
                <a:lnTo>
                  <a:pt x="47370" y="22610"/>
                </a:lnTo>
                <a:lnTo>
                  <a:pt x="47390" y="22570"/>
                </a:lnTo>
                <a:lnTo>
                  <a:pt x="47420" y="22530"/>
                </a:lnTo>
                <a:lnTo>
                  <a:pt x="47450" y="22480"/>
                </a:lnTo>
                <a:lnTo>
                  <a:pt x="47470" y="22450"/>
                </a:lnTo>
                <a:lnTo>
                  <a:pt x="47490" y="22410"/>
                </a:lnTo>
                <a:lnTo>
                  <a:pt x="47490" y="22400"/>
                </a:lnTo>
                <a:lnTo>
                  <a:pt x="47490" y="22390"/>
                </a:lnTo>
                <a:lnTo>
                  <a:pt x="47500" y="22390"/>
                </a:lnTo>
                <a:lnTo>
                  <a:pt x="47500" y="22380"/>
                </a:lnTo>
                <a:lnTo>
                  <a:pt x="47510" y="22370"/>
                </a:lnTo>
                <a:lnTo>
                  <a:pt x="47510" y="22360"/>
                </a:lnTo>
                <a:lnTo>
                  <a:pt x="47510" y="22350"/>
                </a:lnTo>
                <a:lnTo>
                  <a:pt x="47520" y="22350"/>
                </a:lnTo>
                <a:lnTo>
                  <a:pt x="47530" y="22320"/>
                </a:lnTo>
                <a:lnTo>
                  <a:pt x="47530" y="22310"/>
                </a:lnTo>
                <a:lnTo>
                  <a:pt x="47540" y="22310"/>
                </a:lnTo>
                <a:lnTo>
                  <a:pt x="47540" y="22300"/>
                </a:lnTo>
                <a:lnTo>
                  <a:pt x="47540" y="22290"/>
                </a:lnTo>
                <a:lnTo>
                  <a:pt x="47550" y="22290"/>
                </a:lnTo>
                <a:lnTo>
                  <a:pt x="47550" y="22280"/>
                </a:lnTo>
                <a:lnTo>
                  <a:pt x="47550" y="22270"/>
                </a:lnTo>
                <a:lnTo>
                  <a:pt x="47560" y="22260"/>
                </a:lnTo>
                <a:lnTo>
                  <a:pt x="47560" y="22250"/>
                </a:lnTo>
                <a:lnTo>
                  <a:pt x="47570" y="22240"/>
                </a:lnTo>
                <a:lnTo>
                  <a:pt x="47570" y="22230"/>
                </a:lnTo>
                <a:lnTo>
                  <a:pt x="47570" y="22220"/>
                </a:lnTo>
                <a:lnTo>
                  <a:pt x="47580" y="22220"/>
                </a:lnTo>
                <a:lnTo>
                  <a:pt x="47580" y="22210"/>
                </a:lnTo>
                <a:lnTo>
                  <a:pt x="47580" y="22200"/>
                </a:lnTo>
                <a:lnTo>
                  <a:pt x="47590" y="22190"/>
                </a:lnTo>
                <a:lnTo>
                  <a:pt x="47590" y="22180"/>
                </a:lnTo>
                <a:lnTo>
                  <a:pt x="47590" y="22170"/>
                </a:lnTo>
                <a:lnTo>
                  <a:pt x="47600" y="22160"/>
                </a:lnTo>
                <a:lnTo>
                  <a:pt x="47600" y="22150"/>
                </a:lnTo>
                <a:lnTo>
                  <a:pt x="47610" y="22140"/>
                </a:lnTo>
                <a:lnTo>
                  <a:pt x="47610" y="22130"/>
                </a:lnTo>
                <a:lnTo>
                  <a:pt x="47610" y="22120"/>
                </a:lnTo>
                <a:lnTo>
                  <a:pt x="47620" y="22110"/>
                </a:lnTo>
                <a:lnTo>
                  <a:pt x="47620" y="22100"/>
                </a:lnTo>
                <a:lnTo>
                  <a:pt x="47620" y="22090"/>
                </a:lnTo>
                <a:lnTo>
                  <a:pt x="47630" y="22090"/>
                </a:lnTo>
                <a:lnTo>
                  <a:pt x="47630" y="22080"/>
                </a:lnTo>
                <a:lnTo>
                  <a:pt x="47630" y="22070"/>
                </a:lnTo>
                <a:lnTo>
                  <a:pt x="47640" y="22060"/>
                </a:lnTo>
                <a:lnTo>
                  <a:pt x="47640" y="22050"/>
                </a:lnTo>
                <a:lnTo>
                  <a:pt x="47640" y="22040"/>
                </a:lnTo>
                <a:lnTo>
                  <a:pt x="47640" y="22030"/>
                </a:lnTo>
                <a:lnTo>
                  <a:pt x="47650" y="22020"/>
                </a:lnTo>
                <a:lnTo>
                  <a:pt x="47650" y="22010"/>
                </a:lnTo>
                <a:lnTo>
                  <a:pt x="47660" y="22000"/>
                </a:lnTo>
                <a:lnTo>
                  <a:pt x="47660" y="21980"/>
                </a:lnTo>
                <a:lnTo>
                  <a:pt x="47670" y="21970"/>
                </a:lnTo>
                <a:lnTo>
                  <a:pt x="47670" y="21960"/>
                </a:lnTo>
                <a:lnTo>
                  <a:pt x="47670" y="21950"/>
                </a:lnTo>
                <a:lnTo>
                  <a:pt x="47670" y="21940"/>
                </a:lnTo>
                <a:lnTo>
                  <a:pt x="47680" y="21940"/>
                </a:lnTo>
                <a:lnTo>
                  <a:pt x="47680" y="21920"/>
                </a:lnTo>
                <a:lnTo>
                  <a:pt x="47680" y="21900"/>
                </a:lnTo>
                <a:lnTo>
                  <a:pt x="47690" y="21890"/>
                </a:lnTo>
                <a:lnTo>
                  <a:pt x="47690" y="21880"/>
                </a:lnTo>
                <a:lnTo>
                  <a:pt x="47700" y="21860"/>
                </a:lnTo>
                <a:lnTo>
                  <a:pt x="47700" y="21850"/>
                </a:lnTo>
                <a:lnTo>
                  <a:pt x="47710" y="21830"/>
                </a:lnTo>
                <a:lnTo>
                  <a:pt x="47710" y="21820"/>
                </a:lnTo>
                <a:lnTo>
                  <a:pt x="47710" y="21810"/>
                </a:lnTo>
                <a:lnTo>
                  <a:pt x="47710" y="21800"/>
                </a:lnTo>
                <a:lnTo>
                  <a:pt x="47720" y="21790"/>
                </a:lnTo>
                <a:lnTo>
                  <a:pt x="47720" y="21780"/>
                </a:lnTo>
                <a:lnTo>
                  <a:pt x="47720" y="21770"/>
                </a:lnTo>
                <a:lnTo>
                  <a:pt x="47730" y="21760"/>
                </a:lnTo>
                <a:lnTo>
                  <a:pt x="47730" y="21750"/>
                </a:lnTo>
                <a:lnTo>
                  <a:pt x="47730" y="21740"/>
                </a:lnTo>
                <a:lnTo>
                  <a:pt x="47730" y="21730"/>
                </a:lnTo>
                <a:lnTo>
                  <a:pt x="47730" y="21720"/>
                </a:lnTo>
                <a:lnTo>
                  <a:pt x="47740" y="21720"/>
                </a:lnTo>
                <a:lnTo>
                  <a:pt x="47740" y="21710"/>
                </a:lnTo>
                <a:lnTo>
                  <a:pt x="47740" y="21700"/>
                </a:lnTo>
                <a:lnTo>
                  <a:pt x="47740" y="21690"/>
                </a:lnTo>
                <a:lnTo>
                  <a:pt x="47740" y="21680"/>
                </a:lnTo>
                <a:lnTo>
                  <a:pt x="47750" y="21670"/>
                </a:lnTo>
                <a:lnTo>
                  <a:pt x="47750" y="21660"/>
                </a:lnTo>
                <a:lnTo>
                  <a:pt x="47750" y="21650"/>
                </a:lnTo>
                <a:lnTo>
                  <a:pt x="47750" y="21640"/>
                </a:lnTo>
                <a:lnTo>
                  <a:pt x="47750" y="21630"/>
                </a:lnTo>
                <a:lnTo>
                  <a:pt x="47760" y="21630"/>
                </a:lnTo>
                <a:lnTo>
                  <a:pt x="47760" y="21620"/>
                </a:lnTo>
                <a:lnTo>
                  <a:pt x="47760" y="21610"/>
                </a:lnTo>
                <a:lnTo>
                  <a:pt x="47760" y="21600"/>
                </a:lnTo>
                <a:lnTo>
                  <a:pt x="47760" y="21590"/>
                </a:lnTo>
                <a:lnTo>
                  <a:pt x="47760" y="21580"/>
                </a:lnTo>
                <a:lnTo>
                  <a:pt x="47760" y="21570"/>
                </a:lnTo>
                <a:lnTo>
                  <a:pt x="47760" y="21560"/>
                </a:lnTo>
                <a:lnTo>
                  <a:pt x="47770" y="21550"/>
                </a:lnTo>
                <a:lnTo>
                  <a:pt x="47770" y="21540"/>
                </a:lnTo>
                <a:lnTo>
                  <a:pt x="47770" y="21530"/>
                </a:lnTo>
                <a:lnTo>
                  <a:pt x="47770" y="21520"/>
                </a:lnTo>
                <a:lnTo>
                  <a:pt x="47770" y="21510"/>
                </a:lnTo>
                <a:lnTo>
                  <a:pt x="47770" y="21500"/>
                </a:lnTo>
                <a:lnTo>
                  <a:pt x="47770" y="21490"/>
                </a:lnTo>
                <a:lnTo>
                  <a:pt x="47770" y="21480"/>
                </a:lnTo>
                <a:lnTo>
                  <a:pt x="47770" y="21470"/>
                </a:lnTo>
                <a:lnTo>
                  <a:pt x="47770" y="21460"/>
                </a:lnTo>
                <a:lnTo>
                  <a:pt x="47770" y="21450"/>
                </a:lnTo>
                <a:lnTo>
                  <a:pt x="47770" y="21440"/>
                </a:lnTo>
                <a:lnTo>
                  <a:pt x="47770" y="21430"/>
                </a:lnTo>
                <a:lnTo>
                  <a:pt x="47770" y="21420"/>
                </a:lnTo>
                <a:lnTo>
                  <a:pt x="47780" y="21410"/>
                </a:lnTo>
                <a:lnTo>
                  <a:pt x="47780" y="21400"/>
                </a:lnTo>
                <a:lnTo>
                  <a:pt x="47780" y="21390"/>
                </a:lnTo>
                <a:lnTo>
                  <a:pt x="47770" y="21380"/>
                </a:lnTo>
                <a:lnTo>
                  <a:pt x="47780" y="21370"/>
                </a:lnTo>
                <a:lnTo>
                  <a:pt x="47780" y="21360"/>
                </a:lnTo>
                <a:lnTo>
                  <a:pt x="47770" y="21350"/>
                </a:lnTo>
                <a:lnTo>
                  <a:pt x="47780" y="21340"/>
                </a:lnTo>
                <a:lnTo>
                  <a:pt x="47780" y="21330"/>
                </a:lnTo>
                <a:lnTo>
                  <a:pt x="47780" y="21320"/>
                </a:lnTo>
                <a:lnTo>
                  <a:pt x="47770" y="21310"/>
                </a:lnTo>
                <a:lnTo>
                  <a:pt x="47770" y="21300"/>
                </a:lnTo>
                <a:lnTo>
                  <a:pt x="47780" y="21300"/>
                </a:lnTo>
                <a:lnTo>
                  <a:pt x="47780" y="21290"/>
                </a:lnTo>
                <a:lnTo>
                  <a:pt x="47780" y="21280"/>
                </a:lnTo>
                <a:lnTo>
                  <a:pt x="47780" y="21270"/>
                </a:lnTo>
                <a:lnTo>
                  <a:pt x="47780" y="21260"/>
                </a:lnTo>
                <a:lnTo>
                  <a:pt x="47780" y="21250"/>
                </a:lnTo>
                <a:lnTo>
                  <a:pt x="47780" y="21240"/>
                </a:lnTo>
                <a:lnTo>
                  <a:pt x="47780" y="21230"/>
                </a:lnTo>
                <a:lnTo>
                  <a:pt x="47780" y="21220"/>
                </a:lnTo>
                <a:lnTo>
                  <a:pt x="47780" y="21210"/>
                </a:lnTo>
                <a:lnTo>
                  <a:pt x="47780" y="21200"/>
                </a:lnTo>
                <a:lnTo>
                  <a:pt x="47780" y="21190"/>
                </a:lnTo>
                <a:lnTo>
                  <a:pt x="47780" y="21180"/>
                </a:lnTo>
                <a:lnTo>
                  <a:pt x="47770" y="21170"/>
                </a:lnTo>
                <a:lnTo>
                  <a:pt x="47770" y="21160"/>
                </a:lnTo>
                <a:lnTo>
                  <a:pt x="47770" y="21150"/>
                </a:lnTo>
                <a:lnTo>
                  <a:pt x="47770" y="21140"/>
                </a:lnTo>
                <a:lnTo>
                  <a:pt x="47760" y="21130"/>
                </a:lnTo>
                <a:lnTo>
                  <a:pt x="47760" y="21120"/>
                </a:lnTo>
                <a:lnTo>
                  <a:pt x="47760" y="21110"/>
                </a:lnTo>
                <a:lnTo>
                  <a:pt x="47750" y="21110"/>
                </a:lnTo>
                <a:lnTo>
                  <a:pt x="47750" y="21100"/>
                </a:lnTo>
                <a:lnTo>
                  <a:pt x="47740" y="21090"/>
                </a:lnTo>
                <a:lnTo>
                  <a:pt x="47740" y="21080"/>
                </a:lnTo>
                <a:lnTo>
                  <a:pt x="47730" y="21070"/>
                </a:lnTo>
                <a:lnTo>
                  <a:pt x="47730" y="21060"/>
                </a:lnTo>
                <a:lnTo>
                  <a:pt x="47730" y="21050"/>
                </a:lnTo>
                <a:lnTo>
                  <a:pt x="47720" y="21030"/>
                </a:lnTo>
                <a:lnTo>
                  <a:pt x="47720" y="21020"/>
                </a:lnTo>
                <a:lnTo>
                  <a:pt x="47720" y="21010"/>
                </a:lnTo>
                <a:lnTo>
                  <a:pt x="47710" y="20970"/>
                </a:lnTo>
                <a:lnTo>
                  <a:pt x="47710" y="20950"/>
                </a:lnTo>
                <a:lnTo>
                  <a:pt x="47710" y="20940"/>
                </a:lnTo>
                <a:lnTo>
                  <a:pt x="47710" y="20930"/>
                </a:lnTo>
                <a:lnTo>
                  <a:pt x="47710" y="20920"/>
                </a:lnTo>
                <a:lnTo>
                  <a:pt x="47710" y="20900"/>
                </a:lnTo>
                <a:lnTo>
                  <a:pt x="47710" y="20880"/>
                </a:lnTo>
                <a:lnTo>
                  <a:pt x="47710" y="20870"/>
                </a:lnTo>
                <a:lnTo>
                  <a:pt x="47710" y="20850"/>
                </a:lnTo>
                <a:lnTo>
                  <a:pt x="47710" y="20840"/>
                </a:lnTo>
                <a:lnTo>
                  <a:pt x="47710" y="20830"/>
                </a:lnTo>
                <a:lnTo>
                  <a:pt x="47700" y="20820"/>
                </a:lnTo>
                <a:lnTo>
                  <a:pt x="47700" y="20810"/>
                </a:lnTo>
                <a:lnTo>
                  <a:pt x="47710" y="20790"/>
                </a:lnTo>
                <a:lnTo>
                  <a:pt x="47710" y="20780"/>
                </a:lnTo>
                <a:lnTo>
                  <a:pt x="47710" y="20770"/>
                </a:lnTo>
                <a:lnTo>
                  <a:pt x="47710" y="20760"/>
                </a:lnTo>
                <a:lnTo>
                  <a:pt x="47720" y="20750"/>
                </a:lnTo>
                <a:lnTo>
                  <a:pt x="47720" y="20720"/>
                </a:lnTo>
                <a:lnTo>
                  <a:pt x="47720" y="20710"/>
                </a:lnTo>
                <a:lnTo>
                  <a:pt x="47730" y="20700"/>
                </a:lnTo>
                <a:lnTo>
                  <a:pt x="47730" y="20690"/>
                </a:lnTo>
                <a:lnTo>
                  <a:pt x="47730" y="20680"/>
                </a:lnTo>
                <a:lnTo>
                  <a:pt x="47730" y="20670"/>
                </a:lnTo>
                <a:lnTo>
                  <a:pt x="47730" y="20660"/>
                </a:lnTo>
                <a:lnTo>
                  <a:pt x="47730" y="20650"/>
                </a:lnTo>
                <a:lnTo>
                  <a:pt x="47730" y="20640"/>
                </a:lnTo>
                <a:lnTo>
                  <a:pt x="47730" y="20630"/>
                </a:lnTo>
                <a:lnTo>
                  <a:pt x="47730" y="20620"/>
                </a:lnTo>
                <a:lnTo>
                  <a:pt x="47730" y="20610"/>
                </a:lnTo>
                <a:lnTo>
                  <a:pt x="47730" y="20600"/>
                </a:lnTo>
                <a:lnTo>
                  <a:pt x="47730" y="20590"/>
                </a:lnTo>
                <a:lnTo>
                  <a:pt x="47730" y="20570"/>
                </a:lnTo>
                <a:lnTo>
                  <a:pt x="47720" y="20560"/>
                </a:lnTo>
                <a:lnTo>
                  <a:pt x="47710" y="20560"/>
                </a:lnTo>
                <a:lnTo>
                  <a:pt x="47690" y="20550"/>
                </a:lnTo>
                <a:lnTo>
                  <a:pt x="47680" y="20550"/>
                </a:lnTo>
                <a:lnTo>
                  <a:pt x="47620" y="20520"/>
                </a:lnTo>
                <a:lnTo>
                  <a:pt x="47620" y="20490"/>
                </a:lnTo>
                <a:lnTo>
                  <a:pt x="47620" y="20460"/>
                </a:lnTo>
                <a:lnTo>
                  <a:pt x="47640" y="20450"/>
                </a:lnTo>
                <a:lnTo>
                  <a:pt x="47650" y="20450"/>
                </a:lnTo>
                <a:lnTo>
                  <a:pt x="47660" y="20430"/>
                </a:lnTo>
                <a:lnTo>
                  <a:pt x="47670" y="20420"/>
                </a:lnTo>
                <a:lnTo>
                  <a:pt x="47670" y="20400"/>
                </a:lnTo>
                <a:lnTo>
                  <a:pt x="47670" y="20380"/>
                </a:lnTo>
                <a:lnTo>
                  <a:pt x="47670" y="20370"/>
                </a:lnTo>
                <a:lnTo>
                  <a:pt x="47670" y="20360"/>
                </a:lnTo>
                <a:lnTo>
                  <a:pt x="47670" y="20350"/>
                </a:lnTo>
                <a:lnTo>
                  <a:pt x="47670" y="20340"/>
                </a:lnTo>
                <a:lnTo>
                  <a:pt x="47670" y="20330"/>
                </a:lnTo>
                <a:lnTo>
                  <a:pt x="47670" y="20320"/>
                </a:lnTo>
                <a:lnTo>
                  <a:pt x="47670" y="20310"/>
                </a:lnTo>
                <a:lnTo>
                  <a:pt x="47680" y="20300"/>
                </a:lnTo>
                <a:lnTo>
                  <a:pt x="47670" y="20300"/>
                </a:lnTo>
                <a:lnTo>
                  <a:pt x="47670" y="20290"/>
                </a:lnTo>
                <a:lnTo>
                  <a:pt x="47670" y="20280"/>
                </a:lnTo>
                <a:lnTo>
                  <a:pt x="47670" y="20270"/>
                </a:lnTo>
                <a:lnTo>
                  <a:pt x="47670" y="20260"/>
                </a:lnTo>
                <a:lnTo>
                  <a:pt x="47670" y="20250"/>
                </a:lnTo>
                <a:lnTo>
                  <a:pt x="47670" y="20240"/>
                </a:lnTo>
                <a:lnTo>
                  <a:pt x="47670" y="20230"/>
                </a:lnTo>
                <a:lnTo>
                  <a:pt x="47670" y="20220"/>
                </a:lnTo>
                <a:lnTo>
                  <a:pt x="47670" y="20210"/>
                </a:lnTo>
                <a:lnTo>
                  <a:pt x="47680" y="20210"/>
                </a:lnTo>
                <a:lnTo>
                  <a:pt x="47670" y="20200"/>
                </a:lnTo>
                <a:lnTo>
                  <a:pt x="47670" y="20190"/>
                </a:lnTo>
                <a:lnTo>
                  <a:pt x="47670" y="20180"/>
                </a:lnTo>
                <a:lnTo>
                  <a:pt x="47670" y="20170"/>
                </a:lnTo>
                <a:lnTo>
                  <a:pt x="47670" y="20160"/>
                </a:lnTo>
                <a:lnTo>
                  <a:pt x="47670" y="20150"/>
                </a:lnTo>
                <a:lnTo>
                  <a:pt x="47670" y="20140"/>
                </a:lnTo>
                <a:lnTo>
                  <a:pt x="47670" y="20130"/>
                </a:lnTo>
                <a:lnTo>
                  <a:pt x="47670" y="20120"/>
                </a:lnTo>
                <a:lnTo>
                  <a:pt x="47670" y="20110"/>
                </a:lnTo>
                <a:lnTo>
                  <a:pt x="47670" y="20100"/>
                </a:lnTo>
                <a:lnTo>
                  <a:pt x="47670" y="20090"/>
                </a:lnTo>
                <a:lnTo>
                  <a:pt x="47670" y="20080"/>
                </a:lnTo>
                <a:lnTo>
                  <a:pt x="47670" y="20070"/>
                </a:lnTo>
                <a:lnTo>
                  <a:pt x="47670" y="20060"/>
                </a:lnTo>
                <a:lnTo>
                  <a:pt x="47670" y="20050"/>
                </a:lnTo>
                <a:lnTo>
                  <a:pt x="47670" y="20040"/>
                </a:lnTo>
                <a:lnTo>
                  <a:pt x="47670" y="20030"/>
                </a:lnTo>
                <a:lnTo>
                  <a:pt x="47670" y="20020"/>
                </a:lnTo>
                <a:lnTo>
                  <a:pt x="47670" y="20010"/>
                </a:lnTo>
                <a:lnTo>
                  <a:pt x="47680" y="20010"/>
                </a:lnTo>
                <a:lnTo>
                  <a:pt x="47680" y="20000"/>
                </a:lnTo>
                <a:lnTo>
                  <a:pt x="47680" y="19990"/>
                </a:lnTo>
                <a:lnTo>
                  <a:pt x="47680" y="19980"/>
                </a:lnTo>
                <a:lnTo>
                  <a:pt x="47680" y="19970"/>
                </a:lnTo>
                <a:lnTo>
                  <a:pt x="47680" y="19960"/>
                </a:lnTo>
                <a:lnTo>
                  <a:pt x="47680" y="19950"/>
                </a:lnTo>
                <a:lnTo>
                  <a:pt x="47680" y="19940"/>
                </a:lnTo>
                <a:lnTo>
                  <a:pt x="47680" y="19930"/>
                </a:lnTo>
                <a:lnTo>
                  <a:pt x="47680" y="19920"/>
                </a:lnTo>
                <a:lnTo>
                  <a:pt x="47680" y="19910"/>
                </a:lnTo>
                <a:lnTo>
                  <a:pt x="47680" y="19900"/>
                </a:lnTo>
                <a:lnTo>
                  <a:pt x="47680" y="19890"/>
                </a:lnTo>
                <a:lnTo>
                  <a:pt x="47680" y="19880"/>
                </a:lnTo>
                <a:lnTo>
                  <a:pt x="47680" y="19870"/>
                </a:lnTo>
                <a:lnTo>
                  <a:pt x="47680" y="19860"/>
                </a:lnTo>
                <a:lnTo>
                  <a:pt x="47680" y="19850"/>
                </a:lnTo>
                <a:lnTo>
                  <a:pt x="47680" y="19840"/>
                </a:lnTo>
                <a:lnTo>
                  <a:pt x="47680" y="19830"/>
                </a:lnTo>
                <a:lnTo>
                  <a:pt x="47680" y="19820"/>
                </a:lnTo>
                <a:lnTo>
                  <a:pt x="47680" y="19810"/>
                </a:lnTo>
                <a:lnTo>
                  <a:pt x="47680" y="19800"/>
                </a:lnTo>
                <a:lnTo>
                  <a:pt x="47680" y="19790"/>
                </a:lnTo>
                <a:lnTo>
                  <a:pt x="47670" y="19790"/>
                </a:lnTo>
                <a:lnTo>
                  <a:pt x="47670" y="19780"/>
                </a:lnTo>
                <a:lnTo>
                  <a:pt x="47670" y="19770"/>
                </a:lnTo>
                <a:lnTo>
                  <a:pt x="47670" y="19760"/>
                </a:lnTo>
                <a:lnTo>
                  <a:pt x="47670" y="19750"/>
                </a:lnTo>
                <a:lnTo>
                  <a:pt x="47670" y="19740"/>
                </a:lnTo>
                <a:lnTo>
                  <a:pt x="47670" y="19730"/>
                </a:lnTo>
                <a:lnTo>
                  <a:pt x="47670" y="19720"/>
                </a:lnTo>
                <a:lnTo>
                  <a:pt x="47660" y="19720"/>
                </a:lnTo>
                <a:lnTo>
                  <a:pt x="47670" y="19710"/>
                </a:lnTo>
                <a:lnTo>
                  <a:pt x="47660" y="19710"/>
                </a:lnTo>
                <a:lnTo>
                  <a:pt x="47660" y="19700"/>
                </a:lnTo>
                <a:lnTo>
                  <a:pt x="47670" y="19700"/>
                </a:lnTo>
                <a:lnTo>
                  <a:pt x="47670" y="19710"/>
                </a:lnTo>
                <a:lnTo>
                  <a:pt x="47680" y="19720"/>
                </a:lnTo>
                <a:lnTo>
                  <a:pt x="47710" y="19730"/>
                </a:lnTo>
                <a:lnTo>
                  <a:pt x="47720" y="19730"/>
                </a:lnTo>
                <a:lnTo>
                  <a:pt x="47720" y="19740"/>
                </a:lnTo>
                <a:lnTo>
                  <a:pt x="47720" y="19750"/>
                </a:lnTo>
                <a:lnTo>
                  <a:pt x="47720" y="19760"/>
                </a:lnTo>
                <a:lnTo>
                  <a:pt x="47720" y="19770"/>
                </a:lnTo>
                <a:lnTo>
                  <a:pt x="47720" y="19780"/>
                </a:lnTo>
                <a:lnTo>
                  <a:pt x="47720" y="19790"/>
                </a:lnTo>
                <a:lnTo>
                  <a:pt x="47740" y="19800"/>
                </a:lnTo>
                <a:lnTo>
                  <a:pt x="47740" y="19810"/>
                </a:lnTo>
                <a:lnTo>
                  <a:pt x="47750" y="19810"/>
                </a:lnTo>
                <a:lnTo>
                  <a:pt x="47750" y="19820"/>
                </a:lnTo>
                <a:lnTo>
                  <a:pt x="47750" y="19830"/>
                </a:lnTo>
                <a:lnTo>
                  <a:pt x="47760" y="19850"/>
                </a:lnTo>
                <a:lnTo>
                  <a:pt x="47760" y="19860"/>
                </a:lnTo>
                <a:lnTo>
                  <a:pt x="47760" y="19870"/>
                </a:lnTo>
                <a:lnTo>
                  <a:pt x="47770" y="19880"/>
                </a:lnTo>
                <a:lnTo>
                  <a:pt x="47770" y="19890"/>
                </a:lnTo>
                <a:lnTo>
                  <a:pt x="47770" y="19900"/>
                </a:lnTo>
                <a:lnTo>
                  <a:pt x="47780" y="19910"/>
                </a:lnTo>
                <a:lnTo>
                  <a:pt x="47780" y="19920"/>
                </a:lnTo>
                <a:lnTo>
                  <a:pt x="47790" y="19940"/>
                </a:lnTo>
                <a:lnTo>
                  <a:pt x="47790" y="19950"/>
                </a:lnTo>
                <a:lnTo>
                  <a:pt x="47800" y="19990"/>
                </a:lnTo>
                <a:lnTo>
                  <a:pt x="47810" y="20000"/>
                </a:lnTo>
                <a:lnTo>
                  <a:pt x="47810" y="20010"/>
                </a:lnTo>
                <a:lnTo>
                  <a:pt x="47810" y="20020"/>
                </a:lnTo>
                <a:lnTo>
                  <a:pt x="47810" y="20030"/>
                </a:lnTo>
                <a:lnTo>
                  <a:pt x="47820" y="20030"/>
                </a:lnTo>
                <a:lnTo>
                  <a:pt x="47820" y="20060"/>
                </a:lnTo>
                <a:lnTo>
                  <a:pt x="47830" y="20060"/>
                </a:lnTo>
                <a:lnTo>
                  <a:pt x="47840" y="20060"/>
                </a:lnTo>
                <a:lnTo>
                  <a:pt x="47840" y="20070"/>
                </a:lnTo>
                <a:lnTo>
                  <a:pt x="47840" y="20080"/>
                </a:lnTo>
                <a:lnTo>
                  <a:pt x="47860" y="20090"/>
                </a:lnTo>
                <a:lnTo>
                  <a:pt x="47860" y="20100"/>
                </a:lnTo>
                <a:lnTo>
                  <a:pt x="47870" y="20100"/>
                </a:lnTo>
                <a:lnTo>
                  <a:pt x="47870" y="20110"/>
                </a:lnTo>
                <a:lnTo>
                  <a:pt x="47880" y="20110"/>
                </a:lnTo>
                <a:lnTo>
                  <a:pt x="47880" y="20120"/>
                </a:lnTo>
                <a:lnTo>
                  <a:pt x="47890" y="20120"/>
                </a:lnTo>
                <a:lnTo>
                  <a:pt x="47890" y="20130"/>
                </a:lnTo>
                <a:lnTo>
                  <a:pt x="47900" y="20130"/>
                </a:lnTo>
                <a:lnTo>
                  <a:pt x="47910" y="20140"/>
                </a:lnTo>
                <a:lnTo>
                  <a:pt x="47910" y="20150"/>
                </a:lnTo>
                <a:lnTo>
                  <a:pt x="47910" y="20170"/>
                </a:lnTo>
                <a:lnTo>
                  <a:pt x="47920" y="20180"/>
                </a:lnTo>
                <a:lnTo>
                  <a:pt x="47920" y="20190"/>
                </a:lnTo>
                <a:lnTo>
                  <a:pt x="47930" y="20190"/>
                </a:lnTo>
                <a:lnTo>
                  <a:pt x="47940" y="20200"/>
                </a:lnTo>
                <a:lnTo>
                  <a:pt x="47950" y="20210"/>
                </a:lnTo>
                <a:lnTo>
                  <a:pt x="47950" y="20220"/>
                </a:lnTo>
                <a:lnTo>
                  <a:pt x="47950" y="20230"/>
                </a:lnTo>
                <a:lnTo>
                  <a:pt x="47950" y="20240"/>
                </a:lnTo>
                <a:lnTo>
                  <a:pt x="47950" y="20250"/>
                </a:lnTo>
                <a:lnTo>
                  <a:pt x="47960" y="20250"/>
                </a:lnTo>
                <a:lnTo>
                  <a:pt x="47970" y="20260"/>
                </a:lnTo>
                <a:lnTo>
                  <a:pt x="47970" y="20310"/>
                </a:lnTo>
                <a:lnTo>
                  <a:pt x="47960" y="20340"/>
                </a:lnTo>
                <a:lnTo>
                  <a:pt x="47970" y="20350"/>
                </a:lnTo>
                <a:lnTo>
                  <a:pt x="47980" y="20350"/>
                </a:lnTo>
                <a:lnTo>
                  <a:pt x="47980" y="20360"/>
                </a:lnTo>
                <a:lnTo>
                  <a:pt x="47980" y="20370"/>
                </a:lnTo>
                <a:lnTo>
                  <a:pt x="47980" y="20380"/>
                </a:lnTo>
                <a:lnTo>
                  <a:pt x="47990" y="20390"/>
                </a:lnTo>
                <a:lnTo>
                  <a:pt x="47990" y="20400"/>
                </a:lnTo>
                <a:lnTo>
                  <a:pt x="47990" y="20410"/>
                </a:lnTo>
                <a:lnTo>
                  <a:pt x="47990" y="20420"/>
                </a:lnTo>
                <a:lnTo>
                  <a:pt x="47990" y="20430"/>
                </a:lnTo>
                <a:lnTo>
                  <a:pt x="47990" y="20440"/>
                </a:lnTo>
                <a:lnTo>
                  <a:pt x="47990" y="20460"/>
                </a:lnTo>
                <a:lnTo>
                  <a:pt x="47980" y="20470"/>
                </a:lnTo>
                <a:lnTo>
                  <a:pt x="47980" y="20490"/>
                </a:lnTo>
                <a:lnTo>
                  <a:pt x="47980" y="20500"/>
                </a:lnTo>
                <a:lnTo>
                  <a:pt x="47980" y="20510"/>
                </a:lnTo>
                <a:lnTo>
                  <a:pt x="47960" y="20520"/>
                </a:lnTo>
                <a:lnTo>
                  <a:pt x="47960" y="20530"/>
                </a:lnTo>
                <a:lnTo>
                  <a:pt x="47960" y="20550"/>
                </a:lnTo>
                <a:lnTo>
                  <a:pt x="47960" y="20560"/>
                </a:lnTo>
                <a:lnTo>
                  <a:pt x="47960" y="20590"/>
                </a:lnTo>
                <a:lnTo>
                  <a:pt x="47950" y="20610"/>
                </a:lnTo>
                <a:lnTo>
                  <a:pt x="47950" y="20620"/>
                </a:lnTo>
                <a:lnTo>
                  <a:pt x="47950" y="20640"/>
                </a:lnTo>
                <a:lnTo>
                  <a:pt x="47940" y="20670"/>
                </a:lnTo>
                <a:lnTo>
                  <a:pt x="47940" y="20680"/>
                </a:lnTo>
                <a:lnTo>
                  <a:pt x="47940" y="20690"/>
                </a:lnTo>
                <a:lnTo>
                  <a:pt x="47940" y="20700"/>
                </a:lnTo>
                <a:lnTo>
                  <a:pt x="47940" y="20710"/>
                </a:lnTo>
                <a:lnTo>
                  <a:pt x="47940" y="20720"/>
                </a:lnTo>
                <a:lnTo>
                  <a:pt x="47930" y="20730"/>
                </a:lnTo>
                <a:lnTo>
                  <a:pt x="47930" y="20740"/>
                </a:lnTo>
                <a:lnTo>
                  <a:pt x="47930" y="20750"/>
                </a:lnTo>
                <a:lnTo>
                  <a:pt x="47920" y="20780"/>
                </a:lnTo>
                <a:lnTo>
                  <a:pt x="47900" y="20800"/>
                </a:lnTo>
                <a:lnTo>
                  <a:pt x="47900" y="20810"/>
                </a:lnTo>
                <a:lnTo>
                  <a:pt x="47890" y="20820"/>
                </a:lnTo>
                <a:lnTo>
                  <a:pt x="47900" y="20820"/>
                </a:lnTo>
                <a:lnTo>
                  <a:pt x="47900" y="20830"/>
                </a:lnTo>
                <a:lnTo>
                  <a:pt x="47890" y="20850"/>
                </a:lnTo>
                <a:lnTo>
                  <a:pt x="47900" y="20860"/>
                </a:lnTo>
                <a:lnTo>
                  <a:pt x="47890" y="20870"/>
                </a:lnTo>
                <a:lnTo>
                  <a:pt x="47880" y="20890"/>
                </a:lnTo>
                <a:lnTo>
                  <a:pt x="47880" y="20900"/>
                </a:lnTo>
                <a:lnTo>
                  <a:pt x="47880" y="20920"/>
                </a:lnTo>
                <a:lnTo>
                  <a:pt x="47890" y="20920"/>
                </a:lnTo>
                <a:lnTo>
                  <a:pt x="47890" y="20960"/>
                </a:lnTo>
                <a:lnTo>
                  <a:pt x="47890" y="20970"/>
                </a:lnTo>
                <a:lnTo>
                  <a:pt x="47890" y="20980"/>
                </a:lnTo>
                <a:lnTo>
                  <a:pt x="47890" y="20990"/>
                </a:lnTo>
                <a:lnTo>
                  <a:pt x="47890" y="21000"/>
                </a:lnTo>
                <a:lnTo>
                  <a:pt x="47880" y="21010"/>
                </a:lnTo>
                <a:lnTo>
                  <a:pt x="47880" y="21020"/>
                </a:lnTo>
                <a:lnTo>
                  <a:pt x="47890" y="21020"/>
                </a:lnTo>
                <a:lnTo>
                  <a:pt x="47900" y="21020"/>
                </a:lnTo>
                <a:lnTo>
                  <a:pt x="47900" y="21010"/>
                </a:lnTo>
                <a:lnTo>
                  <a:pt x="47920" y="21010"/>
                </a:lnTo>
                <a:lnTo>
                  <a:pt x="47930" y="21010"/>
                </a:lnTo>
                <a:lnTo>
                  <a:pt x="47940" y="21010"/>
                </a:lnTo>
                <a:lnTo>
                  <a:pt x="47950" y="21010"/>
                </a:lnTo>
                <a:lnTo>
                  <a:pt x="47960" y="21010"/>
                </a:lnTo>
                <a:lnTo>
                  <a:pt x="47960" y="21020"/>
                </a:lnTo>
                <a:lnTo>
                  <a:pt x="47970" y="21020"/>
                </a:lnTo>
                <a:lnTo>
                  <a:pt x="47980" y="21010"/>
                </a:lnTo>
                <a:lnTo>
                  <a:pt x="48010" y="21020"/>
                </a:lnTo>
                <a:lnTo>
                  <a:pt x="48020" y="21020"/>
                </a:lnTo>
                <a:lnTo>
                  <a:pt x="48040" y="21030"/>
                </a:lnTo>
                <a:lnTo>
                  <a:pt x="48050" y="21030"/>
                </a:lnTo>
                <a:lnTo>
                  <a:pt x="48080" y="21020"/>
                </a:lnTo>
                <a:lnTo>
                  <a:pt x="48100" y="20940"/>
                </a:lnTo>
                <a:lnTo>
                  <a:pt x="48110" y="20900"/>
                </a:lnTo>
                <a:lnTo>
                  <a:pt x="48100" y="20900"/>
                </a:lnTo>
                <a:lnTo>
                  <a:pt x="48110" y="20880"/>
                </a:lnTo>
                <a:lnTo>
                  <a:pt x="48120" y="20880"/>
                </a:lnTo>
                <a:lnTo>
                  <a:pt x="48130" y="20880"/>
                </a:lnTo>
                <a:lnTo>
                  <a:pt x="48130" y="20870"/>
                </a:lnTo>
                <a:lnTo>
                  <a:pt x="48140" y="20870"/>
                </a:lnTo>
                <a:lnTo>
                  <a:pt x="48150" y="20870"/>
                </a:lnTo>
                <a:lnTo>
                  <a:pt x="48160" y="20860"/>
                </a:lnTo>
                <a:lnTo>
                  <a:pt x="48180" y="20860"/>
                </a:lnTo>
                <a:lnTo>
                  <a:pt x="48180" y="20850"/>
                </a:lnTo>
                <a:lnTo>
                  <a:pt x="48190" y="20850"/>
                </a:lnTo>
                <a:lnTo>
                  <a:pt x="48200" y="20850"/>
                </a:lnTo>
                <a:lnTo>
                  <a:pt x="48220" y="20850"/>
                </a:lnTo>
                <a:lnTo>
                  <a:pt x="48230" y="20860"/>
                </a:lnTo>
                <a:lnTo>
                  <a:pt x="48240" y="20860"/>
                </a:lnTo>
                <a:lnTo>
                  <a:pt x="48250" y="20860"/>
                </a:lnTo>
                <a:lnTo>
                  <a:pt x="48270" y="20860"/>
                </a:lnTo>
                <a:lnTo>
                  <a:pt x="48290" y="20850"/>
                </a:lnTo>
                <a:lnTo>
                  <a:pt x="48300" y="20850"/>
                </a:lnTo>
                <a:lnTo>
                  <a:pt x="48300" y="20840"/>
                </a:lnTo>
                <a:lnTo>
                  <a:pt x="48310" y="20840"/>
                </a:lnTo>
                <a:lnTo>
                  <a:pt x="48330" y="20830"/>
                </a:lnTo>
                <a:lnTo>
                  <a:pt x="48350" y="20830"/>
                </a:lnTo>
                <a:lnTo>
                  <a:pt x="48360" y="20830"/>
                </a:lnTo>
                <a:lnTo>
                  <a:pt x="48380" y="20830"/>
                </a:lnTo>
                <a:lnTo>
                  <a:pt x="48400" y="20830"/>
                </a:lnTo>
                <a:lnTo>
                  <a:pt x="48450" y="20840"/>
                </a:lnTo>
                <a:lnTo>
                  <a:pt x="48470" y="20840"/>
                </a:lnTo>
                <a:lnTo>
                  <a:pt x="48470" y="20920"/>
                </a:lnTo>
                <a:lnTo>
                  <a:pt x="48510" y="20910"/>
                </a:lnTo>
                <a:lnTo>
                  <a:pt x="48550" y="20910"/>
                </a:lnTo>
                <a:lnTo>
                  <a:pt x="48570" y="20900"/>
                </a:lnTo>
                <a:lnTo>
                  <a:pt x="48550" y="20870"/>
                </a:lnTo>
                <a:lnTo>
                  <a:pt x="48550" y="20860"/>
                </a:lnTo>
                <a:lnTo>
                  <a:pt x="48530" y="20820"/>
                </a:lnTo>
                <a:lnTo>
                  <a:pt x="48550" y="20810"/>
                </a:lnTo>
                <a:lnTo>
                  <a:pt x="48570" y="20800"/>
                </a:lnTo>
                <a:lnTo>
                  <a:pt x="48580" y="20800"/>
                </a:lnTo>
                <a:lnTo>
                  <a:pt x="48590" y="20790"/>
                </a:lnTo>
                <a:lnTo>
                  <a:pt x="48600" y="20790"/>
                </a:lnTo>
                <a:lnTo>
                  <a:pt x="48610" y="20790"/>
                </a:lnTo>
                <a:lnTo>
                  <a:pt x="48610" y="20780"/>
                </a:lnTo>
                <a:lnTo>
                  <a:pt x="48630" y="20780"/>
                </a:lnTo>
                <a:lnTo>
                  <a:pt x="48640" y="20770"/>
                </a:lnTo>
                <a:lnTo>
                  <a:pt x="48650" y="20770"/>
                </a:lnTo>
                <a:lnTo>
                  <a:pt x="48660" y="20760"/>
                </a:lnTo>
                <a:lnTo>
                  <a:pt x="48670" y="20760"/>
                </a:lnTo>
                <a:lnTo>
                  <a:pt x="48680" y="20760"/>
                </a:lnTo>
                <a:lnTo>
                  <a:pt x="48690" y="20750"/>
                </a:lnTo>
                <a:lnTo>
                  <a:pt x="48700" y="20750"/>
                </a:lnTo>
                <a:lnTo>
                  <a:pt x="48710" y="20750"/>
                </a:lnTo>
                <a:lnTo>
                  <a:pt x="48720" y="20740"/>
                </a:lnTo>
                <a:lnTo>
                  <a:pt x="48730" y="20740"/>
                </a:lnTo>
                <a:lnTo>
                  <a:pt x="48740" y="20730"/>
                </a:lnTo>
                <a:lnTo>
                  <a:pt x="48770" y="20720"/>
                </a:lnTo>
                <a:lnTo>
                  <a:pt x="48790" y="20710"/>
                </a:lnTo>
                <a:lnTo>
                  <a:pt x="48800" y="20710"/>
                </a:lnTo>
                <a:lnTo>
                  <a:pt x="48850" y="20690"/>
                </a:lnTo>
                <a:lnTo>
                  <a:pt x="48890" y="20680"/>
                </a:lnTo>
                <a:lnTo>
                  <a:pt x="48900" y="20670"/>
                </a:lnTo>
                <a:lnTo>
                  <a:pt x="48930" y="20660"/>
                </a:lnTo>
                <a:lnTo>
                  <a:pt x="48960" y="20650"/>
                </a:lnTo>
                <a:lnTo>
                  <a:pt x="48970" y="20650"/>
                </a:lnTo>
                <a:lnTo>
                  <a:pt x="48980" y="20640"/>
                </a:lnTo>
                <a:lnTo>
                  <a:pt x="49010" y="20630"/>
                </a:lnTo>
                <a:lnTo>
                  <a:pt x="49040" y="20620"/>
                </a:lnTo>
                <a:lnTo>
                  <a:pt x="49050" y="20620"/>
                </a:lnTo>
                <a:lnTo>
                  <a:pt x="49060" y="20600"/>
                </a:lnTo>
                <a:lnTo>
                  <a:pt x="49080" y="20590"/>
                </a:lnTo>
                <a:lnTo>
                  <a:pt x="49100" y="20580"/>
                </a:lnTo>
                <a:lnTo>
                  <a:pt x="49110" y="20580"/>
                </a:lnTo>
                <a:lnTo>
                  <a:pt x="49140" y="20550"/>
                </a:lnTo>
                <a:lnTo>
                  <a:pt x="49170" y="20540"/>
                </a:lnTo>
                <a:lnTo>
                  <a:pt x="49180" y="20530"/>
                </a:lnTo>
                <a:lnTo>
                  <a:pt x="49200" y="20510"/>
                </a:lnTo>
                <a:lnTo>
                  <a:pt x="49240" y="20490"/>
                </a:lnTo>
                <a:lnTo>
                  <a:pt x="49260" y="20480"/>
                </a:lnTo>
                <a:lnTo>
                  <a:pt x="49270" y="20470"/>
                </a:lnTo>
                <a:lnTo>
                  <a:pt x="49320" y="20450"/>
                </a:lnTo>
                <a:lnTo>
                  <a:pt x="49330" y="20440"/>
                </a:lnTo>
                <a:lnTo>
                  <a:pt x="49340" y="20430"/>
                </a:lnTo>
                <a:lnTo>
                  <a:pt x="49360" y="20430"/>
                </a:lnTo>
                <a:lnTo>
                  <a:pt x="49370" y="20420"/>
                </a:lnTo>
                <a:lnTo>
                  <a:pt x="49380" y="20410"/>
                </a:lnTo>
                <a:lnTo>
                  <a:pt x="49400" y="20410"/>
                </a:lnTo>
                <a:lnTo>
                  <a:pt x="49400" y="20420"/>
                </a:lnTo>
                <a:lnTo>
                  <a:pt x="49410" y="20420"/>
                </a:lnTo>
                <a:lnTo>
                  <a:pt x="49440" y="20430"/>
                </a:lnTo>
                <a:lnTo>
                  <a:pt x="49460" y="20440"/>
                </a:lnTo>
                <a:lnTo>
                  <a:pt x="49480" y="20450"/>
                </a:lnTo>
                <a:lnTo>
                  <a:pt x="49500" y="20460"/>
                </a:lnTo>
                <a:lnTo>
                  <a:pt x="49510" y="20470"/>
                </a:lnTo>
                <a:lnTo>
                  <a:pt x="49530" y="20480"/>
                </a:lnTo>
                <a:lnTo>
                  <a:pt x="49530" y="20470"/>
                </a:lnTo>
                <a:lnTo>
                  <a:pt x="49530" y="20450"/>
                </a:lnTo>
                <a:lnTo>
                  <a:pt x="49530" y="20440"/>
                </a:lnTo>
                <a:lnTo>
                  <a:pt x="49540" y="20440"/>
                </a:lnTo>
                <a:lnTo>
                  <a:pt x="49540" y="20450"/>
                </a:lnTo>
                <a:lnTo>
                  <a:pt x="49550" y="20440"/>
                </a:lnTo>
                <a:lnTo>
                  <a:pt x="49560" y="20440"/>
                </a:lnTo>
                <a:lnTo>
                  <a:pt x="49560" y="20430"/>
                </a:lnTo>
                <a:lnTo>
                  <a:pt x="49560" y="20420"/>
                </a:lnTo>
                <a:lnTo>
                  <a:pt x="49570" y="20420"/>
                </a:lnTo>
                <a:lnTo>
                  <a:pt x="49580" y="20420"/>
                </a:lnTo>
                <a:lnTo>
                  <a:pt x="49570" y="20410"/>
                </a:lnTo>
                <a:lnTo>
                  <a:pt x="49580" y="20410"/>
                </a:lnTo>
                <a:lnTo>
                  <a:pt x="49590" y="20410"/>
                </a:lnTo>
                <a:lnTo>
                  <a:pt x="49590" y="20400"/>
                </a:lnTo>
                <a:lnTo>
                  <a:pt x="49580" y="20400"/>
                </a:lnTo>
                <a:lnTo>
                  <a:pt x="49590" y="20400"/>
                </a:lnTo>
                <a:lnTo>
                  <a:pt x="49590" y="20390"/>
                </a:lnTo>
                <a:lnTo>
                  <a:pt x="49600" y="20390"/>
                </a:lnTo>
                <a:lnTo>
                  <a:pt x="49610" y="20390"/>
                </a:lnTo>
                <a:lnTo>
                  <a:pt x="49610" y="20380"/>
                </a:lnTo>
                <a:lnTo>
                  <a:pt x="49610" y="20390"/>
                </a:lnTo>
                <a:lnTo>
                  <a:pt x="49620" y="20390"/>
                </a:lnTo>
                <a:lnTo>
                  <a:pt x="49630" y="20380"/>
                </a:lnTo>
                <a:lnTo>
                  <a:pt x="49630" y="20390"/>
                </a:lnTo>
                <a:lnTo>
                  <a:pt x="49640" y="20390"/>
                </a:lnTo>
                <a:lnTo>
                  <a:pt x="49640" y="20400"/>
                </a:lnTo>
                <a:lnTo>
                  <a:pt x="49640" y="20410"/>
                </a:lnTo>
                <a:lnTo>
                  <a:pt x="49650" y="20400"/>
                </a:lnTo>
                <a:lnTo>
                  <a:pt x="49650" y="20410"/>
                </a:lnTo>
                <a:lnTo>
                  <a:pt x="49660" y="20410"/>
                </a:lnTo>
                <a:lnTo>
                  <a:pt x="49670" y="20410"/>
                </a:lnTo>
                <a:lnTo>
                  <a:pt x="49680" y="20410"/>
                </a:lnTo>
                <a:lnTo>
                  <a:pt x="49690" y="20410"/>
                </a:lnTo>
                <a:lnTo>
                  <a:pt x="49690" y="20420"/>
                </a:lnTo>
                <a:lnTo>
                  <a:pt x="49740" y="20440"/>
                </a:lnTo>
                <a:lnTo>
                  <a:pt x="49790" y="20470"/>
                </a:lnTo>
                <a:lnTo>
                  <a:pt x="49790" y="20540"/>
                </a:lnTo>
                <a:lnTo>
                  <a:pt x="49790" y="20550"/>
                </a:lnTo>
                <a:lnTo>
                  <a:pt x="49790" y="20570"/>
                </a:lnTo>
                <a:lnTo>
                  <a:pt x="49770" y="20600"/>
                </a:lnTo>
                <a:lnTo>
                  <a:pt x="49750" y="20620"/>
                </a:lnTo>
                <a:lnTo>
                  <a:pt x="49770" y="20630"/>
                </a:lnTo>
                <a:lnTo>
                  <a:pt x="49800" y="20660"/>
                </a:lnTo>
                <a:lnTo>
                  <a:pt x="49820" y="20670"/>
                </a:lnTo>
                <a:lnTo>
                  <a:pt x="49830" y="20680"/>
                </a:lnTo>
                <a:lnTo>
                  <a:pt x="49880" y="20700"/>
                </a:lnTo>
                <a:lnTo>
                  <a:pt x="49870" y="20710"/>
                </a:lnTo>
                <a:lnTo>
                  <a:pt x="49870" y="20720"/>
                </a:lnTo>
                <a:lnTo>
                  <a:pt x="49860" y="20720"/>
                </a:lnTo>
                <a:lnTo>
                  <a:pt x="49850" y="20730"/>
                </a:lnTo>
                <a:lnTo>
                  <a:pt x="49840" y="20750"/>
                </a:lnTo>
                <a:lnTo>
                  <a:pt x="49830" y="20760"/>
                </a:lnTo>
                <a:lnTo>
                  <a:pt x="49840" y="20770"/>
                </a:lnTo>
                <a:lnTo>
                  <a:pt x="49830" y="20800"/>
                </a:lnTo>
                <a:lnTo>
                  <a:pt x="49820" y="20810"/>
                </a:lnTo>
                <a:lnTo>
                  <a:pt x="49790" y="20860"/>
                </a:lnTo>
                <a:lnTo>
                  <a:pt x="49800" y="20890"/>
                </a:lnTo>
                <a:lnTo>
                  <a:pt x="49810" y="20930"/>
                </a:lnTo>
                <a:lnTo>
                  <a:pt x="49790" y="20950"/>
                </a:lnTo>
                <a:lnTo>
                  <a:pt x="49780" y="20970"/>
                </a:lnTo>
                <a:lnTo>
                  <a:pt x="49750" y="21030"/>
                </a:lnTo>
                <a:lnTo>
                  <a:pt x="49770" y="21040"/>
                </a:lnTo>
                <a:lnTo>
                  <a:pt x="49790" y="21070"/>
                </a:lnTo>
                <a:lnTo>
                  <a:pt x="49810" y="21090"/>
                </a:lnTo>
                <a:lnTo>
                  <a:pt x="49820" y="21080"/>
                </a:lnTo>
                <a:lnTo>
                  <a:pt x="49830" y="21050"/>
                </a:lnTo>
                <a:lnTo>
                  <a:pt x="49870" y="21030"/>
                </a:lnTo>
                <a:lnTo>
                  <a:pt x="49880" y="21030"/>
                </a:lnTo>
                <a:lnTo>
                  <a:pt x="49890" y="21030"/>
                </a:lnTo>
                <a:lnTo>
                  <a:pt x="49900" y="21020"/>
                </a:lnTo>
                <a:lnTo>
                  <a:pt x="49910" y="21020"/>
                </a:lnTo>
                <a:lnTo>
                  <a:pt x="49920" y="21010"/>
                </a:lnTo>
                <a:lnTo>
                  <a:pt x="49930" y="21000"/>
                </a:lnTo>
                <a:lnTo>
                  <a:pt x="49940" y="21000"/>
                </a:lnTo>
                <a:lnTo>
                  <a:pt x="49950" y="21000"/>
                </a:lnTo>
                <a:lnTo>
                  <a:pt x="49960" y="21010"/>
                </a:lnTo>
                <a:lnTo>
                  <a:pt x="49980" y="21020"/>
                </a:lnTo>
                <a:lnTo>
                  <a:pt x="49990" y="21030"/>
                </a:lnTo>
                <a:lnTo>
                  <a:pt x="50000" y="21040"/>
                </a:lnTo>
                <a:lnTo>
                  <a:pt x="50020" y="21060"/>
                </a:lnTo>
                <a:lnTo>
                  <a:pt x="50040" y="21080"/>
                </a:lnTo>
                <a:lnTo>
                  <a:pt x="50040" y="21090"/>
                </a:lnTo>
                <a:lnTo>
                  <a:pt x="50060" y="21110"/>
                </a:lnTo>
                <a:lnTo>
                  <a:pt x="50070" y="21110"/>
                </a:lnTo>
                <a:lnTo>
                  <a:pt x="50080" y="21120"/>
                </a:lnTo>
                <a:lnTo>
                  <a:pt x="50090" y="21130"/>
                </a:lnTo>
                <a:lnTo>
                  <a:pt x="50100" y="21140"/>
                </a:lnTo>
                <a:lnTo>
                  <a:pt x="50100" y="21150"/>
                </a:lnTo>
                <a:lnTo>
                  <a:pt x="50110" y="21150"/>
                </a:lnTo>
                <a:lnTo>
                  <a:pt x="50110" y="21160"/>
                </a:lnTo>
                <a:lnTo>
                  <a:pt x="50120" y="21170"/>
                </a:lnTo>
                <a:lnTo>
                  <a:pt x="50120" y="21180"/>
                </a:lnTo>
                <a:lnTo>
                  <a:pt x="50120" y="21190"/>
                </a:lnTo>
                <a:lnTo>
                  <a:pt x="50130" y="21190"/>
                </a:lnTo>
                <a:lnTo>
                  <a:pt x="50120" y="21190"/>
                </a:lnTo>
                <a:lnTo>
                  <a:pt x="50120" y="21200"/>
                </a:lnTo>
                <a:lnTo>
                  <a:pt x="50100" y="21220"/>
                </a:lnTo>
                <a:lnTo>
                  <a:pt x="50120" y="21270"/>
                </a:lnTo>
                <a:lnTo>
                  <a:pt x="50130" y="21290"/>
                </a:lnTo>
                <a:lnTo>
                  <a:pt x="50140" y="21320"/>
                </a:lnTo>
                <a:lnTo>
                  <a:pt x="50150" y="21340"/>
                </a:lnTo>
                <a:lnTo>
                  <a:pt x="50150" y="21350"/>
                </a:lnTo>
                <a:lnTo>
                  <a:pt x="50180" y="21410"/>
                </a:lnTo>
                <a:lnTo>
                  <a:pt x="50190" y="21420"/>
                </a:lnTo>
                <a:lnTo>
                  <a:pt x="50220" y="21450"/>
                </a:lnTo>
                <a:lnTo>
                  <a:pt x="50270" y="21480"/>
                </a:lnTo>
                <a:lnTo>
                  <a:pt x="50280" y="21480"/>
                </a:lnTo>
                <a:lnTo>
                  <a:pt x="50300" y="21490"/>
                </a:lnTo>
                <a:lnTo>
                  <a:pt x="50350" y="21510"/>
                </a:lnTo>
                <a:lnTo>
                  <a:pt x="50360" y="21510"/>
                </a:lnTo>
                <a:lnTo>
                  <a:pt x="50410" y="21540"/>
                </a:lnTo>
                <a:lnTo>
                  <a:pt x="50440" y="21550"/>
                </a:lnTo>
                <a:lnTo>
                  <a:pt x="50490" y="21570"/>
                </a:lnTo>
                <a:lnTo>
                  <a:pt x="50520" y="21570"/>
                </a:lnTo>
                <a:lnTo>
                  <a:pt x="50570" y="21580"/>
                </a:lnTo>
                <a:lnTo>
                  <a:pt x="50570" y="21590"/>
                </a:lnTo>
                <a:lnTo>
                  <a:pt x="50580" y="21600"/>
                </a:lnTo>
                <a:lnTo>
                  <a:pt x="50590" y="21610"/>
                </a:lnTo>
                <a:lnTo>
                  <a:pt x="50610" y="21640"/>
                </a:lnTo>
                <a:lnTo>
                  <a:pt x="50610" y="21660"/>
                </a:lnTo>
                <a:lnTo>
                  <a:pt x="50610" y="21670"/>
                </a:lnTo>
                <a:lnTo>
                  <a:pt x="50610" y="21690"/>
                </a:lnTo>
                <a:lnTo>
                  <a:pt x="50620" y="21740"/>
                </a:lnTo>
                <a:lnTo>
                  <a:pt x="50620" y="21750"/>
                </a:lnTo>
                <a:lnTo>
                  <a:pt x="50620" y="21770"/>
                </a:lnTo>
                <a:lnTo>
                  <a:pt x="50620" y="21790"/>
                </a:lnTo>
                <a:lnTo>
                  <a:pt x="50620" y="21830"/>
                </a:lnTo>
                <a:lnTo>
                  <a:pt x="50610" y="21840"/>
                </a:lnTo>
                <a:lnTo>
                  <a:pt x="50570" y="21890"/>
                </a:lnTo>
                <a:lnTo>
                  <a:pt x="50550" y="21910"/>
                </a:lnTo>
                <a:lnTo>
                  <a:pt x="50540" y="21920"/>
                </a:lnTo>
                <a:lnTo>
                  <a:pt x="50550" y="21920"/>
                </a:lnTo>
                <a:lnTo>
                  <a:pt x="50540" y="21930"/>
                </a:lnTo>
                <a:lnTo>
                  <a:pt x="50530" y="21940"/>
                </a:lnTo>
                <a:lnTo>
                  <a:pt x="50530" y="21950"/>
                </a:lnTo>
                <a:lnTo>
                  <a:pt x="50520" y="21950"/>
                </a:lnTo>
                <a:lnTo>
                  <a:pt x="50520" y="21960"/>
                </a:lnTo>
                <a:lnTo>
                  <a:pt x="50510" y="21970"/>
                </a:lnTo>
                <a:lnTo>
                  <a:pt x="50510" y="21980"/>
                </a:lnTo>
                <a:lnTo>
                  <a:pt x="50520" y="21990"/>
                </a:lnTo>
                <a:lnTo>
                  <a:pt x="50530" y="22000"/>
                </a:lnTo>
                <a:lnTo>
                  <a:pt x="50530" y="22010"/>
                </a:lnTo>
                <a:lnTo>
                  <a:pt x="50530" y="22020"/>
                </a:lnTo>
                <a:lnTo>
                  <a:pt x="50530" y="22030"/>
                </a:lnTo>
                <a:lnTo>
                  <a:pt x="50550" y="22050"/>
                </a:lnTo>
                <a:lnTo>
                  <a:pt x="50550" y="22060"/>
                </a:lnTo>
                <a:lnTo>
                  <a:pt x="50560" y="22060"/>
                </a:lnTo>
                <a:lnTo>
                  <a:pt x="50560" y="22100"/>
                </a:lnTo>
                <a:lnTo>
                  <a:pt x="50560" y="22150"/>
                </a:lnTo>
                <a:lnTo>
                  <a:pt x="50560" y="22170"/>
                </a:lnTo>
                <a:lnTo>
                  <a:pt x="50560" y="22180"/>
                </a:lnTo>
                <a:lnTo>
                  <a:pt x="50560" y="22190"/>
                </a:lnTo>
                <a:lnTo>
                  <a:pt x="50560" y="22200"/>
                </a:lnTo>
                <a:lnTo>
                  <a:pt x="50550" y="22220"/>
                </a:lnTo>
                <a:lnTo>
                  <a:pt x="50550" y="22230"/>
                </a:lnTo>
                <a:lnTo>
                  <a:pt x="50560" y="22240"/>
                </a:lnTo>
                <a:lnTo>
                  <a:pt x="50580" y="22260"/>
                </a:lnTo>
                <a:lnTo>
                  <a:pt x="50600" y="22290"/>
                </a:lnTo>
                <a:lnTo>
                  <a:pt x="50610" y="22310"/>
                </a:lnTo>
                <a:lnTo>
                  <a:pt x="50630" y="22330"/>
                </a:lnTo>
                <a:lnTo>
                  <a:pt x="50640" y="22360"/>
                </a:lnTo>
                <a:lnTo>
                  <a:pt x="50660" y="22380"/>
                </a:lnTo>
                <a:lnTo>
                  <a:pt x="50670" y="22400"/>
                </a:lnTo>
                <a:lnTo>
                  <a:pt x="50700" y="22450"/>
                </a:lnTo>
                <a:lnTo>
                  <a:pt x="50720" y="22450"/>
                </a:lnTo>
                <a:lnTo>
                  <a:pt x="50740" y="22460"/>
                </a:lnTo>
                <a:lnTo>
                  <a:pt x="50770" y="22450"/>
                </a:lnTo>
                <a:lnTo>
                  <a:pt x="50780" y="22450"/>
                </a:lnTo>
                <a:lnTo>
                  <a:pt x="50790" y="22440"/>
                </a:lnTo>
                <a:lnTo>
                  <a:pt x="50810" y="22440"/>
                </a:lnTo>
                <a:lnTo>
                  <a:pt x="50830" y="22440"/>
                </a:lnTo>
                <a:lnTo>
                  <a:pt x="50830" y="22430"/>
                </a:lnTo>
                <a:lnTo>
                  <a:pt x="50830" y="22440"/>
                </a:lnTo>
                <a:lnTo>
                  <a:pt x="50850" y="22440"/>
                </a:lnTo>
                <a:lnTo>
                  <a:pt x="50860" y="22440"/>
                </a:lnTo>
                <a:lnTo>
                  <a:pt x="50880" y="22440"/>
                </a:lnTo>
                <a:lnTo>
                  <a:pt x="50890" y="22440"/>
                </a:lnTo>
                <a:lnTo>
                  <a:pt x="50900" y="22440"/>
                </a:lnTo>
                <a:lnTo>
                  <a:pt x="50910" y="22430"/>
                </a:lnTo>
                <a:lnTo>
                  <a:pt x="50930" y="22430"/>
                </a:lnTo>
                <a:lnTo>
                  <a:pt x="50940" y="22430"/>
                </a:lnTo>
                <a:lnTo>
                  <a:pt x="50950" y="22430"/>
                </a:lnTo>
                <a:lnTo>
                  <a:pt x="50960" y="22440"/>
                </a:lnTo>
                <a:lnTo>
                  <a:pt x="50970" y="22440"/>
                </a:lnTo>
                <a:lnTo>
                  <a:pt x="50980" y="22440"/>
                </a:lnTo>
                <a:lnTo>
                  <a:pt x="50990" y="22480"/>
                </a:lnTo>
                <a:lnTo>
                  <a:pt x="51000" y="22490"/>
                </a:lnTo>
                <a:lnTo>
                  <a:pt x="51000" y="22500"/>
                </a:lnTo>
                <a:lnTo>
                  <a:pt x="51010" y="22510"/>
                </a:lnTo>
                <a:lnTo>
                  <a:pt x="51010" y="22520"/>
                </a:lnTo>
                <a:lnTo>
                  <a:pt x="51020" y="22550"/>
                </a:lnTo>
                <a:lnTo>
                  <a:pt x="51030" y="22560"/>
                </a:lnTo>
                <a:lnTo>
                  <a:pt x="51030" y="22580"/>
                </a:lnTo>
                <a:lnTo>
                  <a:pt x="51040" y="22590"/>
                </a:lnTo>
                <a:lnTo>
                  <a:pt x="51050" y="22600"/>
                </a:lnTo>
                <a:lnTo>
                  <a:pt x="51060" y="22610"/>
                </a:lnTo>
                <a:lnTo>
                  <a:pt x="51070" y="22620"/>
                </a:lnTo>
                <a:lnTo>
                  <a:pt x="51080" y="22630"/>
                </a:lnTo>
                <a:lnTo>
                  <a:pt x="51110" y="22640"/>
                </a:lnTo>
                <a:lnTo>
                  <a:pt x="51120" y="22650"/>
                </a:lnTo>
                <a:lnTo>
                  <a:pt x="51120" y="22730"/>
                </a:lnTo>
                <a:lnTo>
                  <a:pt x="51120" y="22800"/>
                </a:lnTo>
                <a:lnTo>
                  <a:pt x="51120" y="22890"/>
                </a:lnTo>
                <a:lnTo>
                  <a:pt x="51060" y="22890"/>
                </a:lnTo>
                <a:lnTo>
                  <a:pt x="50980" y="22890"/>
                </a:lnTo>
                <a:lnTo>
                  <a:pt x="50910" y="22890"/>
                </a:lnTo>
                <a:lnTo>
                  <a:pt x="50900" y="22960"/>
                </a:lnTo>
                <a:lnTo>
                  <a:pt x="50900" y="23000"/>
                </a:lnTo>
                <a:lnTo>
                  <a:pt x="50900" y="23060"/>
                </a:lnTo>
                <a:lnTo>
                  <a:pt x="50880" y="23060"/>
                </a:lnTo>
                <a:lnTo>
                  <a:pt x="50870" y="23060"/>
                </a:lnTo>
                <a:lnTo>
                  <a:pt x="50850" y="23060"/>
                </a:lnTo>
                <a:lnTo>
                  <a:pt x="50840" y="23060"/>
                </a:lnTo>
                <a:lnTo>
                  <a:pt x="50830" y="23060"/>
                </a:lnTo>
                <a:lnTo>
                  <a:pt x="50810" y="23060"/>
                </a:lnTo>
                <a:lnTo>
                  <a:pt x="50780" y="23060"/>
                </a:lnTo>
                <a:lnTo>
                  <a:pt x="50760" y="23060"/>
                </a:lnTo>
                <a:lnTo>
                  <a:pt x="50740" y="23060"/>
                </a:lnTo>
                <a:lnTo>
                  <a:pt x="50730" y="23060"/>
                </a:lnTo>
                <a:lnTo>
                  <a:pt x="50720" y="23060"/>
                </a:lnTo>
                <a:lnTo>
                  <a:pt x="50660" y="23060"/>
                </a:lnTo>
                <a:lnTo>
                  <a:pt x="50650" y="23060"/>
                </a:lnTo>
                <a:lnTo>
                  <a:pt x="50590" y="23060"/>
                </a:lnTo>
                <a:lnTo>
                  <a:pt x="50560" y="23060"/>
                </a:lnTo>
                <a:lnTo>
                  <a:pt x="50460" y="23050"/>
                </a:lnTo>
                <a:lnTo>
                  <a:pt x="50440" y="23050"/>
                </a:lnTo>
                <a:lnTo>
                  <a:pt x="50410" y="23050"/>
                </a:lnTo>
                <a:lnTo>
                  <a:pt x="50340" y="23050"/>
                </a:lnTo>
                <a:lnTo>
                  <a:pt x="50350" y="23070"/>
                </a:lnTo>
                <a:lnTo>
                  <a:pt x="50360" y="23090"/>
                </a:lnTo>
                <a:lnTo>
                  <a:pt x="50370" y="23110"/>
                </a:lnTo>
                <a:lnTo>
                  <a:pt x="50370" y="23130"/>
                </a:lnTo>
                <a:lnTo>
                  <a:pt x="50380" y="23150"/>
                </a:lnTo>
                <a:lnTo>
                  <a:pt x="50400" y="23180"/>
                </a:lnTo>
                <a:lnTo>
                  <a:pt x="50410" y="23200"/>
                </a:lnTo>
                <a:lnTo>
                  <a:pt x="50420" y="23200"/>
                </a:lnTo>
                <a:lnTo>
                  <a:pt x="50420" y="23210"/>
                </a:lnTo>
                <a:lnTo>
                  <a:pt x="50430" y="23220"/>
                </a:lnTo>
                <a:lnTo>
                  <a:pt x="50430" y="23230"/>
                </a:lnTo>
                <a:lnTo>
                  <a:pt x="50440" y="23240"/>
                </a:lnTo>
                <a:lnTo>
                  <a:pt x="50440" y="23250"/>
                </a:lnTo>
                <a:lnTo>
                  <a:pt x="50450" y="23260"/>
                </a:lnTo>
                <a:lnTo>
                  <a:pt x="50460" y="23290"/>
                </a:lnTo>
                <a:lnTo>
                  <a:pt x="50460" y="23300"/>
                </a:lnTo>
                <a:lnTo>
                  <a:pt x="50470" y="23310"/>
                </a:lnTo>
                <a:lnTo>
                  <a:pt x="50480" y="23330"/>
                </a:lnTo>
                <a:lnTo>
                  <a:pt x="50480" y="23340"/>
                </a:lnTo>
                <a:lnTo>
                  <a:pt x="50480" y="23350"/>
                </a:lnTo>
                <a:lnTo>
                  <a:pt x="50480" y="23360"/>
                </a:lnTo>
                <a:lnTo>
                  <a:pt x="50480" y="23370"/>
                </a:lnTo>
                <a:lnTo>
                  <a:pt x="50480" y="23380"/>
                </a:lnTo>
                <a:lnTo>
                  <a:pt x="50480" y="23400"/>
                </a:lnTo>
                <a:lnTo>
                  <a:pt x="50480" y="23420"/>
                </a:lnTo>
                <a:lnTo>
                  <a:pt x="50470" y="23440"/>
                </a:lnTo>
                <a:lnTo>
                  <a:pt x="50470" y="23460"/>
                </a:lnTo>
                <a:lnTo>
                  <a:pt x="50470" y="23500"/>
                </a:lnTo>
                <a:lnTo>
                  <a:pt x="50460" y="23540"/>
                </a:lnTo>
                <a:lnTo>
                  <a:pt x="50460" y="23570"/>
                </a:lnTo>
                <a:lnTo>
                  <a:pt x="50460" y="23590"/>
                </a:lnTo>
                <a:lnTo>
                  <a:pt x="50460" y="23600"/>
                </a:lnTo>
                <a:lnTo>
                  <a:pt x="50470" y="23610"/>
                </a:lnTo>
                <a:lnTo>
                  <a:pt x="50480" y="23690"/>
                </a:lnTo>
                <a:lnTo>
                  <a:pt x="50540" y="23660"/>
                </a:lnTo>
                <a:lnTo>
                  <a:pt x="50580" y="23670"/>
                </a:lnTo>
                <a:lnTo>
                  <a:pt x="50600" y="23670"/>
                </a:lnTo>
                <a:lnTo>
                  <a:pt x="50610" y="23670"/>
                </a:lnTo>
                <a:lnTo>
                  <a:pt x="50620" y="23670"/>
                </a:lnTo>
                <a:lnTo>
                  <a:pt x="50650" y="23650"/>
                </a:lnTo>
                <a:lnTo>
                  <a:pt x="50660" y="23650"/>
                </a:lnTo>
                <a:lnTo>
                  <a:pt x="50650" y="23650"/>
                </a:lnTo>
                <a:lnTo>
                  <a:pt x="50690" y="23640"/>
                </a:lnTo>
                <a:lnTo>
                  <a:pt x="50690" y="23630"/>
                </a:lnTo>
                <a:lnTo>
                  <a:pt x="50700" y="23630"/>
                </a:lnTo>
                <a:lnTo>
                  <a:pt x="50700" y="23620"/>
                </a:lnTo>
                <a:lnTo>
                  <a:pt x="50710" y="23620"/>
                </a:lnTo>
                <a:lnTo>
                  <a:pt x="50720" y="23640"/>
                </a:lnTo>
                <a:lnTo>
                  <a:pt x="50730" y="23630"/>
                </a:lnTo>
                <a:lnTo>
                  <a:pt x="50740" y="23630"/>
                </a:lnTo>
                <a:lnTo>
                  <a:pt x="50780" y="23620"/>
                </a:lnTo>
                <a:lnTo>
                  <a:pt x="50790" y="23620"/>
                </a:lnTo>
                <a:lnTo>
                  <a:pt x="50800" y="23620"/>
                </a:lnTo>
                <a:lnTo>
                  <a:pt x="50830" y="23630"/>
                </a:lnTo>
                <a:lnTo>
                  <a:pt x="50840" y="23640"/>
                </a:lnTo>
                <a:lnTo>
                  <a:pt x="50850" y="23650"/>
                </a:lnTo>
                <a:lnTo>
                  <a:pt x="50880" y="23670"/>
                </a:lnTo>
                <a:lnTo>
                  <a:pt x="50910" y="23690"/>
                </a:lnTo>
                <a:lnTo>
                  <a:pt x="50940" y="23760"/>
                </a:lnTo>
                <a:lnTo>
                  <a:pt x="50960" y="23750"/>
                </a:lnTo>
                <a:lnTo>
                  <a:pt x="50990" y="23760"/>
                </a:lnTo>
                <a:lnTo>
                  <a:pt x="51020" y="23770"/>
                </a:lnTo>
                <a:lnTo>
                  <a:pt x="51060" y="23780"/>
                </a:lnTo>
                <a:lnTo>
                  <a:pt x="51090" y="23810"/>
                </a:lnTo>
                <a:lnTo>
                  <a:pt x="51100" y="23810"/>
                </a:lnTo>
                <a:lnTo>
                  <a:pt x="51090" y="23810"/>
                </a:lnTo>
                <a:lnTo>
                  <a:pt x="51120" y="23830"/>
                </a:lnTo>
                <a:lnTo>
                  <a:pt x="51130" y="23840"/>
                </a:lnTo>
                <a:lnTo>
                  <a:pt x="51150" y="23850"/>
                </a:lnTo>
                <a:lnTo>
                  <a:pt x="51160" y="23860"/>
                </a:lnTo>
                <a:lnTo>
                  <a:pt x="51170" y="23860"/>
                </a:lnTo>
                <a:lnTo>
                  <a:pt x="51170" y="23870"/>
                </a:lnTo>
                <a:lnTo>
                  <a:pt x="51180" y="23880"/>
                </a:lnTo>
                <a:lnTo>
                  <a:pt x="51190" y="23900"/>
                </a:lnTo>
                <a:lnTo>
                  <a:pt x="51190" y="23920"/>
                </a:lnTo>
                <a:lnTo>
                  <a:pt x="51180" y="23930"/>
                </a:lnTo>
                <a:lnTo>
                  <a:pt x="51170" y="23940"/>
                </a:lnTo>
                <a:lnTo>
                  <a:pt x="51180" y="23950"/>
                </a:lnTo>
                <a:lnTo>
                  <a:pt x="51170" y="23950"/>
                </a:lnTo>
                <a:lnTo>
                  <a:pt x="51160" y="23950"/>
                </a:lnTo>
                <a:lnTo>
                  <a:pt x="51160" y="23960"/>
                </a:lnTo>
                <a:lnTo>
                  <a:pt x="51150" y="23960"/>
                </a:lnTo>
                <a:lnTo>
                  <a:pt x="51140" y="23960"/>
                </a:lnTo>
                <a:lnTo>
                  <a:pt x="51140" y="23950"/>
                </a:lnTo>
                <a:lnTo>
                  <a:pt x="51130" y="23960"/>
                </a:lnTo>
                <a:lnTo>
                  <a:pt x="51120" y="23970"/>
                </a:lnTo>
                <a:lnTo>
                  <a:pt x="51120" y="23980"/>
                </a:lnTo>
                <a:lnTo>
                  <a:pt x="51110" y="23980"/>
                </a:lnTo>
                <a:lnTo>
                  <a:pt x="51110" y="23990"/>
                </a:lnTo>
                <a:lnTo>
                  <a:pt x="51110" y="24000"/>
                </a:lnTo>
                <a:lnTo>
                  <a:pt x="51110" y="24010"/>
                </a:lnTo>
                <a:lnTo>
                  <a:pt x="51100" y="24010"/>
                </a:lnTo>
                <a:lnTo>
                  <a:pt x="51100" y="24020"/>
                </a:lnTo>
                <a:lnTo>
                  <a:pt x="51110" y="24030"/>
                </a:lnTo>
                <a:lnTo>
                  <a:pt x="51120" y="24070"/>
                </a:lnTo>
                <a:lnTo>
                  <a:pt x="51130" y="24070"/>
                </a:lnTo>
                <a:lnTo>
                  <a:pt x="51130" y="24080"/>
                </a:lnTo>
                <a:lnTo>
                  <a:pt x="51120" y="24080"/>
                </a:lnTo>
                <a:lnTo>
                  <a:pt x="51110" y="24090"/>
                </a:lnTo>
                <a:lnTo>
                  <a:pt x="51110" y="24100"/>
                </a:lnTo>
                <a:lnTo>
                  <a:pt x="51100" y="24100"/>
                </a:lnTo>
                <a:lnTo>
                  <a:pt x="51090" y="24110"/>
                </a:lnTo>
                <a:lnTo>
                  <a:pt x="51100" y="24120"/>
                </a:lnTo>
                <a:lnTo>
                  <a:pt x="51110" y="24120"/>
                </a:lnTo>
                <a:lnTo>
                  <a:pt x="51110" y="24130"/>
                </a:lnTo>
                <a:lnTo>
                  <a:pt x="51110" y="24140"/>
                </a:lnTo>
                <a:lnTo>
                  <a:pt x="51120" y="24140"/>
                </a:lnTo>
                <a:lnTo>
                  <a:pt x="51120" y="24150"/>
                </a:lnTo>
                <a:lnTo>
                  <a:pt x="51130" y="24160"/>
                </a:lnTo>
                <a:lnTo>
                  <a:pt x="51130" y="24170"/>
                </a:lnTo>
                <a:lnTo>
                  <a:pt x="51130" y="24180"/>
                </a:lnTo>
                <a:lnTo>
                  <a:pt x="51130" y="24190"/>
                </a:lnTo>
                <a:lnTo>
                  <a:pt x="51140" y="24200"/>
                </a:lnTo>
                <a:lnTo>
                  <a:pt x="51130" y="24210"/>
                </a:lnTo>
                <a:lnTo>
                  <a:pt x="51110" y="24220"/>
                </a:lnTo>
                <a:lnTo>
                  <a:pt x="51110" y="24230"/>
                </a:lnTo>
                <a:lnTo>
                  <a:pt x="51110" y="24240"/>
                </a:lnTo>
                <a:lnTo>
                  <a:pt x="51120" y="24240"/>
                </a:lnTo>
                <a:lnTo>
                  <a:pt x="51110" y="24240"/>
                </a:lnTo>
                <a:lnTo>
                  <a:pt x="51120" y="24250"/>
                </a:lnTo>
                <a:lnTo>
                  <a:pt x="51120" y="24260"/>
                </a:lnTo>
                <a:lnTo>
                  <a:pt x="51130" y="24270"/>
                </a:lnTo>
                <a:lnTo>
                  <a:pt x="51140" y="24280"/>
                </a:lnTo>
                <a:lnTo>
                  <a:pt x="51160" y="24290"/>
                </a:lnTo>
                <a:lnTo>
                  <a:pt x="51150" y="24290"/>
                </a:lnTo>
                <a:lnTo>
                  <a:pt x="51150" y="24300"/>
                </a:lnTo>
                <a:lnTo>
                  <a:pt x="51150" y="24310"/>
                </a:lnTo>
                <a:lnTo>
                  <a:pt x="51160" y="24320"/>
                </a:lnTo>
                <a:lnTo>
                  <a:pt x="51160" y="24330"/>
                </a:lnTo>
                <a:lnTo>
                  <a:pt x="51170" y="24330"/>
                </a:lnTo>
                <a:lnTo>
                  <a:pt x="51170" y="24340"/>
                </a:lnTo>
                <a:lnTo>
                  <a:pt x="51160" y="24350"/>
                </a:lnTo>
                <a:lnTo>
                  <a:pt x="51160" y="24360"/>
                </a:lnTo>
                <a:lnTo>
                  <a:pt x="51170" y="24360"/>
                </a:lnTo>
                <a:lnTo>
                  <a:pt x="51160" y="24370"/>
                </a:lnTo>
                <a:lnTo>
                  <a:pt x="51160" y="24380"/>
                </a:lnTo>
                <a:lnTo>
                  <a:pt x="51160" y="24390"/>
                </a:lnTo>
                <a:lnTo>
                  <a:pt x="51160" y="24400"/>
                </a:lnTo>
                <a:lnTo>
                  <a:pt x="51150" y="24400"/>
                </a:lnTo>
                <a:lnTo>
                  <a:pt x="51150" y="24410"/>
                </a:lnTo>
                <a:lnTo>
                  <a:pt x="51140" y="24410"/>
                </a:lnTo>
                <a:lnTo>
                  <a:pt x="51150" y="24410"/>
                </a:lnTo>
                <a:lnTo>
                  <a:pt x="51160" y="24410"/>
                </a:lnTo>
                <a:lnTo>
                  <a:pt x="51160" y="24420"/>
                </a:lnTo>
                <a:lnTo>
                  <a:pt x="51170" y="24420"/>
                </a:lnTo>
                <a:lnTo>
                  <a:pt x="51160" y="24420"/>
                </a:lnTo>
                <a:lnTo>
                  <a:pt x="51160" y="24430"/>
                </a:lnTo>
                <a:lnTo>
                  <a:pt x="51160" y="24440"/>
                </a:lnTo>
                <a:lnTo>
                  <a:pt x="51150" y="24440"/>
                </a:lnTo>
                <a:lnTo>
                  <a:pt x="51150" y="24450"/>
                </a:lnTo>
                <a:lnTo>
                  <a:pt x="51160" y="24450"/>
                </a:lnTo>
                <a:lnTo>
                  <a:pt x="51160" y="24460"/>
                </a:lnTo>
                <a:lnTo>
                  <a:pt x="51150" y="24460"/>
                </a:lnTo>
                <a:lnTo>
                  <a:pt x="51150" y="24470"/>
                </a:lnTo>
                <a:lnTo>
                  <a:pt x="51140" y="24470"/>
                </a:lnTo>
                <a:lnTo>
                  <a:pt x="51140" y="24480"/>
                </a:lnTo>
                <a:lnTo>
                  <a:pt x="51130" y="24480"/>
                </a:lnTo>
                <a:lnTo>
                  <a:pt x="51130" y="24490"/>
                </a:lnTo>
                <a:lnTo>
                  <a:pt x="51140" y="24490"/>
                </a:lnTo>
                <a:lnTo>
                  <a:pt x="51140" y="24500"/>
                </a:lnTo>
                <a:lnTo>
                  <a:pt x="51130" y="24500"/>
                </a:lnTo>
                <a:lnTo>
                  <a:pt x="51130" y="24510"/>
                </a:lnTo>
                <a:lnTo>
                  <a:pt x="51120" y="24510"/>
                </a:lnTo>
                <a:lnTo>
                  <a:pt x="51120" y="24520"/>
                </a:lnTo>
                <a:lnTo>
                  <a:pt x="51110" y="24530"/>
                </a:lnTo>
                <a:lnTo>
                  <a:pt x="51120" y="24530"/>
                </a:lnTo>
                <a:lnTo>
                  <a:pt x="51120" y="24540"/>
                </a:lnTo>
                <a:lnTo>
                  <a:pt x="51120" y="24530"/>
                </a:lnTo>
                <a:lnTo>
                  <a:pt x="51130" y="24530"/>
                </a:lnTo>
                <a:lnTo>
                  <a:pt x="51130" y="24540"/>
                </a:lnTo>
                <a:lnTo>
                  <a:pt x="51120" y="24540"/>
                </a:lnTo>
                <a:lnTo>
                  <a:pt x="51120" y="24550"/>
                </a:lnTo>
                <a:lnTo>
                  <a:pt x="51120" y="24560"/>
                </a:lnTo>
                <a:lnTo>
                  <a:pt x="51110" y="24560"/>
                </a:lnTo>
                <a:lnTo>
                  <a:pt x="51110" y="24570"/>
                </a:lnTo>
                <a:lnTo>
                  <a:pt x="51110" y="24580"/>
                </a:lnTo>
                <a:lnTo>
                  <a:pt x="51100" y="24580"/>
                </a:lnTo>
                <a:lnTo>
                  <a:pt x="51110" y="24590"/>
                </a:lnTo>
                <a:lnTo>
                  <a:pt x="51110" y="24600"/>
                </a:lnTo>
                <a:lnTo>
                  <a:pt x="51100" y="24600"/>
                </a:lnTo>
                <a:lnTo>
                  <a:pt x="51090" y="24620"/>
                </a:lnTo>
                <a:lnTo>
                  <a:pt x="51080" y="24620"/>
                </a:lnTo>
                <a:lnTo>
                  <a:pt x="51090" y="24620"/>
                </a:lnTo>
                <a:lnTo>
                  <a:pt x="51090" y="24630"/>
                </a:lnTo>
                <a:lnTo>
                  <a:pt x="51080" y="24630"/>
                </a:lnTo>
                <a:lnTo>
                  <a:pt x="51070" y="24640"/>
                </a:lnTo>
                <a:lnTo>
                  <a:pt x="51070" y="24650"/>
                </a:lnTo>
                <a:lnTo>
                  <a:pt x="51060" y="24650"/>
                </a:lnTo>
                <a:lnTo>
                  <a:pt x="51060" y="24660"/>
                </a:lnTo>
                <a:lnTo>
                  <a:pt x="51050" y="24660"/>
                </a:lnTo>
                <a:lnTo>
                  <a:pt x="51050" y="24650"/>
                </a:lnTo>
                <a:lnTo>
                  <a:pt x="51040" y="24650"/>
                </a:lnTo>
                <a:lnTo>
                  <a:pt x="51030" y="24660"/>
                </a:lnTo>
                <a:lnTo>
                  <a:pt x="51030" y="24670"/>
                </a:lnTo>
                <a:lnTo>
                  <a:pt x="51030" y="24680"/>
                </a:lnTo>
                <a:lnTo>
                  <a:pt x="51030" y="24690"/>
                </a:lnTo>
                <a:lnTo>
                  <a:pt x="51020" y="24690"/>
                </a:lnTo>
                <a:lnTo>
                  <a:pt x="51020" y="24700"/>
                </a:lnTo>
                <a:lnTo>
                  <a:pt x="51010" y="24700"/>
                </a:lnTo>
                <a:lnTo>
                  <a:pt x="51010" y="24690"/>
                </a:lnTo>
                <a:lnTo>
                  <a:pt x="51010" y="24700"/>
                </a:lnTo>
                <a:lnTo>
                  <a:pt x="51000" y="24700"/>
                </a:lnTo>
                <a:lnTo>
                  <a:pt x="51010" y="24700"/>
                </a:lnTo>
                <a:lnTo>
                  <a:pt x="51010" y="24710"/>
                </a:lnTo>
                <a:lnTo>
                  <a:pt x="51000" y="24720"/>
                </a:lnTo>
                <a:lnTo>
                  <a:pt x="51000" y="24710"/>
                </a:lnTo>
                <a:lnTo>
                  <a:pt x="50990" y="24710"/>
                </a:lnTo>
                <a:lnTo>
                  <a:pt x="50990" y="24720"/>
                </a:lnTo>
                <a:lnTo>
                  <a:pt x="50980" y="24730"/>
                </a:lnTo>
                <a:lnTo>
                  <a:pt x="50980" y="24740"/>
                </a:lnTo>
                <a:lnTo>
                  <a:pt x="50980" y="24730"/>
                </a:lnTo>
                <a:lnTo>
                  <a:pt x="50990" y="24740"/>
                </a:lnTo>
                <a:lnTo>
                  <a:pt x="50980" y="24740"/>
                </a:lnTo>
                <a:lnTo>
                  <a:pt x="50980" y="24750"/>
                </a:lnTo>
                <a:lnTo>
                  <a:pt x="50970" y="24750"/>
                </a:lnTo>
                <a:lnTo>
                  <a:pt x="50970" y="24760"/>
                </a:lnTo>
                <a:lnTo>
                  <a:pt x="50960" y="24760"/>
                </a:lnTo>
                <a:lnTo>
                  <a:pt x="50960" y="24770"/>
                </a:lnTo>
                <a:lnTo>
                  <a:pt x="50970" y="24770"/>
                </a:lnTo>
                <a:lnTo>
                  <a:pt x="50970" y="24780"/>
                </a:lnTo>
                <a:lnTo>
                  <a:pt x="50960" y="24780"/>
                </a:lnTo>
                <a:lnTo>
                  <a:pt x="50960" y="24790"/>
                </a:lnTo>
                <a:lnTo>
                  <a:pt x="50970" y="24790"/>
                </a:lnTo>
                <a:lnTo>
                  <a:pt x="50970" y="24800"/>
                </a:lnTo>
                <a:lnTo>
                  <a:pt x="50960" y="24800"/>
                </a:lnTo>
                <a:lnTo>
                  <a:pt x="50950" y="24810"/>
                </a:lnTo>
                <a:lnTo>
                  <a:pt x="50940" y="24810"/>
                </a:lnTo>
                <a:lnTo>
                  <a:pt x="50940" y="24820"/>
                </a:lnTo>
                <a:lnTo>
                  <a:pt x="50920" y="24820"/>
                </a:lnTo>
                <a:lnTo>
                  <a:pt x="50920" y="24830"/>
                </a:lnTo>
                <a:lnTo>
                  <a:pt x="50910" y="24840"/>
                </a:lnTo>
                <a:lnTo>
                  <a:pt x="50900" y="24860"/>
                </a:lnTo>
                <a:lnTo>
                  <a:pt x="50900" y="24880"/>
                </a:lnTo>
                <a:lnTo>
                  <a:pt x="50910" y="24900"/>
                </a:lnTo>
                <a:lnTo>
                  <a:pt x="50920" y="24910"/>
                </a:lnTo>
                <a:lnTo>
                  <a:pt x="50930" y="24910"/>
                </a:lnTo>
                <a:lnTo>
                  <a:pt x="50930" y="24920"/>
                </a:lnTo>
                <a:lnTo>
                  <a:pt x="50910" y="24920"/>
                </a:lnTo>
                <a:lnTo>
                  <a:pt x="50900" y="24920"/>
                </a:lnTo>
                <a:lnTo>
                  <a:pt x="50880" y="24910"/>
                </a:lnTo>
                <a:lnTo>
                  <a:pt x="50870" y="24900"/>
                </a:lnTo>
                <a:lnTo>
                  <a:pt x="50860" y="24900"/>
                </a:lnTo>
                <a:lnTo>
                  <a:pt x="50830" y="24890"/>
                </a:lnTo>
                <a:lnTo>
                  <a:pt x="50820" y="24880"/>
                </a:lnTo>
                <a:lnTo>
                  <a:pt x="50800" y="24850"/>
                </a:lnTo>
                <a:lnTo>
                  <a:pt x="50770" y="24830"/>
                </a:lnTo>
                <a:lnTo>
                  <a:pt x="50750" y="24810"/>
                </a:lnTo>
                <a:lnTo>
                  <a:pt x="50720" y="24800"/>
                </a:lnTo>
                <a:lnTo>
                  <a:pt x="50690" y="24800"/>
                </a:lnTo>
                <a:lnTo>
                  <a:pt x="50670" y="24790"/>
                </a:lnTo>
                <a:lnTo>
                  <a:pt x="50640" y="24760"/>
                </a:lnTo>
                <a:lnTo>
                  <a:pt x="50610" y="24750"/>
                </a:lnTo>
                <a:lnTo>
                  <a:pt x="50580" y="24730"/>
                </a:lnTo>
                <a:lnTo>
                  <a:pt x="50540" y="24730"/>
                </a:lnTo>
                <a:lnTo>
                  <a:pt x="50500" y="24730"/>
                </a:lnTo>
                <a:lnTo>
                  <a:pt x="50470" y="24740"/>
                </a:lnTo>
                <a:lnTo>
                  <a:pt x="50450" y="24750"/>
                </a:lnTo>
                <a:lnTo>
                  <a:pt x="50420" y="24750"/>
                </a:lnTo>
                <a:lnTo>
                  <a:pt x="50380" y="24750"/>
                </a:lnTo>
                <a:lnTo>
                  <a:pt x="50340" y="24740"/>
                </a:lnTo>
                <a:lnTo>
                  <a:pt x="50330" y="24740"/>
                </a:lnTo>
                <a:lnTo>
                  <a:pt x="50290" y="24720"/>
                </a:lnTo>
                <a:lnTo>
                  <a:pt x="50220" y="24680"/>
                </a:lnTo>
                <a:lnTo>
                  <a:pt x="50190" y="24670"/>
                </a:lnTo>
                <a:lnTo>
                  <a:pt x="50180" y="24660"/>
                </a:lnTo>
                <a:lnTo>
                  <a:pt x="50130" y="24660"/>
                </a:lnTo>
                <a:lnTo>
                  <a:pt x="50100" y="24650"/>
                </a:lnTo>
                <a:lnTo>
                  <a:pt x="50070" y="24650"/>
                </a:lnTo>
                <a:lnTo>
                  <a:pt x="50030" y="24660"/>
                </a:lnTo>
                <a:lnTo>
                  <a:pt x="49990" y="24670"/>
                </a:lnTo>
                <a:lnTo>
                  <a:pt x="49950" y="24670"/>
                </a:lnTo>
                <a:lnTo>
                  <a:pt x="49920" y="24660"/>
                </a:lnTo>
                <a:lnTo>
                  <a:pt x="49880" y="24630"/>
                </a:lnTo>
                <a:lnTo>
                  <a:pt x="49850" y="24610"/>
                </a:lnTo>
                <a:lnTo>
                  <a:pt x="49810" y="24590"/>
                </a:lnTo>
                <a:lnTo>
                  <a:pt x="49790" y="24580"/>
                </a:lnTo>
                <a:lnTo>
                  <a:pt x="49760" y="24590"/>
                </a:lnTo>
                <a:lnTo>
                  <a:pt x="49730" y="24600"/>
                </a:lnTo>
                <a:lnTo>
                  <a:pt x="49710" y="24620"/>
                </a:lnTo>
                <a:lnTo>
                  <a:pt x="49680" y="24650"/>
                </a:lnTo>
                <a:lnTo>
                  <a:pt x="49670" y="24680"/>
                </a:lnTo>
                <a:lnTo>
                  <a:pt x="49670" y="24690"/>
                </a:lnTo>
                <a:lnTo>
                  <a:pt x="49670" y="24750"/>
                </a:lnTo>
                <a:lnTo>
                  <a:pt x="49660" y="24790"/>
                </a:lnTo>
                <a:lnTo>
                  <a:pt x="49660" y="24810"/>
                </a:lnTo>
                <a:lnTo>
                  <a:pt x="49610" y="24860"/>
                </a:lnTo>
                <a:lnTo>
                  <a:pt x="49580" y="24900"/>
                </a:lnTo>
                <a:lnTo>
                  <a:pt x="49550" y="24940"/>
                </a:lnTo>
                <a:lnTo>
                  <a:pt x="49530" y="24960"/>
                </a:lnTo>
                <a:lnTo>
                  <a:pt x="49490" y="24990"/>
                </a:lnTo>
                <a:lnTo>
                  <a:pt x="49450" y="25010"/>
                </a:lnTo>
                <a:lnTo>
                  <a:pt x="49430" y="25020"/>
                </a:lnTo>
                <a:lnTo>
                  <a:pt x="49400" y="25030"/>
                </a:lnTo>
                <a:lnTo>
                  <a:pt x="49380" y="25040"/>
                </a:lnTo>
                <a:lnTo>
                  <a:pt x="49370" y="25050"/>
                </a:lnTo>
                <a:lnTo>
                  <a:pt x="49350" y="25070"/>
                </a:lnTo>
                <a:lnTo>
                  <a:pt x="49320" y="25100"/>
                </a:lnTo>
                <a:lnTo>
                  <a:pt x="49300" y="25110"/>
                </a:lnTo>
                <a:lnTo>
                  <a:pt x="49280" y="25130"/>
                </a:lnTo>
                <a:lnTo>
                  <a:pt x="49240" y="25150"/>
                </a:lnTo>
                <a:lnTo>
                  <a:pt x="49200" y="25160"/>
                </a:lnTo>
                <a:lnTo>
                  <a:pt x="49180" y="25170"/>
                </a:lnTo>
                <a:lnTo>
                  <a:pt x="49160" y="25180"/>
                </a:lnTo>
                <a:lnTo>
                  <a:pt x="49140" y="25210"/>
                </a:lnTo>
                <a:lnTo>
                  <a:pt x="49120" y="25220"/>
                </a:lnTo>
                <a:lnTo>
                  <a:pt x="49090" y="25240"/>
                </a:lnTo>
                <a:lnTo>
                  <a:pt x="49060" y="25240"/>
                </a:lnTo>
                <a:lnTo>
                  <a:pt x="49030" y="25270"/>
                </a:lnTo>
                <a:lnTo>
                  <a:pt x="49020" y="25290"/>
                </a:lnTo>
                <a:lnTo>
                  <a:pt x="48990" y="2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