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Saldus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Saldu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17300" y="41600"/>
                </a:moveTo>
                <a:lnTo>
                  <a:pt x="17260" y="41600"/>
                </a:lnTo>
                <a:lnTo>
                  <a:pt x="17240" y="41600"/>
                </a:lnTo>
                <a:lnTo>
                  <a:pt x="17230" y="41600"/>
                </a:lnTo>
                <a:lnTo>
                  <a:pt x="17210" y="41600"/>
                </a:lnTo>
                <a:lnTo>
                  <a:pt x="17190" y="41590"/>
                </a:lnTo>
                <a:lnTo>
                  <a:pt x="17180" y="41590"/>
                </a:lnTo>
                <a:lnTo>
                  <a:pt x="17160" y="41590"/>
                </a:lnTo>
                <a:lnTo>
                  <a:pt x="17150" y="41580"/>
                </a:lnTo>
                <a:lnTo>
                  <a:pt x="17140" y="41570"/>
                </a:lnTo>
                <a:lnTo>
                  <a:pt x="17120" y="41560"/>
                </a:lnTo>
                <a:lnTo>
                  <a:pt x="17110" y="41550"/>
                </a:lnTo>
                <a:lnTo>
                  <a:pt x="17100" y="41540"/>
                </a:lnTo>
                <a:lnTo>
                  <a:pt x="17090" y="41520"/>
                </a:lnTo>
                <a:lnTo>
                  <a:pt x="17080" y="41510"/>
                </a:lnTo>
                <a:lnTo>
                  <a:pt x="17080" y="41490"/>
                </a:lnTo>
                <a:lnTo>
                  <a:pt x="17070" y="41490"/>
                </a:lnTo>
                <a:lnTo>
                  <a:pt x="17070" y="41480"/>
                </a:lnTo>
                <a:lnTo>
                  <a:pt x="17060" y="41450"/>
                </a:lnTo>
                <a:lnTo>
                  <a:pt x="17040" y="41420"/>
                </a:lnTo>
                <a:lnTo>
                  <a:pt x="17030" y="41390"/>
                </a:lnTo>
                <a:lnTo>
                  <a:pt x="17020" y="41370"/>
                </a:lnTo>
                <a:lnTo>
                  <a:pt x="17010" y="41340"/>
                </a:lnTo>
                <a:lnTo>
                  <a:pt x="17000" y="41240"/>
                </a:lnTo>
                <a:lnTo>
                  <a:pt x="17000" y="41210"/>
                </a:lnTo>
                <a:lnTo>
                  <a:pt x="17000" y="41190"/>
                </a:lnTo>
                <a:lnTo>
                  <a:pt x="16990" y="41170"/>
                </a:lnTo>
                <a:lnTo>
                  <a:pt x="16990" y="41160"/>
                </a:lnTo>
                <a:lnTo>
                  <a:pt x="16980" y="41160"/>
                </a:lnTo>
                <a:lnTo>
                  <a:pt x="16970" y="41140"/>
                </a:lnTo>
                <a:lnTo>
                  <a:pt x="16960" y="41110"/>
                </a:lnTo>
                <a:lnTo>
                  <a:pt x="16950" y="41090"/>
                </a:lnTo>
                <a:lnTo>
                  <a:pt x="16930" y="41060"/>
                </a:lnTo>
                <a:lnTo>
                  <a:pt x="16910" y="41050"/>
                </a:lnTo>
                <a:lnTo>
                  <a:pt x="16910" y="41040"/>
                </a:lnTo>
                <a:lnTo>
                  <a:pt x="16860" y="41000"/>
                </a:lnTo>
                <a:lnTo>
                  <a:pt x="16830" y="40990"/>
                </a:lnTo>
                <a:lnTo>
                  <a:pt x="16800" y="40980"/>
                </a:lnTo>
                <a:lnTo>
                  <a:pt x="16770" y="40980"/>
                </a:lnTo>
                <a:lnTo>
                  <a:pt x="16760" y="40980"/>
                </a:lnTo>
                <a:lnTo>
                  <a:pt x="16750" y="40980"/>
                </a:lnTo>
                <a:lnTo>
                  <a:pt x="16720" y="40980"/>
                </a:lnTo>
                <a:lnTo>
                  <a:pt x="16700" y="40980"/>
                </a:lnTo>
                <a:lnTo>
                  <a:pt x="16720" y="40980"/>
                </a:lnTo>
                <a:lnTo>
                  <a:pt x="16760" y="40980"/>
                </a:lnTo>
                <a:lnTo>
                  <a:pt x="16770" y="40980"/>
                </a:lnTo>
                <a:lnTo>
                  <a:pt x="16790" y="40970"/>
                </a:lnTo>
                <a:lnTo>
                  <a:pt x="16840" y="40940"/>
                </a:lnTo>
                <a:lnTo>
                  <a:pt x="16880" y="40930"/>
                </a:lnTo>
                <a:lnTo>
                  <a:pt x="16910" y="40920"/>
                </a:lnTo>
                <a:lnTo>
                  <a:pt x="16930" y="40910"/>
                </a:lnTo>
                <a:lnTo>
                  <a:pt x="16950" y="40900"/>
                </a:lnTo>
                <a:lnTo>
                  <a:pt x="16960" y="40900"/>
                </a:lnTo>
                <a:lnTo>
                  <a:pt x="16970" y="40900"/>
                </a:lnTo>
                <a:lnTo>
                  <a:pt x="17010" y="40890"/>
                </a:lnTo>
                <a:lnTo>
                  <a:pt x="17030" y="40890"/>
                </a:lnTo>
                <a:lnTo>
                  <a:pt x="17070" y="40880"/>
                </a:lnTo>
                <a:lnTo>
                  <a:pt x="17100" y="40870"/>
                </a:lnTo>
                <a:lnTo>
                  <a:pt x="17150" y="40860"/>
                </a:lnTo>
                <a:lnTo>
                  <a:pt x="17190" y="40860"/>
                </a:lnTo>
                <a:lnTo>
                  <a:pt x="17260" y="40850"/>
                </a:lnTo>
                <a:lnTo>
                  <a:pt x="17270" y="40840"/>
                </a:lnTo>
                <a:lnTo>
                  <a:pt x="17290" y="40830"/>
                </a:lnTo>
                <a:lnTo>
                  <a:pt x="17330" y="40770"/>
                </a:lnTo>
                <a:lnTo>
                  <a:pt x="17330" y="40750"/>
                </a:lnTo>
                <a:lnTo>
                  <a:pt x="17340" y="40730"/>
                </a:lnTo>
                <a:lnTo>
                  <a:pt x="17400" y="40740"/>
                </a:lnTo>
                <a:lnTo>
                  <a:pt x="17410" y="40730"/>
                </a:lnTo>
                <a:lnTo>
                  <a:pt x="17400" y="40750"/>
                </a:lnTo>
                <a:lnTo>
                  <a:pt x="17400" y="40760"/>
                </a:lnTo>
                <a:lnTo>
                  <a:pt x="17400" y="40790"/>
                </a:lnTo>
                <a:lnTo>
                  <a:pt x="17410" y="40790"/>
                </a:lnTo>
                <a:lnTo>
                  <a:pt x="17430" y="40800"/>
                </a:lnTo>
                <a:lnTo>
                  <a:pt x="17460" y="40810"/>
                </a:lnTo>
                <a:lnTo>
                  <a:pt x="17480" y="40810"/>
                </a:lnTo>
                <a:lnTo>
                  <a:pt x="17500" y="40800"/>
                </a:lnTo>
                <a:lnTo>
                  <a:pt x="17580" y="40790"/>
                </a:lnTo>
                <a:lnTo>
                  <a:pt x="17640" y="40780"/>
                </a:lnTo>
                <a:lnTo>
                  <a:pt x="17650" y="40780"/>
                </a:lnTo>
                <a:lnTo>
                  <a:pt x="17630" y="40700"/>
                </a:lnTo>
                <a:lnTo>
                  <a:pt x="17620" y="40620"/>
                </a:lnTo>
                <a:lnTo>
                  <a:pt x="17610" y="40630"/>
                </a:lnTo>
                <a:lnTo>
                  <a:pt x="17590" y="40620"/>
                </a:lnTo>
                <a:lnTo>
                  <a:pt x="17570" y="40630"/>
                </a:lnTo>
                <a:lnTo>
                  <a:pt x="17550" y="40590"/>
                </a:lnTo>
                <a:lnTo>
                  <a:pt x="17570" y="40580"/>
                </a:lnTo>
                <a:lnTo>
                  <a:pt x="17560" y="40570"/>
                </a:lnTo>
                <a:lnTo>
                  <a:pt x="17570" y="40570"/>
                </a:lnTo>
                <a:lnTo>
                  <a:pt x="17580" y="40570"/>
                </a:lnTo>
                <a:lnTo>
                  <a:pt x="17590" y="40570"/>
                </a:lnTo>
                <a:lnTo>
                  <a:pt x="17590" y="40560"/>
                </a:lnTo>
                <a:lnTo>
                  <a:pt x="17600" y="40550"/>
                </a:lnTo>
                <a:lnTo>
                  <a:pt x="17610" y="40550"/>
                </a:lnTo>
                <a:lnTo>
                  <a:pt x="17610" y="40540"/>
                </a:lnTo>
                <a:lnTo>
                  <a:pt x="17620" y="40540"/>
                </a:lnTo>
                <a:lnTo>
                  <a:pt x="17620" y="40530"/>
                </a:lnTo>
                <a:lnTo>
                  <a:pt x="17630" y="40530"/>
                </a:lnTo>
                <a:lnTo>
                  <a:pt x="17630" y="40520"/>
                </a:lnTo>
                <a:lnTo>
                  <a:pt x="17650" y="40520"/>
                </a:lnTo>
                <a:lnTo>
                  <a:pt x="17670" y="40510"/>
                </a:lnTo>
                <a:lnTo>
                  <a:pt x="17680" y="40510"/>
                </a:lnTo>
                <a:lnTo>
                  <a:pt x="17690" y="40500"/>
                </a:lnTo>
                <a:lnTo>
                  <a:pt x="17690" y="40480"/>
                </a:lnTo>
                <a:lnTo>
                  <a:pt x="17700" y="40480"/>
                </a:lnTo>
                <a:lnTo>
                  <a:pt x="17670" y="40460"/>
                </a:lnTo>
                <a:lnTo>
                  <a:pt x="17670" y="40430"/>
                </a:lnTo>
                <a:lnTo>
                  <a:pt x="17660" y="40400"/>
                </a:lnTo>
                <a:lnTo>
                  <a:pt x="17640" y="40350"/>
                </a:lnTo>
                <a:lnTo>
                  <a:pt x="17620" y="40330"/>
                </a:lnTo>
                <a:lnTo>
                  <a:pt x="17610" y="40330"/>
                </a:lnTo>
                <a:lnTo>
                  <a:pt x="17570" y="40300"/>
                </a:lnTo>
                <a:lnTo>
                  <a:pt x="17550" y="40280"/>
                </a:lnTo>
                <a:lnTo>
                  <a:pt x="17520" y="40260"/>
                </a:lnTo>
                <a:lnTo>
                  <a:pt x="17480" y="40240"/>
                </a:lnTo>
                <a:lnTo>
                  <a:pt x="17450" y="40230"/>
                </a:lnTo>
                <a:lnTo>
                  <a:pt x="17390" y="40230"/>
                </a:lnTo>
                <a:lnTo>
                  <a:pt x="17370" y="40220"/>
                </a:lnTo>
                <a:lnTo>
                  <a:pt x="17350" y="40210"/>
                </a:lnTo>
                <a:lnTo>
                  <a:pt x="17340" y="40200"/>
                </a:lnTo>
                <a:lnTo>
                  <a:pt x="17320" y="40190"/>
                </a:lnTo>
                <a:lnTo>
                  <a:pt x="17290" y="40160"/>
                </a:lnTo>
                <a:lnTo>
                  <a:pt x="17280" y="40160"/>
                </a:lnTo>
                <a:lnTo>
                  <a:pt x="17270" y="40150"/>
                </a:lnTo>
                <a:lnTo>
                  <a:pt x="17260" y="40150"/>
                </a:lnTo>
                <a:lnTo>
                  <a:pt x="17250" y="40140"/>
                </a:lnTo>
                <a:lnTo>
                  <a:pt x="17240" y="40130"/>
                </a:lnTo>
                <a:lnTo>
                  <a:pt x="17220" y="40120"/>
                </a:lnTo>
                <a:lnTo>
                  <a:pt x="17210" y="40110"/>
                </a:lnTo>
                <a:lnTo>
                  <a:pt x="17180" y="40100"/>
                </a:lnTo>
                <a:lnTo>
                  <a:pt x="17170" y="40100"/>
                </a:lnTo>
                <a:lnTo>
                  <a:pt x="17140" y="40090"/>
                </a:lnTo>
                <a:lnTo>
                  <a:pt x="17150" y="40090"/>
                </a:lnTo>
                <a:lnTo>
                  <a:pt x="17150" y="40080"/>
                </a:lnTo>
                <a:lnTo>
                  <a:pt x="17140" y="40070"/>
                </a:lnTo>
                <a:lnTo>
                  <a:pt x="17140" y="40060"/>
                </a:lnTo>
                <a:lnTo>
                  <a:pt x="17130" y="40040"/>
                </a:lnTo>
                <a:lnTo>
                  <a:pt x="17130" y="40030"/>
                </a:lnTo>
                <a:lnTo>
                  <a:pt x="17120" y="40030"/>
                </a:lnTo>
                <a:lnTo>
                  <a:pt x="17120" y="40020"/>
                </a:lnTo>
                <a:lnTo>
                  <a:pt x="17120" y="40010"/>
                </a:lnTo>
                <a:lnTo>
                  <a:pt x="17110" y="40010"/>
                </a:lnTo>
                <a:lnTo>
                  <a:pt x="17100" y="40010"/>
                </a:lnTo>
                <a:lnTo>
                  <a:pt x="17090" y="40010"/>
                </a:lnTo>
                <a:lnTo>
                  <a:pt x="17080" y="40010"/>
                </a:lnTo>
                <a:lnTo>
                  <a:pt x="17070" y="40010"/>
                </a:lnTo>
                <a:lnTo>
                  <a:pt x="17060" y="40010"/>
                </a:lnTo>
                <a:lnTo>
                  <a:pt x="17060" y="40000"/>
                </a:lnTo>
                <a:lnTo>
                  <a:pt x="17060" y="40010"/>
                </a:lnTo>
                <a:lnTo>
                  <a:pt x="17060" y="40000"/>
                </a:lnTo>
                <a:lnTo>
                  <a:pt x="17050" y="40000"/>
                </a:lnTo>
                <a:lnTo>
                  <a:pt x="17040" y="40000"/>
                </a:lnTo>
                <a:lnTo>
                  <a:pt x="17040" y="39990"/>
                </a:lnTo>
                <a:lnTo>
                  <a:pt x="17030" y="39990"/>
                </a:lnTo>
                <a:lnTo>
                  <a:pt x="17030" y="39980"/>
                </a:lnTo>
                <a:lnTo>
                  <a:pt x="17020" y="39980"/>
                </a:lnTo>
                <a:lnTo>
                  <a:pt x="17020" y="39970"/>
                </a:lnTo>
                <a:lnTo>
                  <a:pt x="17020" y="39960"/>
                </a:lnTo>
                <a:lnTo>
                  <a:pt x="17020" y="39950"/>
                </a:lnTo>
                <a:lnTo>
                  <a:pt x="17010" y="39950"/>
                </a:lnTo>
                <a:lnTo>
                  <a:pt x="17010" y="39940"/>
                </a:lnTo>
                <a:lnTo>
                  <a:pt x="17000" y="39940"/>
                </a:lnTo>
                <a:lnTo>
                  <a:pt x="17000" y="39930"/>
                </a:lnTo>
                <a:lnTo>
                  <a:pt x="16990" y="39930"/>
                </a:lnTo>
                <a:lnTo>
                  <a:pt x="16990" y="39920"/>
                </a:lnTo>
                <a:lnTo>
                  <a:pt x="16990" y="39910"/>
                </a:lnTo>
                <a:lnTo>
                  <a:pt x="16980" y="39910"/>
                </a:lnTo>
                <a:lnTo>
                  <a:pt x="16980" y="39900"/>
                </a:lnTo>
                <a:lnTo>
                  <a:pt x="16980" y="39890"/>
                </a:lnTo>
                <a:lnTo>
                  <a:pt x="16990" y="39870"/>
                </a:lnTo>
                <a:lnTo>
                  <a:pt x="16990" y="39860"/>
                </a:lnTo>
                <a:lnTo>
                  <a:pt x="16970" y="39850"/>
                </a:lnTo>
                <a:lnTo>
                  <a:pt x="16960" y="39850"/>
                </a:lnTo>
                <a:lnTo>
                  <a:pt x="16950" y="39840"/>
                </a:lnTo>
                <a:lnTo>
                  <a:pt x="16950" y="39830"/>
                </a:lnTo>
                <a:lnTo>
                  <a:pt x="16940" y="39830"/>
                </a:lnTo>
                <a:lnTo>
                  <a:pt x="16950" y="39820"/>
                </a:lnTo>
                <a:lnTo>
                  <a:pt x="16960" y="39820"/>
                </a:lnTo>
                <a:lnTo>
                  <a:pt x="16960" y="39810"/>
                </a:lnTo>
                <a:lnTo>
                  <a:pt x="16970" y="39810"/>
                </a:lnTo>
                <a:lnTo>
                  <a:pt x="16980" y="39810"/>
                </a:lnTo>
                <a:lnTo>
                  <a:pt x="16990" y="39800"/>
                </a:lnTo>
                <a:lnTo>
                  <a:pt x="16990" y="39790"/>
                </a:lnTo>
                <a:lnTo>
                  <a:pt x="16990" y="39780"/>
                </a:lnTo>
                <a:lnTo>
                  <a:pt x="17000" y="39770"/>
                </a:lnTo>
                <a:lnTo>
                  <a:pt x="17020" y="39780"/>
                </a:lnTo>
                <a:lnTo>
                  <a:pt x="17030" y="39770"/>
                </a:lnTo>
                <a:lnTo>
                  <a:pt x="17030" y="39760"/>
                </a:lnTo>
                <a:lnTo>
                  <a:pt x="17030" y="39750"/>
                </a:lnTo>
                <a:lnTo>
                  <a:pt x="17020" y="39750"/>
                </a:lnTo>
                <a:lnTo>
                  <a:pt x="17020" y="39740"/>
                </a:lnTo>
                <a:lnTo>
                  <a:pt x="17020" y="39730"/>
                </a:lnTo>
                <a:lnTo>
                  <a:pt x="17010" y="39730"/>
                </a:lnTo>
                <a:lnTo>
                  <a:pt x="17010" y="39720"/>
                </a:lnTo>
                <a:lnTo>
                  <a:pt x="17020" y="39710"/>
                </a:lnTo>
                <a:lnTo>
                  <a:pt x="17020" y="39700"/>
                </a:lnTo>
                <a:lnTo>
                  <a:pt x="17020" y="39690"/>
                </a:lnTo>
                <a:lnTo>
                  <a:pt x="17030" y="39690"/>
                </a:lnTo>
                <a:lnTo>
                  <a:pt x="17040" y="39680"/>
                </a:lnTo>
                <a:lnTo>
                  <a:pt x="17030" y="39680"/>
                </a:lnTo>
                <a:lnTo>
                  <a:pt x="17030" y="39670"/>
                </a:lnTo>
                <a:lnTo>
                  <a:pt x="17040" y="39660"/>
                </a:lnTo>
                <a:lnTo>
                  <a:pt x="17030" y="39650"/>
                </a:lnTo>
                <a:lnTo>
                  <a:pt x="17020" y="39640"/>
                </a:lnTo>
                <a:lnTo>
                  <a:pt x="17020" y="39630"/>
                </a:lnTo>
                <a:lnTo>
                  <a:pt x="17030" y="39630"/>
                </a:lnTo>
                <a:lnTo>
                  <a:pt x="17030" y="39620"/>
                </a:lnTo>
                <a:lnTo>
                  <a:pt x="17040" y="39610"/>
                </a:lnTo>
                <a:lnTo>
                  <a:pt x="17030" y="39610"/>
                </a:lnTo>
                <a:lnTo>
                  <a:pt x="17020" y="39610"/>
                </a:lnTo>
                <a:lnTo>
                  <a:pt x="17020" y="39600"/>
                </a:lnTo>
                <a:lnTo>
                  <a:pt x="17000" y="39590"/>
                </a:lnTo>
                <a:lnTo>
                  <a:pt x="16990" y="39590"/>
                </a:lnTo>
                <a:lnTo>
                  <a:pt x="16990" y="39600"/>
                </a:lnTo>
                <a:lnTo>
                  <a:pt x="16980" y="39590"/>
                </a:lnTo>
                <a:lnTo>
                  <a:pt x="16990" y="39580"/>
                </a:lnTo>
                <a:lnTo>
                  <a:pt x="16990" y="39570"/>
                </a:lnTo>
                <a:lnTo>
                  <a:pt x="16980" y="39570"/>
                </a:lnTo>
                <a:lnTo>
                  <a:pt x="16970" y="39570"/>
                </a:lnTo>
                <a:lnTo>
                  <a:pt x="16960" y="39570"/>
                </a:lnTo>
                <a:lnTo>
                  <a:pt x="16940" y="39560"/>
                </a:lnTo>
                <a:lnTo>
                  <a:pt x="16920" y="39570"/>
                </a:lnTo>
                <a:lnTo>
                  <a:pt x="16900" y="39580"/>
                </a:lnTo>
                <a:lnTo>
                  <a:pt x="16890" y="39580"/>
                </a:lnTo>
                <a:lnTo>
                  <a:pt x="16890" y="39590"/>
                </a:lnTo>
                <a:lnTo>
                  <a:pt x="16880" y="39580"/>
                </a:lnTo>
                <a:lnTo>
                  <a:pt x="16860" y="39580"/>
                </a:lnTo>
                <a:lnTo>
                  <a:pt x="16860" y="39570"/>
                </a:lnTo>
                <a:lnTo>
                  <a:pt x="16870" y="39570"/>
                </a:lnTo>
                <a:lnTo>
                  <a:pt x="16870" y="39560"/>
                </a:lnTo>
                <a:lnTo>
                  <a:pt x="16860" y="39550"/>
                </a:lnTo>
                <a:lnTo>
                  <a:pt x="16860" y="39540"/>
                </a:lnTo>
                <a:lnTo>
                  <a:pt x="16860" y="39530"/>
                </a:lnTo>
                <a:lnTo>
                  <a:pt x="16860" y="39520"/>
                </a:lnTo>
                <a:lnTo>
                  <a:pt x="16860" y="39510"/>
                </a:lnTo>
                <a:lnTo>
                  <a:pt x="16870" y="39510"/>
                </a:lnTo>
                <a:lnTo>
                  <a:pt x="16870" y="39500"/>
                </a:lnTo>
                <a:lnTo>
                  <a:pt x="16870" y="39490"/>
                </a:lnTo>
                <a:lnTo>
                  <a:pt x="16870" y="39480"/>
                </a:lnTo>
                <a:lnTo>
                  <a:pt x="16880" y="39480"/>
                </a:lnTo>
                <a:lnTo>
                  <a:pt x="16880" y="39490"/>
                </a:lnTo>
                <a:lnTo>
                  <a:pt x="16890" y="39490"/>
                </a:lnTo>
                <a:lnTo>
                  <a:pt x="16900" y="39490"/>
                </a:lnTo>
                <a:lnTo>
                  <a:pt x="16900" y="39480"/>
                </a:lnTo>
                <a:lnTo>
                  <a:pt x="16910" y="39480"/>
                </a:lnTo>
                <a:lnTo>
                  <a:pt x="16910" y="39470"/>
                </a:lnTo>
                <a:lnTo>
                  <a:pt x="16920" y="39470"/>
                </a:lnTo>
                <a:lnTo>
                  <a:pt x="16920" y="39460"/>
                </a:lnTo>
                <a:lnTo>
                  <a:pt x="16910" y="39460"/>
                </a:lnTo>
                <a:lnTo>
                  <a:pt x="16900" y="39460"/>
                </a:lnTo>
                <a:lnTo>
                  <a:pt x="16900" y="39450"/>
                </a:lnTo>
                <a:lnTo>
                  <a:pt x="16910" y="39440"/>
                </a:lnTo>
                <a:lnTo>
                  <a:pt x="16910" y="39430"/>
                </a:lnTo>
                <a:lnTo>
                  <a:pt x="16900" y="39440"/>
                </a:lnTo>
                <a:lnTo>
                  <a:pt x="16900" y="39430"/>
                </a:lnTo>
                <a:lnTo>
                  <a:pt x="16900" y="39420"/>
                </a:lnTo>
                <a:lnTo>
                  <a:pt x="16910" y="39420"/>
                </a:lnTo>
                <a:lnTo>
                  <a:pt x="16900" y="39420"/>
                </a:lnTo>
                <a:lnTo>
                  <a:pt x="16890" y="39420"/>
                </a:lnTo>
                <a:lnTo>
                  <a:pt x="16890" y="39410"/>
                </a:lnTo>
                <a:lnTo>
                  <a:pt x="16880" y="39410"/>
                </a:lnTo>
                <a:lnTo>
                  <a:pt x="16880" y="39400"/>
                </a:lnTo>
                <a:lnTo>
                  <a:pt x="16870" y="39400"/>
                </a:lnTo>
                <a:lnTo>
                  <a:pt x="16860" y="39400"/>
                </a:lnTo>
                <a:lnTo>
                  <a:pt x="16860" y="39390"/>
                </a:lnTo>
                <a:lnTo>
                  <a:pt x="16860" y="39380"/>
                </a:lnTo>
                <a:lnTo>
                  <a:pt x="16870" y="39390"/>
                </a:lnTo>
                <a:lnTo>
                  <a:pt x="16880" y="39390"/>
                </a:lnTo>
                <a:lnTo>
                  <a:pt x="16880" y="39380"/>
                </a:lnTo>
                <a:lnTo>
                  <a:pt x="16890" y="39380"/>
                </a:lnTo>
                <a:lnTo>
                  <a:pt x="16890" y="39370"/>
                </a:lnTo>
                <a:lnTo>
                  <a:pt x="16900" y="39370"/>
                </a:lnTo>
                <a:lnTo>
                  <a:pt x="16890" y="39360"/>
                </a:lnTo>
                <a:lnTo>
                  <a:pt x="16880" y="39360"/>
                </a:lnTo>
                <a:lnTo>
                  <a:pt x="16880" y="39350"/>
                </a:lnTo>
                <a:lnTo>
                  <a:pt x="16890" y="39350"/>
                </a:lnTo>
                <a:lnTo>
                  <a:pt x="16890" y="39340"/>
                </a:lnTo>
                <a:lnTo>
                  <a:pt x="16900" y="39340"/>
                </a:lnTo>
                <a:lnTo>
                  <a:pt x="16900" y="39330"/>
                </a:lnTo>
                <a:lnTo>
                  <a:pt x="16900" y="39320"/>
                </a:lnTo>
                <a:lnTo>
                  <a:pt x="16900" y="39310"/>
                </a:lnTo>
                <a:lnTo>
                  <a:pt x="16910" y="39310"/>
                </a:lnTo>
                <a:lnTo>
                  <a:pt x="16920" y="39310"/>
                </a:lnTo>
                <a:lnTo>
                  <a:pt x="16920" y="39300"/>
                </a:lnTo>
                <a:lnTo>
                  <a:pt x="16920" y="39290"/>
                </a:lnTo>
                <a:lnTo>
                  <a:pt x="16930" y="39290"/>
                </a:lnTo>
                <a:lnTo>
                  <a:pt x="16940" y="39290"/>
                </a:lnTo>
                <a:lnTo>
                  <a:pt x="16940" y="39300"/>
                </a:lnTo>
                <a:lnTo>
                  <a:pt x="16950" y="39300"/>
                </a:lnTo>
                <a:lnTo>
                  <a:pt x="16960" y="39290"/>
                </a:lnTo>
                <a:lnTo>
                  <a:pt x="16960" y="39280"/>
                </a:lnTo>
                <a:lnTo>
                  <a:pt x="16950" y="39280"/>
                </a:lnTo>
                <a:lnTo>
                  <a:pt x="16950" y="39270"/>
                </a:lnTo>
                <a:lnTo>
                  <a:pt x="16950" y="39260"/>
                </a:lnTo>
                <a:lnTo>
                  <a:pt x="16940" y="39260"/>
                </a:lnTo>
                <a:lnTo>
                  <a:pt x="16940" y="39250"/>
                </a:lnTo>
                <a:lnTo>
                  <a:pt x="16950" y="39250"/>
                </a:lnTo>
                <a:lnTo>
                  <a:pt x="16960" y="39250"/>
                </a:lnTo>
                <a:lnTo>
                  <a:pt x="16960" y="39240"/>
                </a:lnTo>
                <a:lnTo>
                  <a:pt x="16950" y="39240"/>
                </a:lnTo>
                <a:lnTo>
                  <a:pt x="16950" y="39230"/>
                </a:lnTo>
                <a:lnTo>
                  <a:pt x="16960" y="39230"/>
                </a:lnTo>
                <a:lnTo>
                  <a:pt x="16970" y="39230"/>
                </a:lnTo>
                <a:lnTo>
                  <a:pt x="16980" y="39230"/>
                </a:lnTo>
                <a:lnTo>
                  <a:pt x="16980" y="39240"/>
                </a:lnTo>
                <a:lnTo>
                  <a:pt x="16990" y="39250"/>
                </a:lnTo>
                <a:lnTo>
                  <a:pt x="17000" y="39250"/>
                </a:lnTo>
                <a:lnTo>
                  <a:pt x="17000" y="39260"/>
                </a:lnTo>
                <a:lnTo>
                  <a:pt x="17010" y="39260"/>
                </a:lnTo>
                <a:lnTo>
                  <a:pt x="17010" y="39250"/>
                </a:lnTo>
                <a:lnTo>
                  <a:pt x="17020" y="39240"/>
                </a:lnTo>
                <a:lnTo>
                  <a:pt x="17030" y="39240"/>
                </a:lnTo>
                <a:lnTo>
                  <a:pt x="17030" y="39250"/>
                </a:lnTo>
                <a:lnTo>
                  <a:pt x="17040" y="39250"/>
                </a:lnTo>
                <a:lnTo>
                  <a:pt x="17050" y="39260"/>
                </a:lnTo>
                <a:lnTo>
                  <a:pt x="17060" y="39250"/>
                </a:lnTo>
                <a:lnTo>
                  <a:pt x="17070" y="39250"/>
                </a:lnTo>
                <a:lnTo>
                  <a:pt x="17070" y="39240"/>
                </a:lnTo>
                <a:lnTo>
                  <a:pt x="17060" y="39240"/>
                </a:lnTo>
                <a:lnTo>
                  <a:pt x="17070" y="39230"/>
                </a:lnTo>
                <a:lnTo>
                  <a:pt x="17070" y="39220"/>
                </a:lnTo>
                <a:lnTo>
                  <a:pt x="17060" y="39220"/>
                </a:lnTo>
                <a:lnTo>
                  <a:pt x="17070" y="39220"/>
                </a:lnTo>
                <a:lnTo>
                  <a:pt x="17070" y="39210"/>
                </a:lnTo>
                <a:lnTo>
                  <a:pt x="17080" y="39210"/>
                </a:lnTo>
                <a:lnTo>
                  <a:pt x="17090" y="39210"/>
                </a:lnTo>
                <a:lnTo>
                  <a:pt x="17080" y="39200"/>
                </a:lnTo>
                <a:lnTo>
                  <a:pt x="17080" y="39190"/>
                </a:lnTo>
                <a:lnTo>
                  <a:pt x="17080" y="39180"/>
                </a:lnTo>
                <a:lnTo>
                  <a:pt x="17090" y="39180"/>
                </a:lnTo>
                <a:lnTo>
                  <a:pt x="17080" y="39170"/>
                </a:lnTo>
                <a:lnTo>
                  <a:pt x="17070" y="39170"/>
                </a:lnTo>
                <a:lnTo>
                  <a:pt x="17070" y="39160"/>
                </a:lnTo>
                <a:lnTo>
                  <a:pt x="17070" y="39150"/>
                </a:lnTo>
                <a:lnTo>
                  <a:pt x="17070" y="39140"/>
                </a:lnTo>
                <a:lnTo>
                  <a:pt x="17080" y="39140"/>
                </a:lnTo>
                <a:lnTo>
                  <a:pt x="17080" y="39130"/>
                </a:lnTo>
                <a:lnTo>
                  <a:pt x="17090" y="39130"/>
                </a:lnTo>
                <a:lnTo>
                  <a:pt x="17090" y="39120"/>
                </a:lnTo>
                <a:lnTo>
                  <a:pt x="17080" y="39120"/>
                </a:lnTo>
                <a:lnTo>
                  <a:pt x="17070" y="39120"/>
                </a:lnTo>
                <a:lnTo>
                  <a:pt x="17070" y="39110"/>
                </a:lnTo>
                <a:lnTo>
                  <a:pt x="17080" y="39110"/>
                </a:lnTo>
                <a:lnTo>
                  <a:pt x="17080" y="39100"/>
                </a:lnTo>
                <a:lnTo>
                  <a:pt x="17090" y="39100"/>
                </a:lnTo>
                <a:lnTo>
                  <a:pt x="17090" y="39090"/>
                </a:lnTo>
                <a:lnTo>
                  <a:pt x="17100" y="39090"/>
                </a:lnTo>
                <a:lnTo>
                  <a:pt x="17100" y="39100"/>
                </a:lnTo>
                <a:lnTo>
                  <a:pt x="17110" y="39100"/>
                </a:lnTo>
                <a:lnTo>
                  <a:pt x="17110" y="39090"/>
                </a:lnTo>
                <a:lnTo>
                  <a:pt x="17100" y="39090"/>
                </a:lnTo>
                <a:lnTo>
                  <a:pt x="17100" y="39080"/>
                </a:lnTo>
                <a:lnTo>
                  <a:pt x="17090" y="39080"/>
                </a:lnTo>
                <a:lnTo>
                  <a:pt x="17090" y="39070"/>
                </a:lnTo>
                <a:lnTo>
                  <a:pt x="17080" y="39070"/>
                </a:lnTo>
                <a:lnTo>
                  <a:pt x="17090" y="39070"/>
                </a:lnTo>
                <a:lnTo>
                  <a:pt x="17090" y="39060"/>
                </a:lnTo>
                <a:lnTo>
                  <a:pt x="17100" y="39060"/>
                </a:lnTo>
                <a:lnTo>
                  <a:pt x="17100" y="39050"/>
                </a:lnTo>
                <a:lnTo>
                  <a:pt x="17110" y="39050"/>
                </a:lnTo>
                <a:lnTo>
                  <a:pt x="17120" y="39050"/>
                </a:lnTo>
                <a:lnTo>
                  <a:pt x="17170" y="39030"/>
                </a:lnTo>
                <a:lnTo>
                  <a:pt x="17190" y="39020"/>
                </a:lnTo>
                <a:lnTo>
                  <a:pt x="17200" y="39030"/>
                </a:lnTo>
                <a:lnTo>
                  <a:pt x="17210" y="39030"/>
                </a:lnTo>
                <a:lnTo>
                  <a:pt x="17220" y="39030"/>
                </a:lnTo>
                <a:lnTo>
                  <a:pt x="17240" y="39030"/>
                </a:lnTo>
                <a:lnTo>
                  <a:pt x="17270" y="39020"/>
                </a:lnTo>
                <a:lnTo>
                  <a:pt x="17300" y="39030"/>
                </a:lnTo>
                <a:lnTo>
                  <a:pt x="17310" y="39030"/>
                </a:lnTo>
                <a:lnTo>
                  <a:pt x="17370" y="39030"/>
                </a:lnTo>
                <a:lnTo>
                  <a:pt x="17400" y="39040"/>
                </a:lnTo>
                <a:lnTo>
                  <a:pt x="17400" y="39030"/>
                </a:lnTo>
                <a:lnTo>
                  <a:pt x="17410" y="39050"/>
                </a:lnTo>
                <a:lnTo>
                  <a:pt x="17410" y="39070"/>
                </a:lnTo>
                <a:lnTo>
                  <a:pt x="17430" y="39080"/>
                </a:lnTo>
                <a:lnTo>
                  <a:pt x="17440" y="39100"/>
                </a:lnTo>
                <a:lnTo>
                  <a:pt x="17450" y="39100"/>
                </a:lnTo>
                <a:lnTo>
                  <a:pt x="17540" y="39040"/>
                </a:lnTo>
                <a:lnTo>
                  <a:pt x="17620" y="38980"/>
                </a:lnTo>
                <a:lnTo>
                  <a:pt x="17660" y="38960"/>
                </a:lnTo>
                <a:lnTo>
                  <a:pt x="17720" y="38920"/>
                </a:lnTo>
                <a:lnTo>
                  <a:pt x="17740" y="38910"/>
                </a:lnTo>
                <a:lnTo>
                  <a:pt x="17770" y="38950"/>
                </a:lnTo>
                <a:lnTo>
                  <a:pt x="17830" y="39030"/>
                </a:lnTo>
                <a:lnTo>
                  <a:pt x="17860" y="39080"/>
                </a:lnTo>
                <a:lnTo>
                  <a:pt x="17870" y="39100"/>
                </a:lnTo>
                <a:lnTo>
                  <a:pt x="17890" y="39120"/>
                </a:lnTo>
                <a:lnTo>
                  <a:pt x="17920" y="39160"/>
                </a:lnTo>
                <a:lnTo>
                  <a:pt x="17950" y="39200"/>
                </a:lnTo>
                <a:lnTo>
                  <a:pt x="17970" y="39200"/>
                </a:lnTo>
                <a:lnTo>
                  <a:pt x="17980" y="39210"/>
                </a:lnTo>
                <a:lnTo>
                  <a:pt x="18010" y="39240"/>
                </a:lnTo>
                <a:lnTo>
                  <a:pt x="18060" y="39250"/>
                </a:lnTo>
                <a:lnTo>
                  <a:pt x="18060" y="39260"/>
                </a:lnTo>
                <a:lnTo>
                  <a:pt x="18070" y="39260"/>
                </a:lnTo>
                <a:lnTo>
                  <a:pt x="18080" y="39260"/>
                </a:lnTo>
                <a:lnTo>
                  <a:pt x="18080" y="39270"/>
                </a:lnTo>
                <a:lnTo>
                  <a:pt x="18090" y="39270"/>
                </a:lnTo>
                <a:lnTo>
                  <a:pt x="18100" y="39270"/>
                </a:lnTo>
                <a:lnTo>
                  <a:pt x="18110" y="39280"/>
                </a:lnTo>
                <a:lnTo>
                  <a:pt x="18120" y="39280"/>
                </a:lnTo>
                <a:lnTo>
                  <a:pt x="18130" y="39280"/>
                </a:lnTo>
                <a:lnTo>
                  <a:pt x="18140" y="39280"/>
                </a:lnTo>
                <a:lnTo>
                  <a:pt x="18150" y="39280"/>
                </a:lnTo>
                <a:lnTo>
                  <a:pt x="18150" y="39270"/>
                </a:lnTo>
                <a:lnTo>
                  <a:pt x="18130" y="39240"/>
                </a:lnTo>
                <a:lnTo>
                  <a:pt x="18140" y="39220"/>
                </a:lnTo>
                <a:lnTo>
                  <a:pt x="18150" y="39190"/>
                </a:lnTo>
                <a:lnTo>
                  <a:pt x="18140" y="39170"/>
                </a:lnTo>
                <a:lnTo>
                  <a:pt x="18160" y="39150"/>
                </a:lnTo>
                <a:lnTo>
                  <a:pt x="18160" y="39140"/>
                </a:lnTo>
                <a:lnTo>
                  <a:pt x="18150" y="39140"/>
                </a:lnTo>
                <a:lnTo>
                  <a:pt x="18150" y="39130"/>
                </a:lnTo>
                <a:lnTo>
                  <a:pt x="18140" y="39130"/>
                </a:lnTo>
                <a:lnTo>
                  <a:pt x="18140" y="39120"/>
                </a:lnTo>
                <a:lnTo>
                  <a:pt x="18160" y="39120"/>
                </a:lnTo>
                <a:lnTo>
                  <a:pt x="18180" y="39110"/>
                </a:lnTo>
                <a:lnTo>
                  <a:pt x="18200" y="39070"/>
                </a:lnTo>
                <a:lnTo>
                  <a:pt x="18210" y="39060"/>
                </a:lnTo>
                <a:lnTo>
                  <a:pt x="18250" y="39060"/>
                </a:lnTo>
                <a:lnTo>
                  <a:pt x="18260" y="39060"/>
                </a:lnTo>
                <a:lnTo>
                  <a:pt x="18280" y="39050"/>
                </a:lnTo>
                <a:lnTo>
                  <a:pt x="18290" y="39050"/>
                </a:lnTo>
                <a:lnTo>
                  <a:pt x="18300" y="39050"/>
                </a:lnTo>
                <a:lnTo>
                  <a:pt x="18300" y="39040"/>
                </a:lnTo>
                <a:lnTo>
                  <a:pt x="18300" y="39030"/>
                </a:lnTo>
                <a:lnTo>
                  <a:pt x="18300" y="39020"/>
                </a:lnTo>
                <a:lnTo>
                  <a:pt x="18300" y="39010"/>
                </a:lnTo>
                <a:lnTo>
                  <a:pt x="18310" y="39000"/>
                </a:lnTo>
                <a:lnTo>
                  <a:pt x="18310" y="38980"/>
                </a:lnTo>
                <a:lnTo>
                  <a:pt x="18320" y="38960"/>
                </a:lnTo>
                <a:lnTo>
                  <a:pt x="18320" y="38940"/>
                </a:lnTo>
                <a:lnTo>
                  <a:pt x="18310" y="38920"/>
                </a:lnTo>
                <a:lnTo>
                  <a:pt x="18310" y="38900"/>
                </a:lnTo>
                <a:lnTo>
                  <a:pt x="18320" y="38890"/>
                </a:lnTo>
                <a:lnTo>
                  <a:pt x="18320" y="38880"/>
                </a:lnTo>
                <a:lnTo>
                  <a:pt x="18320" y="38860"/>
                </a:lnTo>
                <a:lnTo>
                  <a:pt x="18330" y="38850"/>
                </a:lnTo>
                <a:lnTo>
                  <a:pt x="18330" y="38840"/>
                </a:lnTo>
                <a:lnTo>
                  <a:pt x="18330" y="38830"/>
                </a:lnTo>
                <a:lnTo>
                  <a:pt x="18330" y="38810"/>
                </a:lnTo>
                <a:lnTo>
                  <a:pt x="18340" y="38800"/>
                </a:lnTo>
                <a:lnTo>
                  <a:pt x="18340" y="38790"/>
                </a:lnTo>
                <a:lnTo>
                  <a:pt x="18340" y="38780"/>
                </a:lnTo>
                <a:lnTo>
                  <a:pt x="18350" y="38770"/>
                </a:lnTo>
                <a:lnTo>
                  <a:pt x="18350" y="38760"/>
                </a:lnTo>
                <a:lnTo>
                  <a:pt x="18360" y="38750"/>
                </a:lnTo>
                <a:lnTo>
                  <a:pt x="18370" y="38740"/>
                </a:lnTo>
                <a:lnTo>
                  <a:pt x="18370" y="38730"/>
                </a:lnTo>
                <a:lnTo>
                  <a:pt x="18370" y="38720"/>
                </a:lnTo>
                <a:lnTo>
                  <a:pt x="18370" y="38710"/>
                </a:lnTo>
                <a:lnTo>
                  <a:pt x="18360" y="38690"/>
                </a:lnTo>
                <a:lnTo>
                  <a:pt x="18360" y="38680"/>
                </a:lnTo>
                <a:lnTo>
                  <a:pt x="18350" y="38670"/>
                </a:lnTo>
                <a:lnTo>
                  <a:pt x="18350" y="38660"/>
                </a:lnTo>
                <a:lnTo>
                  <a:pt x="18350" y="38640"/>
                </a:lnTo>
                <a:lnTo>
                  <a:pt x="18340" y="38620"/>
                </a:lnTo>
                <a:lnTo>
                  <a:pt x="18340" y="38610"/>
                </a:lnTo>
                <a:lnTo>
                  <a:pt x="18330" y="38600"/>
                </a:lnTo>
                <a:lnTo>
                  <a:pt x="18320" y="38600"/>
                </a:lnTo>
                <a:lnTo>
                  <a:pt x="18310" y="38590"/>
                </a:lnTo>
                <a:lnTo>
                  <a:pt x="18300" y="38580"/>
                </a:lnTo>
                <a:lnTo>
                  <a:pt x="18290" y="38560"/>
                </a:lnTo>
                <a:lnTo>
                  <a:pt x="18280" y="38550"/>
                </a:lnTo>
                <a:lnTo>
                  <a:pt x="18270" y="38540"/>
                </a:lnTo>
                <a:lnTo>
                  <a:pt x="18250" y="38520"/>
                </a:lnTo>
                <a:lnTo>
                  <a:pt x="18230" y="38490"/>
                </a:lnTo>
                <a:lnTo>
                  <a:pt x="18220" y="38480"/>
                </a:lnTo>
                <a:lnTo>
                  <a:pt x="18210" y="38470"/>
                </a:lnTo>
                <a:lnTo>
                  <a:pt x="18200" y="38470"/>
                </a:lnTo>
                <a:lnTo>
                  <a:pt x="18190" y="38460"/>
                </a:lnTo>
                <a:lnTo>
                  <a:pt x="18180" y="38460"/>
                </a:lnTo>
                <a:lnTo>
                  <a:pt x="18170" y="38460"/>
                </a:lnTo>
                <a:lnTo>
                  <a:pt x="18160" y="38460"/>
                </a:lnTo>
                <a:lnTo>
                  <a:pt x="18150" y="38470"/>
                </a:lnTo>
                <a:lnTo>
                  <a:pt x="18140" y="38470"/>
                </a:lnTo>
                <a:lnTo>
                  <a:pt x="18130" y="38470"/>
                </a:lnTo>
                <a:lnTo>
                  <a:pt x="18120" y="38460"/>
                </a:lnTo>
                <a:lnTo>
                  <a:pt x="18110" y="38460"/>
                </a:lnTo>
                <a:lnTo>
                  <a:pt x="18090" y="38450"/>
                </a:lnTo>
                <a:lnTo>
                  <a:pt x="18080" y="38450"/>
                </a:lnTo>
                <a:lnTo>
                  <a:pt x="18060" y="38450"/>
                </a:lnTo>
                <a:lnTo>
                  <a:pt x="18040" y="38460"/>
                </a:lnTo>
                <a:lnTo>
                  <a:pt x="18030" y="38460"/>
                </a:lnTo>
                <a:lnTo>
                  <a:pt x="18020" y="38470"/>
                </a:lnTo>
                <a:lnTo>
                  <a:pt x="18010" y="38470"/>
                </a:lnTo>
                <a:lnTo>
                  <a:pt x="18000" y="38480"/>
                </a:lnTo>
                <a:lnTo>
                  <a:pt x="17990" y="38480"/>
                </a:lnTo>
                <a:lnTo>
                  <a:pt x="17970" y="38470"/>
                </a:lnTo>
                <a:lnTo>
                  <a:pt x="17950" y="38470"/>
                </a:lnTo>
                <a:lnTo>
                  <a:pt x="17930" y="38470"/>
                </a:lnTo>
                <a:lnTo>
                  <a:pt x="17900" y="38470"/>
                </a:lnTo>
                <a:lnTo>
                  <a:pt x="17880" y="38460"/>
                </a:lnTo>
                <a:lnTo>
                  <a:pt x="17860" y="38450"/>
                </a:lnTo>
                <a:lnTo>
                  <a:pt x="17850" y="38450"/>
                </a:lnTo>
                <a:lnTo>
                  <a:pt x="17840" y="38440"/>
                </a:lnTo>
                <a:lnTo>
                  <a:pt x="17830" y="38430"/>
                </a:lnTo>
                <a:lnTo>
                  <a:pt x="17820" y="38420"/>
                </a:lnTo>
                <a:lnTo>
                  <a:pt x="17810" y="38410"/>
                </a:lnTo>
                <a:lnTo>
                  <a:pt x="17810" y="38400"/>
                </a:lnTo>
                <a:lnTo>
                  <a:pt x="17800" y="38390"/>
                </a:lnTo>
                <a:lnTo>
                  <a:pt x="17780" y="38380"/>
                </a:lnTo>
                <a:lnTo>
                  <a:pt x="17770" y="38370"/>
                </a:lnTo>
                <a:lnTo>
                  <a:pt x="17750" y="38350"/>
                </a:lnTo>
                <a:lnTo>
                  <a:pt x="17730" y="38340"/>
                </a:lnTo>
                <a:lnTo>
                  <a:pt x="17710" y="38310"/>
                </a:lnTo>
                <a:lnTo>
                  <a:pt x="17700" y="38300"/>
                </a:lnTo>
                <a:lnTo>
                  <a:pt x="17690" y="38290"/>
                </a:lnTo>
                <a:lnTo>
                  <a:pt x="17680" y="38280"/>
                </a:lnTo>
                <a:lnTo>
                  <a:pt x="17680" y="38270"/>
                </a:lnTo>
                <a:lnTo>
                  <a:pt x="17670" y="38260"/>
                </a:lnTo>
                <a:lnTo>
                  <a:pt x="17670" y="38250"/>
                </a:lnTo>
                <a:lnTo>
                  <a:pt x="17670" y="38230"/>
                </a:lnTo>
                <a:lnTo>
                  <a:pt x="17660" y="38190"/>
                </a:lnTo>
                <a:lnTo>
                  <a:pt x="17660" y="38180"/>
                </a:lnTo>
                <a:lnTo>
                  <a:pt x="17660" y="38170"/>
                </a:lnTo>
                <a:lnTo>
                  <a:pt x="17670" y="38150"/>
                </a:lnTo>
                <a:lnTo>
                  <a:pt x="17670" y="38140"/>
                </a:lnTo>
                <a:lnTo>
                  <a:pt x="17670" y="38130"/>
                </a:lnTo>
                <a:lnTo>
                  <a:pt x="17680" y="38120"/>
                </a:lnTo>
                <a:lnTo>
                  <a:pt x="17700" y="38100"/>
                </a:lnTo>
                <a:lnTo>
                  <a:pt x="17710" y="38080"/>
                </a:lnTo>
                <a:lnTo>
                  <a:pt x="17720" y="38070"/>
                </a:lnTo>
                <a:lnTo>
                  <a:pt x="17720" y="38060"/>
                </a:lnTo>
                <a:lnTo>
                  <a:pt x="17720" y="38040"/>
                </a:lnTo>
                <a:lnTo>
                  <a:pt x="17720" y="38020"/>
                </a:lnTo>
                <a:lnTo>
                  <a:pt x="17720" y="38010"/>
                </a:lnTo>
                <a:lnTo>
                  <a:pt x="17720" y="38000"/>
                </a:lnTo>
                <a:lnTo>
                  <a:pt x="17710" y="38000"/>
                </a:lnTo>
                <a:lnTo>
                  <a:pt x="17710" y="37990"/>
                </a:lnTo>
                <a:lnTo>
                  <a:pt x="17710" y="37980"/>
                </a:lnTo>
                <a:lnTo>
                  <a:pt x="17720" y="37970"/>
                </a:lnTo>
                <a:lnTo>
                  <a:pt x="17730" y="37960"/>
                </a:lnTo>
                <a:lnTo>
                  <a:pt x="17750" y="37940"/>
                </a:lnTo>
                <a:lnTo>
                  <a:pt x="17760" y="37940"/>
                </a:lnTo>
                <a:lnTo>
                  <a:pt x="17790" y="37930"/>
                </a:lnTo>
                <a:lnTo>
                  <a:pt x="17860" y="37910"/>
                </a:lnTo>
                <a:lnTo>
                  <a:pt x="17860" y="37880"/>
                </a:lnTo>
                <a:lnTo>
                  <a:pt x="17880" y="37890"/>
                </a:lnTo>
                <a:lnTo>
                  <a:pt x="17890" y="37900"/>
                </a:lnTo>
                <a:lnTo>
                  <a:pt x="17900" y="37900"/>
                </a:lnTo>
                <a:lnTo>
                  <a:pt x="17940" y="37900"/>
                </a:lnTo>
                <a:lnTo>
                  <a:pt x="17950" y="37910"/>
                </a:lnTo>
                <a:lnTo>
                  <a:pt x="17970" y="37910"/>
                </a:lnTo>
                <a:lnTo>
                  <a:pt x="17980" y="37920"/>
                </a:lnTo>
                <a:lnTo>
                  <a:pt x="17990" y="37920"/>
                </a:lnTo>
                <a:lnTo>
                  <a:pt x="18050" y="37880"/>
                </a:lnTo>
                <a:lnTo>
                  <a:pt x="18080" y="37860"/>
                </a:lnTo>
                <a:lnTo>
                  <a:pt x="18090" y="37850"/>
                </a:lnTo>
                <a:lnTo>
                  <a:pt x="18110" y="37840"/>
                </a:lnTo>
                <a:lnTo>
                  <a:pt x="18130" y="37820"/>
                </a:lnTo>
                <a:lnTo>
                  <a:pt x="18140" y="37810"/>
                </a:lnTo>
                <a:lnTo>
                  <a:pt x="18150" y="37800"/>
                </a:lnTo>
                <a:lnTo>
                  <a:pt x="18160" y="37790"/>
                </a:lnTo>
                <a:lnTo>
                  <a:pt x="18170" y="37860"/>
                </a:lnTo>
                <a:lnTo>
                  <a:pt x="18180" y="37930"/>
                </a:lnTo>
                <a:lnTo>
                  <a:pt x="18270" y="37910"/>
                </a:lnTo>
                <a:lnTo>
                  <a:pt x="18350" y="37890"/>
                </a:lnTo>
                <a:lnTo>
                  <a:pt x="18430" y="37870"/>
                </a:lnTo>
                <a:lnTo>
                  <a:pt x="18490" y="37860"/>
                </a:lnTo>
                <a:lnTo>
                  <a:pt x="18550" y="37850"/>
                </a:lnTo>
                <a:lnTo>
                  <a:pt x="18600" y="37840"/>
                </a:lnTo>
                <a:lnTo>
                  <a:pt x="18640" y="37830"/>
                </a:lnTo>
                <a:lnTo>
                  <a:pt x="18680" y="37820"/>
                </a:lnTo>
                <a:lnTo>
                  <a:pt x="18760" y="37810"/>
                </a:lnTo>
                <a:lnTo>
                  <a:pt x="18850" y="37790"/>
                </a:lnTo>
                <a:lnTo>
                  <a:pt x="18930" y="37770"/>
                </a:lnTo>
                <a:lnTo>
                  <a:pt x="19020" y="37750"/>
                </a:lnTo>
                <a:lnTo>
                  <a:pt x="19080" y="37740"/>
                </a:lnTo>
                <a:lnTo>
                  <a:pt x="19090" y="37740"/>
                </a:lnTo>
                <a:lnTo>
                  <a:pt x="19150" y="37670"/>
                </a:lnTo>
                <a:lnTo>
                  <a:pt x="19170" y="37650"/>
                </a:lnTo>
                <a:lnTo>
                  <a:pt x="19160" y="37630"/>
                </a:lnTo>
                <a:lnTo>
                  <a:pt x="19200" y="37600"/>
                </a:lnTo>
                <a:lnTo>
                  <a:pt x="19260" y="37570"/>
                </a:lnTo>
                <a:lnTo>
                  <a:pt x="19260" y="37560"/>
                </a:lnTo>
                <a:lnTo>
                  <a:pt x="19210" y="37490"/>
                </a:lnTo>
                <a:lnTo>
                  <a:pt x="19170" y="37420"/>
                </a:lnTo>
                <a:lnTo>
                  <a:pt x="19130" y="37350"/>
                </a:lnTo>
                <a:lnTo>
                  <a:pt x="19170" y="37330"/>
                </a:lnTo>
                <a:lnTo>
                  <a:pt x="19170" y="37320"/>
                </a:lnTo>
                <a:lnTo>
                  <a:pt x="19140" y="37300"/>
                </a:lnTo>
                <a:lnTo>
                  <a:pt x="19130" y="37290"/>
                </a:lnTo>
                <a:lnTo>
                  <a:pt x="19120" y="37280"/>
                </a:lnTo>
                <a:lnTo>
                  <a:pt x="19110" y="37270"/>
                </a:lnTo>
                <a:lnTo>
                  <a:pt x="19090" y="37250"/>
                </a:lnTo>
                <a:lnTo>
                  <a:pt x="19060" y="37220"/>
                </a:lnTo>
                <a:lnTo>
                  <a:pt x="19040" y="37210"/>
                </a:lnTo>
                <a:lnTo>
                  <a:pt x="19040" y="37200"/>
                </a:lnTo>
                <a:lnTo>
                  <a:pt x="19050" y="37200"/>
                </a:lnTo>
                <a:lnTo>
                  <a:pt x="19050" y="37190"/>
                </a:lnTo>
                <a:lnTo>
                  <a:pt x="19030" y="37180"/>
                </a:lnTo>
                <a:lnTo>
                  <a:pt x="19060" y="37140"/>
                </a:lnTo>
                <a:lnTo>
                  <a:pt x="19050" y="37100"/>
                </a:lnTo>
                <a:lnTo>
                  <a:pt x="18990" y="37070"/>
                </a:lnTo>
                <a:lnTo>
                  <a:pt x="18990" y="36990"/>
                </a:lnTo>
                <a:lnTo>
                  <a:pt x="19000" y="36970"/>
                </a:lnTo>
                <a:lnTo>
                  <a:pt x="19010" y="36950"/>
                </a:lnTo>
                <a:lnTo>
                  <a:pt x="19030" y="36920"/>
                </a:lnTo>
                <a:lnTo>
                  <a:pt x="19040" y="36910"/>
                </a:lnTo>
                <a:lnTo>
                  <a:pt x="19070" y="36900"/>
                </a:lnTo>
                <a:lnTo>
                  <a:pt x="19080" y="36880"/>
                </a:lnTo>
                <a:lnTo>
                  <a:pt x="19100" y="36860"/>
                </a:lnTo>
                <a:lnTo>
                  <a:pt x="19100" y="36850"/>
                </a:lnTo>
                <a:lnTo>
                  <a:pt x="19090" y="36850"/>
                </a:lnTo>
                <a:lnTo>
                  <a:pt x="19070" y="36810"/>
                </a:lnTo>
                <a:lnTo>
                  <a:pt x="19090" y="36770"/>
                </a:lnTo>
                <a:lnTo>
                  <a:pt x="19080" y="36760"/>
                </a:lnTo>
                <a:lnTo>
                  <a:pt x="19080" y="36750"/>
                </a:lnTo>
                <a:lnTo>
                  <a:pt x="19070" y="36740"/>
                </a:lnTo>
                <a:lnTo>
                  <a:pt x="19070" y="36730"/>
                </a:lnTo>
                <a:lnTo>
                  <a:pt x="19050" y="36700"/>
                </a:lnTo>
                <a:lnTo>
                  <a:pt x="19050" y="36690"/>
                </a:lnTo>
                <a:lnTo>
                  <a:pt x="19050" y="36680"/>
                </a:lnTo>
                <a:lnTo>
                  <a:pt x="19030" y="36660"/>
                </a:lnTo>
                <a:lnTo>
                  <a:pt x="19020" y="36660"/>
                </a:lnTo>
                <a:lnTo>
                  <a:pt x="18970" y="36690"/>
                </a:lnTo>
                <a:lnTo>
                  <a:pt x="18950" y="36700"/>
                </a:lnTo>
                <a:lnTo>
                  <a:pt x="18940" y="36700"/>
                </a:lnTo>
                <a:lnTo>
                  <a:pt x="18940" y="36690"/>
                </a:lnTo>
                <a:lnTo>
                  <a:pt x="18920" y="36670"/>
                </a:lnTo>
                <a:lnTo>
                  <a:pt x="18930" y="36610"/>
                </a:lnTo>
                <a:lnTo>
                  <a:pt x="18920" y="36590"/>
                </a:lnTo>
                <a:lnTo>
                  <a:pt x="18910" y="36550"/>
                </a:lnTo>
                <a:lnTo>
                  <a:pt x="18890" y="36490"/>
                </a:lnTo>
                <a:lnTo>
                  <a:pt x="18880" y="36450"/>
                </a:lnTo>
                <a:lnTo>
                  <a:pt x="18880" y="36440"/>
                </a:lnTo>
                <a:lnTo>
                  <a:pt x="18890" y="36390"/>
                </a:lnTo>
                <a:lnTo>
                  <a:pt x="18890" y="36380"/>
                </a:lnTo>
                <a:lnTo>
                  <a:pt x="18900" y="36380"/>
                </a:lnTo>
                <a:lnTo>
                  <a:pt x="18890" y="36370"/>
                </a:lnTo>
                <a:lnTo>
                  <a:pt x="18900" y="36370"/>
                </a:lnTo>
                <a:lnTo>
                  <a:pt x="18900" y="36360"/>
                </a:lnTo>
                <a:lnTo>
                  <a:pt x="18900" y="36350"/>
                </a:lnTo>
                <a:lnTo>
                  <a:pt x="18910" y="36360"/>
                </a:lnTo>
                <a:lnTo>
                  <a:pt x="18920" y="36360"/>
                </a:lnTo>
                <a:lnTo>
                  <a:pt x="18930" y="36360"/>
                </a:lnTo>
                <a:lnTo>
                  <a:pt x="18940" y="36360"/>
                </a:lnTo>
                <a:lnTo>
                  <a:pt x="18940" y="36350"/>
                </a:lnTo>
                <a:lnTo>
                  <a:pt x="18940" y="36340"/>
                </a:lnTo>
                <a:lnTo>
                  <a:pt x="18950" y="36340"/>
                </a:lnTo>
                <a:lnTo>
                  <a:pt x="18960" y="36360"/>
                </a:lnTo>
                <a:lnTo>
                  <a:pt x="18970" y="36360"/>
                </a:lnTo>
                <a:lnTo>
                  <a:pt x="18970" y="36350"/>
                </a:lnTo>
                <a:lnTo>
                  <a:pt x="18980" y="36360"/>
                </a:lnTo>
                <a:lnTo>
                  <a:pt x="18990" y="36370"/>
                </a:lnTo>
                <a:lnTo>
                  <a:pt x="19000" y="36370"/>
                </a:lnTo>
                <a:lnTo>
                  <a:pt x="19000" y="36350"/>
                </a:lnTo>
                <a:lnTo>
                  <a:pt x="19000" y="36340"/>
                </a:lnTo>
                <a:lnTo>
                  <a:pt x="19000" y="36290"/>
                </a:lnTo>
                <a:lnTo>
                  <a:pt x="19000" y="36270"/>
                </a:lnTo>
                <a:lnTo>
                  <a:pt x="19020" y="36260"/>
                </a:lnTo>
                <a:lnTo>
                  <a:pt x="19050" y="36280"/>
                </a:lnTo>
                <a:lnTo>
                  <a:pt x="19060" y="36280"/>
                </a:lnTo>
                <a:lnTo>
                  <a:pt x="19080" y="36250"/>
                </a:lnTo>
                <a:lnTo>
                  <a:pt x="19070" y="36210"/>
                </a:lnTo>
                <a:lnTo>
                  <a:pt x="19040" y="36200"/>
                </a:lnTo>
                <a:lnTo>
                  <a:pt x="19030" y="36190"/>
                </a:lnTo>
                <a:lnTo>
                  <a:pt x="19010" y="36200"/>
                </a:lnTo>
                <a:lnTo>
                  <a:pt x="19000" y="36170"/>
                </a:lnTo>
                <a:lnTo>
                  <a:pt x="19000" y="36160"/>
                </a:lnTo>
                <a:lnTo>
                  <a:pt x="18990" y="36150"/>
                </a:lnTo>
                <a:lnTo>
                  <a:pt x="18990" y="36140"/>
                </a:lnTo>
                <a:lnTo>
                  <a:pt x="18970" y="36140"/>
                </a:lnTo>
                <a:lnTo>
                  <a:pt x="18960" y="36140"/>
                </a:lnTo>
                <a:lnTo>
                  <a:pt x="18950" y="36130"/>
                </a:lnTo>
                <a:lnTo>
                  <a:pt x="18940" y="36120"/>
                </a:lnTo>
                <a:lnTo>
                  <a:pt x="18890" y="36110"/>
                </a:lnTo>
                <a:lnTo>
                  <a:pt x="18880" y="36100"/>
                </a:lnTo>
                <a:lnTo>
                  <a:pt x="18870" y="36070"/>
                </a:lnTo>
                <a:lnTo>
                  <a:pt x="18880" y="36050"/>
                </a:lnTo>
                <a:lnTo>
                  <a:pt x="18900" y="36020"/>
                </a:lnTo>
                <a:lnTo>
                  <a:pt x="18910" y="36010"/>
                </a:lnTo>
                <a:lnTo>
                  <a:pt x="18920" y="35980"/>
                </a:lnTo>
                <a:lnTo>
                  <a:pt x="18930" y="35970"/>
                </a:lnTo>
                <a:lnTo>
                  <a:pt x="18960" y="35900"/>
                </a:lnTo>
                <a:lnTo>
                  <a:pt x="18960" y="35890"/>
                </a:lnTo>
                <a:lnTo>
                  <a:pt x="18950" y="35870"/>
                </a:lnTo>
                <a:lnTo>
                  <a:pt x="18930" y="35870"/>
                </a:lnTo>
                <a:lnTo>
                  <a:pt x="18910" y="35880"/>
                </a:lnTo>
                <a:lnTo>
                  <a:pt x="18900" y="35820"/>
                </a:lnTo>
                <a:lnTo>
                  <a:pt x="18880" y="35730"/>
                </a:lnTo>
                <a:lnTo>
                  <a:pt x="18860" y="35630"/>
                </a:lnTo>
                <a:lnTo>
                  <a:pt x="18840" y="35550"/>
                </a:lnTo>
                <a:lnTo>
                  <a:pt x="18830" y="35500"/>
                </a:lnTo>
                <a:lnTo>
                  <a:pt x="18810" y="35420"/>
                </a:lnTo>
                <a:lnTo>
                  <a:pt x="18800" y="35340"/>
                </a:lnTo>
                <a:lnTo>
                  <a:pt x="18790" y="35330"/>
                </a:lnTo>
                <a:lnTo>
                  <a:pt x="18790" y="35310"/>
                </a:lnTo>
                <a:lnTo>
                  <a:pt x="18810" y="35300"/>
                </a:lnTo>
                <a:lnTo>
                  <a:pt x="18850" y="35300"/>
                </a:lnTo>
                <a:lnTo>
                  <a:pt x="18860" y="35290"/>
                </a:lnTo>
                <a:lnTo>
                  <a:pt x="18880" y="35290"/>
                </a:lnTo>
                <a:lnTo>
                  <a:pt x="18880" y="35270"/>
                </a:lnTo>
                <a:lnTo>
                  <a:pt x="18880" y="35240"/>
                </a:lnTo>
                <a:lnTo>
                  <a:pt x="18870" y="35240"/>
                </a:lnTo>
                <a:lnTo>
                  <a:pt x="18860" y="35250"/>
                </a:lnTo>
                <a:lnTo>
                  <a:pt x="18830" y="35260"/>
                </a:lnTo>
                <a:lnTo>
                  <a:pt x="18830" y="35240"/>
                </a:lnTo>
                <a:lnTo>
                  <a:pt x="18830" y="35230"/>
                </a:lnTo>
                <a:lnTo>
                  <a:pt x="18840" y="35230"/>
                </a:lnTo>
                <a:lnTo>
                  <a:pt x="18840" y="35220"/>
                </a:lnTo>
                <a:lnTo>
                  <a:pt x="18840" y="35210"/>
                </a:lnTo>
                <a:lnTo>
                  <a:pt x="18830" y="35210"/>
                </a:lnTo>
                <a:lnTo>
                  <a:pt x="18830" y="35190"/>
                </a:lnTo>
                <a:lnTo>
                  <a:pt x="18830" y="35170"/>
                </a:lnTo>
                <a:lnTo>
                  <a:pt x="18820" y="35170"/>
                </a:lnTo>
                <a:lnTo>
                  <a:pt x="18820" y="35180"/>
                </a:lnTo>
                <a:lnTo>
                  <a:pt x="18780" y="35160"/>
                </a:lnTo>
                <a:lnTo>
                  <a:pt x="18770" y="35160"/>
                </a:lnTo>
                <a:lnTo>
                  <a:pt x="18750" y="35160"/>
                </a:lnTo>
                <a:lnTo>
                  <a:pt x="18740" y="35160"/>
                </a:lnTo>
                <a:lnTo>
                  <a:pt x="18730" y="35160"/>
                </a:lnTo>
                <a:lnTo>
                  <a:pt x="18730" y="35150"/>
                </a:lnTo>
                <a:lnTo>
                  <a:pt x="18730" y="35140"/>
                </a:lnTo>
                <a:lnTo>
                  <a:pt x="18730" y="35120"/>
                </a:lnTo>
                <a:lnTo>
                  <a:pt x="18720" y="35110"/>
                </a:lnTo>
                <a:lnTo>
                  <a:pt x="18740" y="35110"/>
                </a:lnTo>
                <a:lnTo>
                  <a:pt x="18700" y="35070"/>
                </a:lnTo>
                <a:lnTo>
                  <a:pt x="18700" y="35050"/>
                </a:lnTo>
                <a:lnTo>
                  <a:pt x="18700" y="35040"/>
                </a:lnTo>
                <a:lnTo>
                  <a:pt x="18710" y="35040"/>
                </a:lnTo>
                <a:lnTo>
                  <a:pt x="18720" y="35010"/>
                </a:lnTo>
                <a:lnTo>
                  <a:pt x="18710" y="35000"/>
                </a:lnTo>
                <a:lnTo>
                  <a:pt x="18700" y="34990"/>
                </a:lnTo>
                <a:lnTo>
                  <a:pt x="18690" y="34990"/>
                </a:lnTo>
                <a:lnTo>
                  <a:pt x="18680" y="34990"/>
                </a:lnTo>
                <a:lnTo>
                  <a:pt x="18660" y="34980"/>
                </a:lnTo>
                <a:lnTo>
                  <a:pt x="18650" y="34970"/>
                </a:lnTo>
                <a:lnTo>
                  <a:pt x="18660" y="34970"/>
                </a:lnTo>
                <a:lnTo>
                  <a:pt x="18660" y="34960"/>
                </a:lnTo>
                <a:lnTo>
                  <a:pt x="18660" y="34950"/>
                </a:lnTo>
                <a:lnTo>
                  <a:pt x="18670" y="34950"/>
                </a:lnTo>
                <a:lnTo>
                  <a:pt x="18670" y="34940"/>
                </a:lnTo>
                <a:lnTo>
                  <a:pt x="18680" y="34940"/>
                </a:lnTo>
                <a:lnTo>
                  <a:pt x="18690" y="34940"/>
                </a:lnTo>
                <a:lnTo>
                  <a:pt x="18690" y="34930"/>
                </a:lnTo>
                <a:lnTo>
                  <a:pt x="18730" y="34910"/>
                </a:lnTo>
                <a:lnTo>
                  <a:pt x="18740" y="34890"/>
                </a:lnTo>
                <a:lnTo>
                  <a:pt x="18750" y="34890"/>
                </a:lnTo>
                <a:lnTo>
                  <a:pt x="18790" y="34900"/>
                </a:lnTo>
                <a:lnTo>
                  <a:pt x="18780" y="34920"/>
                </a:lnTo>
                <a:lnTo>
                  <a:pt x="18810" y="34940"/>
                </a:lnTo>
                <a:lnTo>
                  <a:pt x="18820" y="34950"/>
                </a:lnTo>
                <a:lnTo>
                  <a:pt x="18840" y="34970"/>
                </a:lnTo>
                <a:lnTo>
                  <a:pt x="18830" y="34980"/>
                </a:lnTo>
                <a:lnTo>
                  <a:pt x="18840" y="35000"/>
                </a:lnTo>
                <a:lnTo>
                  <a:pt x="18870" y="35020"/>
                </a:lnTo>
                <a:lnTo>
                  <a:pt x="18880" y="35040"/>
                </a:lnTo>
                <a:lnTo>
                  <a:pt x="18890" y="35040"/>
                </a:lnTo>
                <a:lnTo>
                  <a:pt x="18910" y="35030"/>
                </a:lnTo>
                <a:lnTo>
                  <a:pt x="18930" y="35020"/>
                </a:lnTo>
                <a:lnTo>
                  <a:pt x="18940" y="35020"/>
                </a:lnTo>
                <a:lnTo>
                  <a:pt x="18940" y="35010"/>
                </a:lnTo>
                <a:lnTo>
                  <a:pt x="18950" y="35010"/>
                </a:lnTo>
                <a:lnTo>
                  <a:pt x="18960" y="35010"/>
                </a:lnTo>
                <a:lnTo>
                  <a:pt x="18970" y="35010"/>
                </a:lnTo>
                <a:lnTo>
                  <a:pt x="18980" y="35000"/>
                </a:lnTo>
                <a:lnTo>
                  <a:pt x="18990" y="35000"/>
                </a:lnTo>
                <a:lnTo>
                  <a:pt x="19000" y="35010"/>
                </a:lnTo>
                <a:lnTo>
                  <a:pt x="19000" y="35020"/>
                </a:lnTo>
                <a:lnTo>
                  <a:pt x="18990" y="35020"/>
                </a:lnTo>
                <a:lnTo>
                  <a:pt x="18990" y="35030"/>
                </a:lnTo>
                <a:lnTo>
                  <a:pt x="18990" y="35040"/>
                </a:lnTo>
                <a:lnTo>
                  <a:pt x="19000" y="35050"/>
                </a:lnTo>
                <a:lnTo>
                  <a:pt x="19040" y="35040"/>
                </a:lnTo>
                <a:lnTo>
                  <a:pt x="19050" y="35040"/>
                </a:lnTo>
                <a:lnTo>
                  <a:pt x="19050" y="35030"/>
                </a:lnTo>
                <a:lnTo>
                  <a:pt x="19050" y="35020"/>
                </a:lnTo>
                <a:lnTo>
                  <a:pt x="19050" y="35010"/>
                </a:lnTo>
                <a:lnTo>
                  <a:pt x="19060" y="35000"/>
                </a:lnTo>
                <a:lnTo>
                  <a:pt x="19070" y="35000"/>
                </a:lnTo>
                <a:lnTo>
                  <a:pt x="19080" y="35000"/>
                </a:lnTo>
                <a:lnTo>
                  <a:pt x="19090" y="35000"/>
                </a:lnTo>
                <a:lnTo>
                  <a:pt x="19090" y="35010"/>
                </a:lnTo>
                <a:lnTo>
                  <a:pt x="19100" y="35010"/>
                </a:lnTo>
                <a:lnTo>
                  <a:pt x="19090" y="35020"/>
                </a:lnTo>
                <a:lnTo>
                  <a:pt x="19100" y="35020"/>
                </a:lnTo>
                <a:lnTo>
                  <a:pt x="19110" y="35050"/>
                </a:lnTo>
                <a:lnTo>
                  <a:pt x="19120" y="35080"/>
                </a:lnTo>
                <a:lnTo>
                  <a:pt x="19140" y="35060"/>
                </a:lnTo>
                <a:lnTo>
                  <a:pt x="19160" y="35040"/>
                </a:lnTo>
                <a:lnTo>
                  <a:pt x="19170" y="35040"/>
                </a:lnTo>
                <a:lnTo>
                  <a:pt x="19170" y="35030"/>
                </a:lnTo>
                <a:lnTo>
                  <a:pt x="19170" y="35020"/>
                </a:lnTo>
                <a:lnTo>
                  <a:pt x="19180" y="35010"/>
                </a:lnTo>
                <a:lnTo>
                  <a:pt x="19190" y="35010"/>
                </a:lnTo>
                <a:lnTo>
                  <a:pt x="19200" y="35000"/>
                </a:lnTo>
                <a:lnTo>
                  <a:pt x="19210" y="34990"/>
                </a:lnTo>
                <a:lnTo>
                  <a:pt x="19220" y="34980"/>
                </a:lnTo>
                <a:lnTo>
                  <a:pt x="19220" y="34970"/>
                </a:lnTo>
                <a:lnTo>
                  <a:pt x="19220" y="34960"/>
                </a:lnTo>
                <a:lnTo>
                  <a:pt x="19210" y="34960"/>
                </a:lnTo>
                <a:lnTo>
                  <a:pt x="19200" y="34950"/>
                </a:lnTo>
                <a:lnTo>
                  <a:pt x="19200" y="34940"/>
                </a:lnTo>
                <a:lnTo>
                  <a:pt x="19210" y="34920"/>
                </a:lnTo>
                <a:lnTo>
                  <a:pt x="19220" y="34910"/>
                </a:lnTo>
                <a:lnTo>
                  <a:pt x="19210" y="34900"/>
                </a:lnTo>
                <a:lnTo>
                  <a:pt x="19200" y="34890"/>
                </a:lnTo>
                <a:lnTo>
                  <a:pt x="19190" y="34880"/>
                </a:lnTo>
                <a:lnTo>
                  <a:pt x="19200" y="34880"/>
                </a:lnTo>
                <a:lnTo>
                  <a:pt x="19210" y="34860"/>
                </a:lnTo>
                <a:lnTo>
                  <a:pt x="19220" y="34830"/>
                </a:lnTo>
                <a:lnTo>
                  <a:pt x="19270" y="34820"/>
                </a:lnTo>
                <a:lnTo>
                  <a:pt x="19310" y="34780"/>
                </a:lnTo>
                <a:lnTo>
                  <a:pt x="19330" y="34790"/>
                </a:lnTo>
                <a:lnTo>
                  <a:pt x="19340" y="34790"/>
                </a:lnTo>
                <a:lnTo>
                  <a:pt x="19370" y="34800"/>
                </a:lnTo>
                <a:lnTo>
                  <a:pt x="19370" y="34790"/>
                </a:lnTo>
                <a:lnTo>
                  <a:pt x="19380" y="34790"/>
                </a:lnTo>
                <a:lnTo>
                  <a:pt x="19390" y="34780"/>
                </a:lnTo>
                <a:lnTo>
                  <a:pt x="19400" y="34780"/>
                </a:lnTo>
                <a:lnTo>
                  <a:pt x="19410" y="34780"/>
                </a:lnTo>
                <a:lnTo>
                  <a:pt x="19420" y="34790"/>
                </a:lnTo>
                <a:lnTo>
                  <a:pt x="19430" y="34790"/>
                </a:lnTo>
                <a:lnTo>
                  <a:pt x="19450" y="34780"/>
                </a:lnTo>
                <a:lnTo>
                  <a:pt x="19450" y="34770"/>
                </a:lnTo>
                <a:lnTo>
                  <a:pt x="19460" y="34770"/>
                </a:lnTo>
                <a:lnTo>
                  <a:pt x="19460" y="34760"/>
                </a:lnTo>
                <a:lnTo>
                  <a:pt x="19470" y="34750"/>
                </a:lnTo>
                <a:lnTo>
                  <a:pt x="19480" y="34750"/>
                </a:lnTo>
                <a:lnTo>
                  <a:pt x="19480" y="34760"/>
                </a:lnTo>
                <a:lnTo>
                  <a:pt x="19490" y="34760"/>
                </a:lnTo>
                <a:lnTo>
                  <a:pt x="19490" y="34770"/>
                </a:lnTo>
                <a:lnTo>
                  <a:pt x="19500" y="34770"/>
                </a:lnTo>
                <a:lnTo>
                  <a:pt x="19510" y="34770"/>
                </a:lnTo>
                <a:lnTo>
                  <a:pt x="19510" y="34760"/>
                </a:lnTo>
                <a:lnTo>
                  <a:pt x="19500" y="34760"/>
                </a:lnTo>
                <a:lnTo>
                  <a:pt x="19500" y="34750"/>
                </a:lnTo>
                <a:lnTo>
                  <a:pt x="19500" y="34740"/>
                </a:lnTo>
                <a:lnTo>
                  <a:pt x="19510" y="34740"/>
                </a:lnTo>
                <a:lnTo>
                  <a:pt x="19550" y="34740"/>
                </a:lnTo>
                <a:lnTo>
                  <a:pt x="19560" y="34730"/>
                </a:lnTo>
                <a:lnTo>
                  <a:pt x="19570" y="34730"/>
                </a:lnTo>
                <a:lnTo>
                  <a:pt x="19570" y="34720"/>
                </a:lnTo>
                <a:lnTo>
                  <a:pt x="19570" y="34710"/>
                </a:lnTo>
                <a:lnTo>
                  <a:pt x="19570" y="34700"/>
                </a:lnTo>
                <a:lnTo>
                  <a:pt x="19580" y="34650"/>
                </a:lnTo>
                <a:lnTo>
                  <a:pt x="19640" y="34650"/>
                </a:lnTo>
                <a:lnTo>
                  <a:pt x="19670" y="34650"/>
                </a:lnTo>
                <a:lnTo>
                  <a:pt x="19670" y="34640"/>
                </a:lnTo>
                <a:lnTo>
                  <a:pt x="19670" y="34630"/>
                </a:lnTo>
                <a:lnTo>
                  <a:pt x="19670" y="34620"/>
                </a:lnTo>
                <a:lnTo>
                  <a:pt x="19670" y="34600"/>
                </a:lnTo>
                <a:lnTo>
                  <a:pt x="19670" y="34590"/>
                </a:lnTo>
                <a:lnTo>
                  <a:pt x="19670" y="34580"/>
                </a:lnTo>
                <a:lnTo>
                  <a:pt x="19680" y="34560"/>
                </a:lnTo>
                <a:lnTo>
                  <a:pt x="19680" y="34550"/>
                </a:lnTo>
                <a:lnTo>
                  <a:pt x="19680" y="34540"/>
                </a:lnTo>
                <a:lnTo>
                  <a:pt x="19680" y="34530"/>
                </a:lnTo>
                <a:lnTo>
                  <a:pt x="19680" y="34510"/>
                </a:lnTo>
                <a:lnTo>
                  <a:pt x="19690" y="34450"/>
                </a:lnTo>
                <a:lnTo>
                  <a:pt x="19690" y="34410"/>
                </a:lnTo>
                <a:lnTo>
                  <a:pt x="19750" y="34390"/>
                </a:lnTo>
                <a:lnTo>
                  <a:pt x="19760" y="34390"/>
                </a:lnTo>
                <a:lnTo>
                  <a:pt x="19750" y="34350"/>
                </a:lnTo>
                <a:lnTo>
                  <a:pt x="19760" y="34330"/>
                </a:lnTo>
                <a:lnTo>
                  <a:pt x="19760" y="34320"/>
                </a:lnTo>
                <a:lnTo>
                  <a:pt x="19760" y="34310"/>
                </a:lnTo>
                <a:lnTo>
                  <a:pt x="19760" y="34300"/>
                </a:lnTo>
                <a:lnTo>
                  <a:pt x="19770" y="34270"/>
                </a:lnTo>
                <a:lnTo>
                  <a:pt x="19780" y="34250"/>
                </a:lnTo>
                <a:lnTo>
                  <a:pt x="19810" y="34260"/>
                </a:lnTo>
                <a:lnTo>
                  <a:pt x="19800" y="34220"/>
                </a:lnTo>
                <a:lnTo>
                  <a:pt x="19790" y="34190"/>
                </a:lnTo>
                <a:lnTo>
                  <a:pt x="19780" y="34140"/>
                </a:lnTo>
                <a:lnTo>
                  <a:pt x="19770" y="34080"/>
                </a:lnTo>
                <a:lnTo>
                  <a:pt x="19760" y="34040"/>
                </a:lnTo>
                <a:lnTo>
                  <a:pt x="19760" y="34020"/>
                </a:lnTo>
                <a:lnTo>
                  <a:pt x="19770" y="33990"/>
                </a:lnTo>
                <a:lnTo>
                  <a:pt x="19780" y="33980"/>
                </a:lnTo>
                <a:lnTo>
                  <a:pt x="19800" y="33990"/>
                </a:lnTo>
                <a:lnTo>
                  <a:pt x="19810" y="33970"/>
                </a:lnTo>
                <a:lnTo>
                  <a:pt x="19820" y="33960"/>
                </a:lnTo>
                <a:lnTo>
                  <a:pt x="19820" y="33930"/>
                </a:lnTo>
                <a:lnTo>
                  <a:pt x="19840" y="33900"/>
                </a:lnTo>
                <a:lnTo>
                  <a:pt x="19870" y="33900"/>
                </a:lnTo>
                <a:lnTo>
                  <a:pt x="19920" y="33880"/>
                </a:lnTo>
                <a:lnTo>
                  <a:pt x="19930" y="33890"/>
                </a:lnTo>
                <a:lnTo>
                  <a:pt x="19980" y="33890"/>
                </a:lnTo>
                <a:lnTo>
                  <a:pt x="19990" y="33880"/>
                </a:lnTo>
                <a:lnTo>
                  <a:pt x="20000" y="33850"/>
                </a:lnTo>
                <a:lnTo>
                  <a:pt x="19980" y="33860"/>
                </a:lnTo>
                <a:lnTo>
                  <a:pt x="19940" y="33840"/>
                </a:lnTo>
                <a:lnTo>
                  <a:pt x="19920" y="33820"/>
                </a:lnTo>
                <a:lnTo>
                  <a:pt x="19910" y="33820"/>
                </a:lnTo>
                <a:lnTo>
                  <a:pt x="19910" y="33810"/>
                </a:lnTo>
                <a:lnTo>
                  <a:pt x="19910" y="33800"/>
                </a:lnTo>
                <a:lnTo>
                  <a:pt x="19890" y="33700"/>
                </a:lnTo>
                <a:lnTo>
                  <a:pt x="19880" y="33660"/>
                </a:lnTo>
                <a:lnTo>
                  <a:pt x="19880" y="33640"/>
                </a:lnTo>
                <a:lnTo>
                  <a:pt x="19860" y="33570"/>
                </a:lnTo>
                <a:lnTo>
                  <a:pt x="19860" y="33560"/>
                </a:lnTo>
                <a:lnTo>
                  <a:pt x="19840" y="33470"/>
                </a:lnTo>
                <a:lnTo>
                  <a:pt x="19830" y="33430"/>
                </a:lnTo>
                <a:lnTo>
                  <a:pt x="19820" y="33390"/>
                </a:lnTo>
                <a:lnTo>
                  <a:pt x="19760" y="33400"/>
                </a:lnTo>
                <a:lnTo>
                  <a:pt x="19750" y="33400"/>
                </a:lnTo>
                <a:lnTo>
                  <a:pt x="19760" y="33340"/>
                </a:lnTo>
                <a:lnTo>
                  <a:pt x="19760" y="33320"/>
                </a:lnTo>
                <a:lnTo>
                  <a:pt x="19760" y="33280"/>
                </a:lnTo>
                <a:lnTo>
                  <a:pt x="19770" y="33270"/>
                </a:lnTo>
                <a:lnTo>
                  <a:pt x="19750" y="33210"/>
                </a:lnTo>
                <a:lnTo>
                  <a:pt x="19730" y="33170"/>
                </a:lnTo>
                <a:lnTo>
                  <a:pt x="19750" y="33160"/>
                </a:lnTo>
                <a:lnTo>
                  <a:pt x="19760" y="33160"/>
                </a:lnTo>
                <a:lnTo>
                  <a:pt x="19780" y="33160"/>
                </a:lnTo>
                <a:lnTo>
                  <a:pt x="19760" y="33070"/>
                </a:lnTo>
                <a:lnTo>
                  <a:pt x="19740" y="32980"/>
                </a:lnTo>
                <a:lnTo>
                  <a:pt x="19720" y="32880"/>
                </a:lnTo>
                <a:lnTo>
                  <a:pt x="19700" y="32820"/>
                </a:lnTo>
                <a:lnTo>
                  <a:pt x="19690" y="32740"/>
                </a:lnTo>
                <a:lnTo>
                  <a:pt x="19670" y="32650"/>
                </a:lnTo>
                <a:lnTo>
                  <a:pt x="19650" y="32550"/>
                </a:lnTo>
                <a:lnTo>
                  <a:pt x="19630" y="32450"/>
                </a:lnTo>
                <a:lnTo>
                  <a:pt x="19650" y="32450"/>
                </a:lnTo>
                <a:lnTo>
                  <a:pt x="19700" y="32460"/>
                </a:lnTo>
                <a:lnTo>
                  <a:pt x="19730" y="32470"/>
                </a:lnTo>
                <a:lnTo>
                  <a:pt x="19780" y="32470"/>
                </a:lnTo>
                <a:lnTo>
                  <a:pt x="19830" y="32450"/>
                </a:lnTo>
                <a:lnTo>
                  <a:pt x="19880" y="32430"/>
                </a:lnTo>
                <a:lnTo>
                  <a:pt x="19890" y="32430"/>
                </a:lnTo>
                <a:lnTo>
                  <a:pt x="19920" y="32450"/>
                </a:lnTo>
                <a:lnTo>
                  <a:pt x="19960" y="32470"/>
                </a:lnTo>
                <a:lnTo>
                  <a:pt x="20000" y="32490"/>
                </a:lnTo>
                <a:lnTo>
                  <a:pt x="20020" y="32480"/>
                </a:lnTo>
                <a:lnTo>
                  <a:pt x="20050" y="32460"/>
                </a:lnTo>
                <a:lnTo>
                  <a:pt x="20070" y="32490"/>
                </a:lnTo>
                <a:lnTo>
                  <a:pt x="20070" y="32500"/>
                </a:lnTo>
                <a:lnTo>
                  <a:pt x="20080" y="32510"/>
                </a:lnTo>
                <a:lnTo>
                  <a:pt x="20100" y="32540"/>
                </a:lnTo>
                <a:lnTo>
                  <a:pt x="20110" y="32540"/>
                </a:lnTo>
                <a:lnTo>
                  <a:pt x="20140" y="32530"/>
                </a:lnTo>
                <a:lnTo>
                  <a:pt x="20170" y="32530"/>
                </a:lnTo>
                <a:lnTo>
                  <a:pt x="20190" y="32520"/>
                </a:lnTo>
                <a:lnTo>
                  <a:pt x="20210" y="32520"/>
                </a:lnTo>
                <a:lnTo>
                  <a:pt x="20220" y="32520"/>
                </a:lnTo>
                <a:lnTo>
                  <a:pt x="20230" y="32510"/>
                </a:lnTo>
                <a:lnTo>
                  <a:pt x="20230" y="32500"/>
                </a:lnTo>
                <a:lnTo>
                  <a:pt x="20240" y="32490"/>
                </a:lnTo>
                <a:lnTo>
                  <a:pt x="20240" y="32480"/>
                </a:lnTo>
                <a:lnTo>
                  <a:pt x="20240" y="32460"/>
                </a:lnTo>
                <a:lnTo>
                  <a:pt x="20250" y="32450"/>
                </a:lnTo>
                <a:lnTo>
                  <a:pt x="20310" y="32400"/>
                </a:lnTo>
                <a:lnTo>
                  <a:pt x="20340" y="32380"/>
                </a:lnTo>
                <a:lnTo>
                  <a:pt x="20390" y="32350"/>
                </a:lnTo>
                <a:lnTo>
                  <a:pt x="20400" y="32350"/>
                </a:lnTo>
                <a:lnTo>
                  <a:pt x="20420" y="32330"/>
                </a:lnTo>
                <a:lnTo>
                  <a:pt x="20430" y="32290"/>
                </a:lnTo>
                <a:lnTo>
                  <a:pt x="20430" y="32280"/>
                </a:lnTo>
                <a:lnTo>
                  <a:pt x="20390" y="32260"/>
                </a:lnTo>
                <a:lnTo>
                  <a:pt x="20360" y="32240"/>
                </a:lnTo>
                <a:lnTo>
                  <a:pt x="20340" y="32230"/>
                </a:lnTo>
                <a:lnTo>
                  <a:pt x="20340" y="32220"/>
                </a:lnTo>
                <a:lnTo>
                  <a:pt x="20350" y="32180"/>
                </a:lnTo>
                <a:lnTo>
                  <a:pt x="20360" y="32130"/>
                </a:lnTo>
                <a:lnTo>
                  <a:pt x="20370" y="32100"/>
                </a:lnTo>
                <a:lnTo>
                  <a:pt x="20380" y="32060"/>
                </a:lnTo>
                <a:lnTo>
                  <a:pt x="20390" y="32020"/>
                </a:lnTo>
                <a:lnTo>
                  <a:pt x="20390" y="32010"/>
                </a:lnTo>
                <a:lnTo>
                  <a:pt x="20390" y="31960"/>
                </a:lnTo>
                <a:lnTo>
                  <a:pt x="20390" y="31930"/>
                </a:lnTo>
                <a:lnTo>
                  <a:pt x="20390" y="31900"/>
                </a:lnTo>
                <a:lnTo>
                  <a:pt x="20400" y="31890"/>
                </a:lnTo>
                <a:lnTo>
                  <a:pt x="20420" y="31880"/>
                </a:lnTo>
                <a:lnTo>
                  <a:pt x="20450" y="31870"/>
                </a:lnTo>
                <a:lnTo>
                  <a:pt x="20460" y="31870"/>
                </a:lnTo>
                <a:lnTo>
                  <a:pt x="20480" y="31860"/>
                </a:lnTo>
                <a:lnTo>
                  <a:pt x="20500" y="31850"/>
                </a:lnTo>
                <a:lnTo>
                  <a:pt x="20510" y="31850"/>
                </a:lnTo>
                <a:lnTo>
                  <a:pt x="20510" y="31840"/>
                </a:lnTo>
                <a:lnTo>
                  <a:pt x="20530" y="31840"/>
                </a:lnTo>
                <a:lnTo>
                  <a:pt x="20550" y="31830"/>
                </a:lnTo>
                <a:lnTo>
                  <a:pt x="20560" y="31820"/>
                </a:lnTo>
                <a:lnTo>
                  <a:pt x="20560" y="31810"/>
                </a:lnTo>
                <a:lnTo>
                  <a:pt x="20580" y="31760"/>
                </a:lnTo>
                <a:lnTo>
                  <a:pt x="20600" y="31740"/>
                </a:lnTo>
                <a:lnTo>
                  <a:pt x="20640" y="31700"/>
                </a:lnTo>
                <a:lnTo>
                  <a:pt x="20750" y="31650"/>
                </a:lnTo>
                <a:lnTo>
                  <a:pt x="20760" y="31650"/>
                </a:lnTo>
                <a:lnTo>
                  <a:pt x="20770" y="31640"/>
                </a:lnTo>
                <a:lnTo>
                  <a:pt x="20780" y="31640"/>
                </a:lnTo>
                <a:lnTo>
                  <a:pt x="20830" y="31610"/>
                </a:lnTo>
                <a:lnTo>
                  <a:pt x="20890" y="31620"/>
                </a:lnTo>
                <a:lnTo>
                  <a:pt x="20930" y="31630"/>
                </a:lnTo>
                <a:lnTo>
                  <a:pt x="20970" y="31620"/>
                </a:lnTo>
                <a:lnTo>
                  <a:pt x="21000" y="31630"/>
                </a:lnTo>
                <a:lnTo>
                  <a:pt x="21020" y="31640"/>
                </a:lnTo>
                <a:lnTo>
                  <a:pt x="21080" y="31650"/>
                </a:lnTo>
                <a:lnTo>
                  <a:pt x="21090" y="31650"/>
                </a:lnTo>
                <a:lnTo>
                  <a:pt x="21110" y="31660"/>
                </a:lnTo>
                <a:lnTo>
                  <a:pt x="21120" y="31660"/>
                </a:lnTo>
                <a:lnTo>
                  <a:pt x="21130" y="31650"/>
                </a:lnTo>
                <a:lnTo>
                  <a:pt x="21210" y="31630"/>
                </a:lnTo>
                <a:lnTo>
                  <a:pt x="21240" y="31630"/>
                </a:lnTo>
                <a:lnTo>
                  <a:pt x="21270" y="31610"/>
                </a:lnTo>
                <a:lnTo>
                  <a:pt x="21310" y="31600"/>
                </a:lnTo>
                <a:lnTo>
                  <a:pt x="21380" y="31610"/>
                </a:lnTo>
                <a:lnTo>
                  <a:pt x="21380" y="31560"/>
                </a:lnTo>
                <a:lnTo>
                  <a:pt x="21360" y="31500"/>
                </a:lnTo>
                <a:lnTo>
                  <a:pt x="21360" y="31480"/>
                </a:lnTo>
                <a:lnTo>
                  <a:pt x="21370" y="31460"/>
                </a:lnTo>
                <a:lnTo>
                  <a:pt x="21390" y="31430"/>
                </a:lnTo>
                <a:lnTo>
                  <a:pt x="21400" y="31410"/>
                </a:lnTo>
                <a:lnTo>
                  <a:pt x="21410" y="31400"/>
                </a:lnTo>
                <a:lnTo>
                  <a:pt x="21430" y="31380"/>
                </a:lnTo>
                <a:lnTo>
                  <a:pt x="21450" y="31350"/>
                </a:lnTo>
                <a:lnTo>
                  <a:pt x="21450" y="31330"/>
                </a:lnTo>
                <a:lnTo>
                  <a:pt x="21470" y="31260"/>
                </a:lnTo>
                <a:lnTo>
                  <a:pt x="21480" y="31220"/>
                </a:lnTo>
                <a:lnTo>
                  <a:pt x="21490" y="31150"/>
                </a:lnTo>
                <a:lnTo>
                  <a:pt x="21510" y="31160"/>
                </a:lnTo>
                <a:lnTo>
                  <a:pt x="21530" y="31170"/>
                </a:lnTo>
                <a:lnTo>
                  <a:pt x="21540" y="31170"/>
                </a:lnTo>
                <a:lnTo>
                  <a:pt x="21560" y="31180"/>
                </a:lnTo>
                <a:lnTo>
                  <a:pt x="21580" y="31180"/>
                </a:lnTo>
                <a:lnTo>
                  <a:pt x="21620" y="31190"/>
                </a:lnTo>
                <a:lnTo>
                  <a:pt x="21630" y="31190"/>
                </a:lnTo>
                <a:lnTo>
                  <a:pt x="21640" y="31200"/>
                </a:lnTo>
                <a:lnTo>
                  <a:pt x="21700" y="31220"/>
                </a:lnTo>
                <a:lnTo>
                  <a:pt x="21710" y="31230"/>
                </a:lnTo>
                <a:lnTo>
                  <a:pt x="21740" y="31240"/>
                </a:lnTo>
                <a:lnTo>
                  <a:pt x="21760" y="31240"/>
                </a:lnTo>
                <a:lnTo>
                  <a:pt x="21760" y="31250"/>
                </a:lnTo>
                <a:lnTo>
                  <a:pt x="21790" y="31280"/>
                </a:lnTo>
                <a:lnTo>
                  <a:pt x="21810" y="31250"/>
                </a:lnTo>
                <a:lnTo>
                  <a:pt x="21830" y="31260"/>
                </a:lnTo>
                <a:lnTo>
                  <a:pt x="21860" y="31230"/>
                </a:lnTo>
                <a:lnTo>
                  <a:pt x="21870" y="31220"/>
                </a:lnTo>
                <a:lnTo>
                  <a:pt x="21880" y="31200"/>
                </a:lnTo>
                <a:lnTo>
                  <a:pt x="21880" y="31180"/>
                </a:lnTo>
                <a:lnTo>
                  <a:pt x="21890" y="31130"/>
                </a:lnTo>
                <a:lnTo>
                  <a:pt x="21930" y="31080"/>
                </a:lnTo>
                <a:lnTo>
                  <a:pt x="21910" y="31070"/>
                </a:lnTo>
                <a:lnTo>
                  <a:pt x="21900" y="31070"/>
                </a:lnTo>
                <a:lnTo>
                  <a:pt x="21920" y="31030"/>
                </a:lnTo>
                <a:lnTo>
                  <a:pt x="21940" y="31000"/>
                </a:lnTo>
                <a:lnTo>
                  <a:pt x="21950" y="30980"/>
                </a:lnTo>
                <a:lnTo>
                  <a:pt x="21950" y="30970"/>
                </a:lnTo>
                <a:lnTo>
                  <a:pt x="21960" y="30960"/>
                </a:lnTo>
                <a:lnTo>
                  <a:pt x="21960" y="30950"/>
                </a:lnTo>
                <a:lnTo>
                  <a:pt x="21950" y="30940"/>
                </a:lnTo>
                <a:lnTo>
                  <a:pt x="21940" y="30930"/>
                </a:lnTo>
                <a:lnTo>
                  <a:pt x="21930" y="30930"/>
                </a:lnTo>
                <a:lnTo>
                  <a:pt x="21920" y="30920"/>
                </a:lnTo>
                <a:lnTo>
                  <a:pt x="21920" y="30910"/>
                </a:lnTo>
                <a:lnTo>
                  <a:pt x="21910" y="30900"/>
                </a:lnTo>
                <a:lnTo>
                  <a:pt x="21900" y="30900"/>
                </a:lnTo>
                <a:lnTo>
                  <a:pt x="21890" y="30890"/>
                </a:lnTo>
                <a:lnTo>
                  <a:pt x="21880" y="30880"/>
                </a:lnTo>
                <a:lnTo>
                  <a:pt x="21870" y="30880"/>
                </a:lnTo>
                <a:lnTo>
                  <a:pt x="21870" y="30870"/>
                </a:lnTo>
                <a:lnTo>
                  <a:pt x="21860" y="30870"/>
                </a:lnTo>
                <a:lnTo>
                  <a:pt x="21860" y="30860"/>
                </a:lnTo>
                <a:lnTo>
                  <a:pt x="21850" y="30850"/>
                </a:lnTo>
                <a:lnTo>
                  <a:pt x="21840" y="30840"/>
                </a:lnTo>
                <a:lnTo>
                  <a:pt x="21830" y="30830"/>
                </a:lnTo>
                <a:lnTo>
                  <a:pt x="21820" y="30830"/>
                </a:lnTo>
                <a:lnTo>
                  <a:pt x="21820" y="30820"/>
                </a:lnTo>
                <a:lnTo>
                  <a:pt x="21810" y="30820"/>
                </a:lnTo>
                <a:lnTo>
                  <a:pt x="21810" y="30810"/>
                </a:lnTo>
                <a:lnTo>
                  <a:pt x="21800" y="30810"/>
                </a:lnTo>
                <a:lnTo>
                  <a:pt x="21800" y="30800"/>
                </a:lnTo>
                <a:lnTo>
                  <a:pt x="21790" y="30800"/>
                </a:lnTo>
                <a:lnTo>
                  <a:pt x="21780" y="30800"/>
                </a:lnTo>
                <a:lnTo>
                  <a:pt x="21780" y="30790"/>
                </a:lnTo>
                <a:lnTo>
                  <a:pt x="21770" y="30790"/>
                </a:lnTo>
                <a:lnTo>
                  <a:pt x="21760" y="30790"/>
                </a:lnTo>
                <a:lnTo>
                  <a:pt x="21750" y="30790"/>
                </a:lnTo>
                <a:lnTo>
                  <a:pt x="21750" y="30780"/>
                </a:lnTo>
                <a:lnTo>
                  <a:pt x="21740" y="30780"/>
                </a:lnTo>
                <a:lnTo>
                  <a:pt x="21730" y="30780"/>
                </a:lnTo>
                <a:lnTo>
                  <a:pt x="21720" y="30780"/>
                </a:lnTo>
                <a:lnTo>
                  <a:pt x="21710" y="30770"/>
                </a:lnTo>
                <a:lnTo>
                  <a:pt x="21700" y="30770"/>
                </a:lnTo>
                <a:lnTo>
                  <a:pt x="21700" y="30760"/>
                </a:lnTo>
                <a:lnTo>
                  <a:pt x="21690" y="30750"/>
                </a:lnTo>
                <a:lnTo>
                  <a:pt x="21680" y="30740"/>
                </a:lnTo>
                <a:lnTo>
                  <a:pt x="21690" y="30740"/>
                </a:lnTo>
                <a:lnTo>
                  <a:pt x="21740" y="30720"/>
                </a:lnTo>
                <a:lnTo>
                  <a:pt x="21700" y="30680"/>
                </a:lnTo>
                <a:lnTo>
                  <a:pt x="21720" y="30650"/>
                </a:lnTo>
                <a:lnTo>
                  <a:pt x="21720" y="30640"/>
                </a:lnTo>
                <a:lnTo>
                  <a:pt x="21730" y="30640"/>
                </a:lnTo>
                <a:lnTo>
                  <a:pt x="21730" y="30630"/>
                </a:lnTo>
                <a:lnTo>
                  <a:pt x="21740" y="30620"/>
                </a:lnTo>
                <a:lnTo>
                  <a:pt x="21730" y="30600"/>
                </a:lnTo>
                <a:lnTo>
                  <a:pt x="21730" y="30590"/>
                </a:lnTo>
                <a:lnTo>
                  <a:pt x="21740" y="30580"/>
                </a:lnTo>
                <a:lnTo>
                  <a:pt x="21730" y="30570"/>
                </a:lnTo>
                <a:lnTo>
                  <a:pt x="21730" y="30580"/>
                </a:lnTo>
                <a:lnTo>
                  <a:pt x="21730" y="30570"/>
                </a:lnTo>
                <a:lnTo>
                  <a:pt x="21730" y="30560"/>
                </a:lnTo>
                <a:lnTo>
                  <a:pt x="21720" y="30560"/>
                </a:lnTo>
                <a:lnTo>
                  <a:pt x="21710" y="30560"/>
                </a:lnTo>
                <a:lnTo>
                  <a:pt x="21700" y="30560"/>
                </a:lnTo>
                <a:lnTo>
                  <a:pt x="21700" y="30550"/>
                </a:lnTo>
                <a:lnTo>
                  <a:pt x="21700" y="30540"/>
                </a:lnTo>
                <a:lnTo>
                  <a:pt x="21710" y="30540"/>
                </a:lnTo>
                <a:lnTo>
                  <a:pt x="21700" y="30530"/>
                </a:lnTo>
                <a:lnTo>
                  <a:pt x="21690" y="30530"/>
                </a:lnTo>
                <a:lnTo>
                  <a:pt x="21690" y="30520"/>
                </a:lnTo>
                <a:lnTo>
                  <a:pt x="21690" y="30510"/>
                </a:lnTo>
                <a:lnTo>
                  <a:pt x="21690" y="30500"/>
                </a:lnTo>
                <a:lnTo>
                  <a:pt x="21690" y="30490"/>
                </a:lnTo>
                <a:lnTo>
                  <a:pt x="21690" y="30480"/>
                </a:lnTo>
                <a:lnTo>
                  <a:pt x="21690" y="30470"/>
                </a:lnTo>
                <a:lnTo>
                  <a:pt x="21690" y="30460"/>
                </a:lnTo>
                <a:lnTo>
                  <a:pt x="21680" y="30450"/>
                </a:lnTo>
                <a:lnTo>
                  <a:pt x="21680" y="30440"/>
                </a:lnTo>
                <a:lnTo>
                  <a:pt x="21670" y="30430"/>
                </a:lnTo>
                <a:lnTo>
                  <a:pt x="21660" y="30430"/>
                </a:lnTo>
                <a:lnTo>
                  <a:pt x="21650" y="30430"/>
                </a:lnTo>
                <a:lnTo>
                  <a:pt x="21650" y="30440"/>
                </a:lnTo>
                <a:lnTo>
                  <a:pt x="21640" y="30430"/>
                </a:lnTo>
                <a:lnTo>
                  <a:pt x="21630" y="30430"/>
                </a:lnTo>
                <a:lnTo>
                  <a:pt x="21630" y="30440"/>
                </a:lnTo>
                <a:lnTo>
                  <a:pt x="21630" y="30450"/>
                </a:lnTo>
                <a:lnTo>
                  <a:pt x="21630" y="30460"/>
                </a:lnTo>
                <a:lnTo>
                  <a:pt x="21620" y="30460"/>
                </a:lnTo>
                <a:lnTo>
                  <a:pt x="21610" y="30460"/>
                </a:lnTo>
                <a:lnTo>
                  <a:pt x="21600" y="30460"/>
                </a:lnTo>
                <a:lnTo>
                  <a:pt x="21590" y="30460"/>
                </a:lnTo>
                <a:lnTo>
                  <a:pt x="21580" y="30460"/>
                </a:lnTo>
                <a:lnTo>
                  <a:pt x="21570" y="30460"/>
                </a:lnTo>
                <a:lnTo>
                  <a:pt x="21560" y="30460"/>
                </a:lnTo>
                <a:lnTo>
                  <a:pt x="21550" y="30460"/>
                </a:lnTo>
                <a:lnTo>
                  <a:pt x="21550" y="30470"/>
                </a:lnTo>
                <a:lnTo>
                  <a:pt x="21540" y="30470"/>
                </a:lnTo>
                <a:lnTo>
                  <a:pt x="21540" y="30480"/>
                </a:lnTo>
                <a:lnTo>
                  <a:pt x="21530" y="30480"/>
                </a:lnTo>
                <a:lnTo>
                  <a:pt x="21530" y="30490"/>
                </a:lnTo>
                <a:lnTo>
                  <a:pt x="21530" y="30480"/>
                </a:lnTo>
                <a:lnTo>
                  <a:pt x="21520" y="30480"/>
                </a:lnTo>
                <a:lnTo>
                  <a:pt x="21520" y="30470"/>
                </a:lnTo>
                <a:lnTo>
                  <a:pt x="21530" y="30460"/>
                </a:lnTo>
                <a:lnTo>
                  <a:pt x="21530" y="30450"/>
                </a:lnTo>
                <a:lnTo>
                  <a:pt x="21540" y="30450"/>
                </a:lnTo>
                <a:lnTo>
                  <a:pt x="21540" y="30440"/>
                </a:lnTo>
                <a:lnTo>
                  <a:pt x="21540" y="30430"/>
                </a:lnTo>
                <a:lnTo>
                  <a:pt x="21540" y="30420"/>
                </a:lnTo>
                <a:lnTo>
                  <a:pt x="21540" y="30410"/>
                </a:lnTo>
                <a:lnTo>
                  <a:pt x="21530" y="30410"/>
                </a:lnTo>
                <a:lnTo>
                  <a:pt x="21530" y="30400"/>
                </a:lnTo>
                <a:lnTo>
                  <a:pt x="21520" y="30400"/>
                </a:lnTo>
                <a:lnTo>
                  <a:pt x="21510" y="30400"/>
                </a:lnTo>
                <a:lnTo>
                  <a:pt x="21500" y="30400"/>
                </a:lnTo>
                <a:lnTo>
                  <a:pt x="21500" y="30410"/>
                </a:lnTo>
                <a:lnTo>
                  <a:pt x="21500" y="30420"/>
                </a:lnTo>
                <a:lnTo>
                  <a:pt x="21490" y="30420"/>
                </a:lnTo>
                <a:lnTo>
                  <a:pt x="21490" y="30430"/>
                </a:lnTo>
                <a:lnTo>
                  <a:pt x="21480" y="30430"/>
                </a:lnTo>
                <a:lnTo>
                  <a:pt x="21490" y="30440"/>
                </a:lnTo>
                <a:lnTo>
                  <a:pt x="21490" y="30450"/>
                </a:lnTo>
                <a:lnTo>
                  <a:pt x="21490" y="30460"/>
                </a:lnTo>
                <a:lnTo>
                  <a:pt x="21480" y="30460"/>
                </a:lnTo>
                <a:lnTo>
                  <a:pt x="21470" y="30470"/>
                </a:lnTo>
                <a:lnTo>
                  <a:pt x="21460" y="30470"/>
                </a:lnTo>
                <a:lnTo>
                  <a:pt x="21450" y="30470"/>
                </a:lnTo>
                <a:lnTo>
                  <a:pt x="21450" y="30460"/>
                </a:lnTo>
                <a:lnTo>
                  <a:pt x="21440" y="30460"/>
                </a:lnTo>
                <a:lnTo>
                  <a:pt x="21450" y="30460"/>
                </a:lnTo>
                <a:lnTo>
                  <a:pt x="21450" y="30450"/>
                </a:lnTo>
                <a:lnTo>
                  <a:pt x="21440" y="30450"/>
                </a:lnTo>
                <a:lnTo>
                  <a:pt x="21440" y="30440"/>
                </a:lnTo>
                <a:lnTo>
                  <a:pt x="21440" y="30430"/>
                </a:lnTo>
                <a:lnTo>
                  <a:pt x="21450" y="30430"/>
                </a:lnTo>
                <a:lnTo>
                  <a:pt x="21450" y="30420"/>
                </a:lnTo>
                <a:lnTo>
                  <a:pt x="21450" y="30410"/>
                </a:lnTo>
                <a:lnTo>
                  <a:pt x="21440" y="30410"/>
                </a:lnTo>
                <a:lnTo>
                  <a:pt x="21430" y="30410"/>
                </a:lnTo>
                <a:lnTo>
                  <a:pt x="21420" y="30410"/>
                </a:lnTo>
                <a:lnTo>
                  <a:pt x="21420" y="30400"/>
                </a:lnTo>
                <a:lnTo>
                  <a:pt x="21410" y="30400"/>
                </a:lnTo>
                <a:lnTo>
                  <a:pt x="21410" y="30390"/>
                </a:lnTo>
                <a:lnTo>
                  <a:pt x="21400" y="30390"/>
                </a:lnTo>
                <a:lnTo>
                  <a:pt x="21400" y="30380"/>
                </a:lnTo>
                <a:lnTo>
                  <a:pt x="21390" y="30370"/>
                </a:lnTo>
                <a:lnTo>
                  <a:pt x="21380" y="30370"/>
                </a:lnTo>
                <a:lnTo>
                  <a:pt x="21370" y="30370"/>
                </a:lnTo>
                <a:lnTo>
                  <a:pt x="21360" y="30370"/>
                </a:lnTo>
                <a:lnTo>
                  <a:pt x="21360" y="30380"/>
                </a:lnTo>
                <a:lnTo>
                  <a:pt x="21350" y="30380"/>
                </a:lnTo>
                <a:lnTo>
                  <a:pt x="21350" y="30390"/>
                </a:lnTo>
                <a:lnTo>
                  <a:pt x="21350" y="30400"/>
                </a:lnTo>
                <a:lnTo>
                  <a:pt x="21360" y="30400"/>
                </a:lnTo>
                <a:lnTo>
                  <a:pt x="21360" y="30410"/>
                </a:lnTo>
                <a:lnTo>
                  <a:pt x="21360" y="30420"/>
                </a:lnTo>
                <a:lnTo>
                  <a:pt x="21350" y="30420"/>
                </a:lnTo>
                <a:lnTo>
                  <a:pt x="21350" y="30410"/>
                </a:lnTo>
                <a:lnTo>
                  <a:pt x="21340" y="30420"/>
                </a:lnTo>
                <a:lnTo>
                  <a:pt x="21330" y="30420"/>
                </a:lnTo>
                <a:lnTo>
                  <a:pt x="21330" y="30430"/>
                </a:lnTo>
                <a:lnTo>
                  <a:pt x="21320" y="30430"/>
                </a:lnTo>
                <a:lnTo>
                  <a:pt x="21310" y="30430"/>
                </a:lnTo>
                <a:lnTo>
                  <a:pt x="21300" y="30430"/>
                </a:lnTo>
                <a:lnTo>
                  <a:pt x="21300" y="30440"/>
                </a:lnTo>
                <a:lnTo>
                  <a:pt x="21290" y="30440"/>
                </a:lnTo>
                <a:lnTo>
                  <a:pt x="21290" y="30450"/>
                </a:lnTo>
                <a:lnTo>
                  <a:pt x="21280" y="30450"/>
                </a:lnTo>
                <a:lnTo>
                  <a:pt x="21280" y="30440"/>
                </a:lnTo>
                <a:lnTo>
                  <a:pt x="21280" y="30450"/>
                </a:lnTo>
                <a:lnTo>
                  <a:pt x="21290" y="30450"/>
                </a:lnTo>
                <a:lnTo>
                  <a:pt x="21280" y="30450"/>
                </a:lnTo>
                <a:lnTo>
                  <a:pt x="21280" y="30460"/>
                </a:lnTo>
                <a:lnTo>
                  <a:pt x="21270" y="30460"/>
                </a:lnTo>
                <a:lnTo>
                  <a:pt x="21270" y="30470"/>
                </a:lnTo>
                <a:lnTo>
                  <a:pt x="21260" y="30480"/>
                </a:lnTo>
                <a:lnTo>
                  <a:pt x="21250" y="30470"/>
                </a:lnTo>
                <a:lnTo>
                  <a:pt x="21240" y="30470"/>
                </a:lnTo>
                <a:lnTo>
                  <a:pt x="21230" y="30470"/>
                </a:lnTo>
                <a:lnTo>
                  <a:pt x="21220" y="30460"/>
                </a:lnTo>
                <a:lnTo>
                  <a:pt x="21210" y="30460"/>
                </a:lnTo>
                <a:lnTo>
                  <a:pt x="21200" y="30460"/>
                </a:lnTo>
                <a:lnTo>
                  <a:pt x="21200" y="30470"/>
                </a:lnTo>
                <a:lnTo>
                  <a:pt x="21190" y="30470"/>
                </a:lnTo>
                <a:lnTo>
                  <a:pt x="21180" y="30470"/>
                </a:lnTo>
                <a:lnTo>
                  <a:pt x="21170" y="30470"/>
                </a:lnTo>
                <a:lnTo>
                  <a:pt x="21160" y="30470"/>
                </a:lnTo>
                <a:lnTo>
                  <a:pt x="21150" y="30470"/>
                </a:lnTo>
                <a:lnTo>
                  <a:pt x="21140" y="30470"/>
                </a:lnTo>
                <a:lnTo>
                  <a:pt x="21130" y="30460"/>
                </a:lnTo>
                <a:lnTo>
                  <a:pt x="21140" y="30460"/>
                </a:lnTo>
                <a:lnTo>
                  <a:pt x="21130" y="30450"/>
                </a:lnTo>
                <a:lnTo>
                  <a:pt x="21130" y="30440"/>
                </a:lnTo>
                <a:lnTo>
                  <a:pt x="21120" y="30450"/>
                </a:lnTo>
                <a:lnTo>
                  <a:pt x="21110" y="30450"/>
                </a:lnTo>
                <a:lnTo>
                  <a:pt x="21110" y="30440"/>
                </a:lnTo>
                <a:lnTo>
                  <a:pt x="21110" y="30430"/>
                </a:lnTo>
                <a:lnTo>
                  <a:pt x="21100" y="30430"/>
                </a:lnTo>
                <a:lnTo>
                  <a:pt x="21100" y="30420"/>
                </a:lnTo>
                <a:lnTo>
                  <a:pt x="21100" y="30410"/>
                </a:lnTo>
                <a:lnTo>
                  <a:pt x="21100" y="30400"/>
                </a:lnTo>
                <a:lnTo>
                  <a:pt x="21090" y="30390"/>
                </a:lnTo>
                <a:lnTo>
                  <a:pt x="21080" y="30390"/>
                </a:lnTo>
                <a:lnTo>
                  <a:pt x="21080" y="30380"/>
                </a:lnTo>
                <a:lnTo>
                  <a:pt x="21070" y="30380"/>
                </a:lnTo>
                <a:lnTo>
                  <a:pt x="21070" y="30370"/>
                </a:lnTo>
                <a:lnTo>
                  <a:pt x="21060" y="30380"/>
                </a:lnTo>
                <a:lnTo>
                  <a:pt x="21050" y="30380"/>
                </a:lnTo>
                <a:lnTo>
                  <a:pt x="21040" y="30380"/>
                </a:lnTo>
                <a:lnTo>
                  <a:pt x="21030" y="30380"/>
                </a:lnTo>
                <a:lnTo>
                  <a:pt x="21020" y="30390"/>
                </a:lnTo>
                <a:lnTo>
                  <a:pt x="21010" y="30390"/>
                </a:lnTo>
                <a:lnTo>
                  <a:pt x="21000" y="30400"/>
                </a:lnTo>
                <a:lnTo>
                  <a:pt x="20990" y="30410"/>
                </a:lnTo>
                <a:lnTo>
                  <a:pt x="20980" y="30420"/>
                </a:lnTo>
                <a:lnTo>
                  <a:pt x="20970" y="30420"/>
                </a:lnTo>
                <a:lnTo>
                  <a:pt x="20960" y="30420"/>
                </a:lnTo>
                <a:lnTo>
                  <a:pt x="20950" y="30420"/>
                </a:lnTo>
                <a:lnTo>
                  <a:pt x="20940" y="30420"/>
                </a:lnTo>
                <a:lnTo>
                  <a:pt x="20930" y="30420"/>
                </a:lnTo>
                <a:lnTo>
                  <a:pt x="20920" y="30420"/>
                </a:lnTo>
                <a:lnTo>
                  <a:pt x="20910" y="30420"/>
                </a:lnTo>
                <a:lnTo>
                  <a:pt x="20910" y="30400"/>
                </a:lnTo>
                <a:lnTo>
                  <a:pt x="20910" y="30390"/>
                </a:lnTo>
                <a:lnTo>
                  <a:pt x="20900" y="30390"/>
                </a:lnTo>
                <a:lnTo>
                  <a:pt x="20900" y="30380"/>
                </a:lnTo>
                <a:lnTo>
                  <a:pt x="20900" y="30370"/>
                </a:lnTo>
                <a:lnTo>
                  <a:pt x="20890" y="30370"/>
                </a:lnTo>
                <a:lnTo>
                  <a:pt x="20880" y="30370"/>
                </a:lnTo>
                <a:lnTo>
                  <a:pt x="20880" y="30360"/>
                </a:lnTo>
                <a:lnTo>
                  <a:pt x="20880" y="30350"/>
                </a:lnTo>
                <a:lnTo>
                  <a:pt x="20900" y="30320"/>
                </a:lnTo>
                <a:lnTo>
                  <a:pt x="20910" y="30300"/>
                </a:lnTo>
                <a:lnTo>
                  <a:pt x="20920" y="30270"/>
                </a:lnTo>
                <a:lnTo>
                  <a:pt x="20920" y="30260"/>
                </a:lnTo>
                <a:lnTo>
                  <a:pt x="20920" y="30240"/>
                </a:lnTo>
                <a:lnTo>
                  <a:pt x="20920" y="30230"/>
                </a:lnTo>
                <a:lnTo>
                  <a:pt x="20920" y="30210"/>
                </a:lnTo>
                <a:lnTo>
                  <a:pt x="20920" y="30170"/>
                </a:lnTo>
                <a:lnTo>
                  <a:pt x="20890" y="30130"/>
                </a:lnTo>
                <a:lnTo>
                  <a:pt x="20850" y="30090"/>
                </a:lnTo>
                <a:lnTo>
                  <a:pt x="20840" y="30070"/>
                </a:lnTo>
                <a:lnTo>
                  <a:pt x="20900" y="30040"/>
                </a:lnTo>
                <a:lnTo>
                  <a:pt x="20940" y="30020"/>
                </a:lnTo>
                <a:lnTo>
                  <a:pt x="20960" y="30010"/>
                </a:lnTo>
                <a:lnTo>
                  <a:pt x="20980" y="30010"/>
                </a:lnTo>
                <a:lnTo>
                  <a:pt x="21040" y="30010"/>
                </a:lnTo>
                <a:lnTo>
                  <a:pt x="21050" y="30000"/>
                </a:lnTo>
                <a:lnTo>
                  <a:pt x="21090" y="30000"/>
                </a:lnTo>
                <a:lnTo>
                  <a:pt x="21130" y="29990"/>
                </a:lnTo>
                <a:lnTo>
                  <a:pt x="21170" y="29980"/>
                </a:lnTo>
                <a:lnTo>
                  <a:pt x="21230" y="29940"/>
                </a:lnTo>
                <a:lnTo>
                  <a:pt x="21240" y="29930"/>
                </a:lnTo>
                <a:lnTo>
                  <a:pt x="21240" y="29920"/>
                </a:lnTo>
                <a:lnTo>
                  <a:pt x="21240" y="29910"/>
                </a:lnTo>
                <a:lnTo>
                  <a:pt x="21240" y="29890"/>
                </a:lnTo>
                <a:lnTo>
                  <a:pt x="21250" y="29860"/>
                </a:lnTo>
                <a:lnTo>
                  <a:pt x="21250" y="29850"/>
                </a:lnTo>
                <a:lnTo>
                  <a:pt x="21250" y="29830"/>
                </a:lnTo>
                <a:lnTo>
                  <a:pt x="21260" y="29820"/>
                </a:lnTo>
                <a:lnTo>
                  <a:pt x="21270" y="29790"/>
                </a:lnTo>
                <a:lnTo>
                  <a:pt x="21280" y="29770"/>
                </a:lnTo>
                <a:lnTo>
                  <a:pt x="21280" y="29760"/>
                </a:lnTo>
                <a:lnTo>
                  <a:pt x="21280" y="29750"/>
                </a:lnTo>
                <a:lnTo>
                  <a:pt x="21270" y="29740"/>
                </a:lnTo>
                <a:lnTo>
                  <a:pt x="21260" y="29720"/>
                </a:lnTo>
                <a:lnTo>
                  <a:pt x="21240" y="29720"/>
                </a:lnTo>
                <a:lnTo>
                  <a:pt x="21220" y="29720"/>
                </a:lnTo>
                <a:lnTo>
                  <a:pt x="21210" y="29730"/>
                </a:lnTo>
                <a:lnTo>
                  <a:pt x="21200" y="29730"/>
                </a:lnTo>
                <a:lnTo>
                  <a:pt x="21190" y="29720"/>
                </a:lnTo>
                <a:lnTo>
                  <a:pt x="21180" y="29720"/>
                </a:lnTo>
                <a:lnTo>
                  <a:pt x="21170" y="29720"/>
                </a:lnTo>
                <a:lnTo>
                  <a:pt x="21160" y="29720"/>
                </a:lnTo>
                <a:lnTo>
                  <a:pt x="21150" y="29720"/>
                </a:lnTo>
                <a:lnTo>
                  <a:pt x="21140" y="29710"/>
                </a:lnTo>
                <a:lnTo>
                  <a:pt x="21090" y="29700"/>
                </a:lnTo>
                <a:lnTo>
                  <a:pt x="21080" y="29690"/>
                </a:lnTo>
                <a:lnTo>
                  <a:pt x="21070" y="29680"/>
                </a:lnTo>
                <a:lnTo>
                  <a:pt x="21070" y="29670"/>
                </a:lnTo>
                <a:lnTo>
                  <a:pt x="21060" y="29650"/>
                </a:lnTo>
                <a:lnTo>
                  <a:pt x="21070" y="29650"/>
                </a:lnTo>
                <a:lnTo>
                  <a:pt x="21070" y="29640"/>
                </a:lnTo>
                <a:lnTo>
                  <a:pt x="21090" y="29590"/>
                </a:lnTo>
                <a:lnTo>
                  <a:pt x="21110" y="29530"/>
                </a:lnTo>
                <a:lnTo>
                  <a:pt x="21160" y="29530"/>
                </a:lnTo>
                <a:lnTo>
                  <a:pt x="21220" y="29520"/>
                </a:lnTo>
                <a:lnTo>
                  <a:pt x="21220" y="29500"/>
                </a:lnTo>
                <a:lnTo>
                  <a:pt x="21230" y="29480"/>
                </a:lnTo>
                <a:lnTo>
                  <a:pt x="21240" y="29460"/>
                </a:lnTo>
                <a:lnTo>
                  <a:pt x="21250" y="29460"/>
                </a:lnTo>
                <a:lnTo>
                  <a:pt x="21260" y="29460"/>
                </a:lnTo>
                <a:lnTo>
                  <a:pt x="21340" y="29490"/>
                </a:lnTo>
                <a:lnTo>
                  <a:pt x="21360" y="29500"/>
                </a:lnTo>
                <a:lnTo>
                  <a:pt x="21370" y="29500"/>
                </a:lnTo>
                <a:lnTo>
                  <a:pt x="21380" y="29510"/>
                </a:lnTo>
                <a:lnTo>
                  <a:pt x="21420" y="29530"/>
                </a:lnTo>
                <a:lnTo>
                  <a:pt x="21490" y="29560"/>
                </a:lnTo>
                <a:lnTo>
                  <a:pt x="21520" y="29570"/>
                </a:lnTo>
                <a:lnTo>
                  <a:pt x="21540" y="29580"/>
                </a:lnTo>
                <a:lnTo>
                  <a:pt x="21550" y="29580"/>
                </a:lnTo>
                <a:lnTo>
                  <a:pt x="21560" y="29580"/>
                </a:lnTo>
                <a:lnTo>
                  <a:pt x="21570" y="29590"/>
                </a:lnTo>
                <a:lnTo>
                  <a:pt x="21580" y="29590"/>
                </a:lnTo>
                <a:lnTo>
                  <a:pt x="21590" y="29590"/>
                </a:lnTo>
                <a:lnTo>
                  <a:pt x="21600" y="29590"/>
                </a:lnTo>
                <a:lnTo>
                  <a:pt x="21610" y="29590"/>
                </a:lnTo>
                <a:lnTo>
                  <a:pt x="21650" y="29590"/>
                </a:lnTo>
                <a:lnTo>
                  <a:pt x="21670" y="29600"/>
                </a:lnTo>
                <a:lnTo>
                  <a:pt x="21680" y="29610"/>
                </a:lnTo>
                <a:lnTo>
                  <a:pt x="21690" y="29610"/>
                </a:lnTo>
                <a:lnTo>
                  <a:pt x="21700" y="29620"/>
                </a:lnTo>
                <a:lnTo>
                  <a:pt x="21710" y="29620"/>
                </a:lnTo>
                <a:lnTo>
                  <a:pt x="21710" y="29630"/>
                </a:lnTo>
                <a:lnTo>
                  <a:pt x="21720" y="29630"/>
                </a:lnTo>
                <a:lnTo>
                  <a:pt x="21730" y="29640"/>
                </a:lnTo>
                <a:lnTo>
                  <a:pt x="21740" y="29650"/>
                </a:lnTo>
                <a:lnTo>
                  <a:pt x="21770" y="29660"/>
                </a:lnTo>
                <a:lnTo>
                  <a:pt x="21780" y="29660"/>
                </a:lnTo>
                <a:lnTo>
                  <a:pt x="21850" y="29670"/>
                </a:lnTo>
                <a:lnTo>
                  <a:pt x="21880" y="29700"/>
                </a:lnTo>
                <a:lnTo>
                  <a:pt x="21890" y="29770"/>
                </a:lnTo>
                <a:lnTo>
                  <a:pt x="21850" y="29770"/>
                </a:lnTo>
                <a:lnTo>
                  <a:pt x="21850" y="29790"/>
                </a:lnTo>
                <a:lnTo>
                  <a:pt x="21850" y="29810"/>
                </a:lnTo>
                <a:lnTo>
                  <a:pt x="21860" y="29840"/>
                </a:lnTo>
                <a:lnTo>
                  <a:pt x="21850" y="29910"/>
                </a:lnTo>
                <a:lnTo>
                  <a:pt x="21890" y="29970"/>
                </a:lnTo>
                <a:lnTo>
                  <a:pt x="21890" y="29980"/>
                </a:lnTo>
                <a:lnTo>
                  <a:pt x="21880" y="30000"/>
                </a:lnTo>
                <a:lnTo>
                  <a:pt x="21880" y="30020"/>
                </a:lnTo>
                <a:lnTo>
                  <a:pt x="21880" y="30040"/>
                </a:lnTo>
                <a:lnTo>
                  <a:pt x="21920" y="30060"/>
                </a:lnTo>
                <a:lnTo>
                  <a:pt x="21930" y="30060"/>
                </a:lnTo>
                <a:lnTo>
                  <a:pt x="21970" y="30080"/>
                </a:lnTo>
                <a:lnTo>
                  <a:pt x="21960" y="30100"/>
                </a:lnTo>
                <a:lnTo>
                  <a:pt x="21950" y="30140"/>
                </a:lnTo>
                <a:lnTo>
                  <a:pt x="21950" y="30150"/>
                </a:lnTo>
                <a:lnTo>
                  <a:pt x="21950" y="30170"/>
                </a:lnTo>
                <a:lnTo>
                  <a:pt x="21960" y="30190"/>
                </a:lnTo>
                <a:lnTo>
                  <a:pt x="21980" y="30220"/>
                </a:lnTo>
                <a:lnTo>
                  <a:pt x="21990" y="30220"/>
                </a:lnTo>
                <a:lnTo>
                  <a:pt x="22000" y="30220"/>
                </a:lnTo>
                <a:lnTo>
                  <a:pt x="22010" y="30220"/>
                </a:lnTo>
                <a:lnTo>
                  <a:pt x="22020" y="30220"/>
                </a:lnTo>
                <a:lnTo>
                  <a:pt x="22070" y="30190"/>
                </a:lnTo>
                <a:lnTo>
                  <a:pt x="22100" y="30150"/>
                </a:lnTo>
                <a:lnTo>
                  <a:pt x="22110" y="30150"/>
                </a:lnTo>
                <a:lnTo>
                  <a:pt x="22120" y="30150"/>
                </a:lnTo>
                <a:lnTo>
                  <a:pt x="22140" y="30170"/>
                </a:lnTo>
                <a:lnTo>
                  <a:pt x="22180" y="30190"/>
                </a:lnTo>
                <a:lnTo>
                  <a:pt x="22190" y="30200"/>
                </a:lnTo>
                <a:lnTo>
                  <a:pt x="22200" y="30200"/>
                </a:lnTo>
                <a:lnTo>
                  <a:pt x="22210" y="30210"/>
                </a:lnTo>
                <a:lnTo>
                  <a:pt x="22220" y="30210"/>
                </a:lnTo>
                <a:lnTo>
                  <a:pt x="22250" y="30230"/>
                </a:lnTo>
                <a:lnTo>
                  <a:pt x="22260" y="30250"/>
                </a:lnTo>
                <a:lnTo>
                  <a:pt x="22270" y="30300"/>
                </a:lnTo>
                <a:lnTo>
                  <a:pt x="22260" y="30320"/>
                </a:lnTo>
                <a:lnTo>
                  <a:pt x="22250" y="30350"/>
                </a:lnTo>
                <a:lnTo>
                  <a:pt x="22260" y="30360"/>
                </a:lnTo>
                <a:lnTo>
                  <a:pt x="22310" y="30350"/>
                </a:lnTo>
                <a:lnTo>
                  <a:pt x="22350" y="30350"/>
                </a:lnTo>
                <a:lnTo>
                  <a:pt x="22360" y="30380"/>
                </a:lnTo>
                <a:lnTo>
                  <a:pt x="22400" y="30450"/>
                </a:lnTo>
                <a:lnTo>
                  <a:pt x="22410" y="30450"/>
                </a:lnTo>
                <a:lnTo>
                  <a:pt x="22420" y="30450"/>
                </a:lnTo>
                <a:lnTo>
                  <a:pt x="22440" y="30460"/>
                </a:lnTo>
                <a:lnTo>
                  <a:pt x="22440" y="30480"/>
                </a:lnTo>
                <a:lnTo>
                  <a:pt x="22470" y="30560"/>
                </a:lnTo>
                <a:lnTo>
                  <a:pt x="22490" y="30620"/>
                </a:lnTo>
                <a:lnTo>
                  <a:pt x="22520" y="30650"/>
                </a:lnTo>
                <a:lnTo>
                  <a:pt x="22540" y="30660"/>
                </a:lnTo>
                <a:lnTo>
                  <a:pt x="22540" y="30650"/>
                </a:lnTo>
                <a:lnTo>
                  <a:pt x="22540" y="30640"/>
                </a:lnTo>
                <a:lnTo>
                  <a:pt x="22540" y="30590"/>
                </a:lnTo>
                <a:lnTo>
                  <a:pt x="22540" y="30580"/>
                </a:lnTo>
                <a:lnTo>
                  <a:pt x="22540" y="30570"/>
                </a:lnTo>
                <a:lnTo>
                  <a:pt x="22540" y="30550"/>
                </a:lnTo>
                <a:lnTo>
                  <a:pt x="22540" y="30540"/>
                </a:lnTo>
                <a:lnTo>
                  <a:pt x="22550" y="30520"/>
                </a:lnTo>
                <a:lnTo>
                  <a:pt x="22550" y="30510"/>
                </a:lnTo>
                <a:lnTo>
                  <a:pt x="22560" y="30490"/>
                </a:lnTo>
                <a:lnTo>
                  <a:pt x="22560" y="30470"/>
                </a:lnTo>
                <a:lnTo>
                  <a:pt x="22580" y="30390"/>
                </a:lnTo>
                <a:lnTo>
                  <a:pt x="22590" y="30360"/>
                </a:lnTo>
                <a:lnTo>
                  <a:pt x="22600" y="30350"/>
                </a:lnTo>
                <a:lnTo>
                  <a:pt x="22680" y="30360"/>
                </a:lnTo>
                <a:lnTo>
                  <a:pt x="22770" y="30370"/>
                </a:lnTo>
                <a:lnTo>
                  <a:pt x="22820" y="30380"/>
                </a:lnTo>
                <a:lnTo>
                  <a:pt x="22860" y="30380"/>
                </a:lnTo>
                <a:lnTo>
                  <a:pt x="22870" y="30380"/>
                </a:lnTo>
                <a:lnTo>
                  <a:pt x="22930" y="30390"/>
                </a:lnTo>
                <a:lnTo>
                  <a:pt x="22940" y="30390"/>
                </a:lnTo>
                <a:lnTo>
                  <a:pt x="23000" y="30400"/>
                </a:lnTo>
                <a:lnTo>
                  <a:pt x="23020" y="30400"/>
                </a:lnTo>
                <a:lnTo>
                  <a:pt x="23020" y="30380"/>
                </a:lnTo>
                <a:lnTo>
                  <a:pt x="23020" y="30350"/>
                </a:lnTo>
                <a:lnTo>
                  <a:pt x="23020" y="30320"/>
                </a:lnTo>
                <a:lnTo>
                  <a:pt x="23010" y="30300"/>
                </a:lnTo>
                <a:lnTo>
                  <a:pt x="23010" y="30260"/>
                </a:lnTo>
                <a:lnTo>
                  <a:pt x="23010" y="30220"/>
                </a:lnTo>
                <a:lnTo>
                  <a:pt x="23010" y="30210"/>
                </a:lnTo>
                <a:lnTo>
                  <a:pt x="23020" y="30190"/>
                </a:lnTo>
                <a:lnTo>
                  <a:pt x="23020" y="30180"/>
                </a:lnTo>
                <a:lnTo>
                  <a:pt x="23020" y="30160"/>
                </a:lnTo>
                <a:lnTo>
                  <a:pt x="23030" y="30140"/>
                </a:lnTo>
                <a:lnTo>
                  <a:pt x="23030" y="30110"/>
                </a:lnTo>
                <a:lnTo>
                  <a:pt x="23030" y="30100"/>
                </a:lnTo>
                <a:lnTo>
                  <a:pt x="23030" y="30090"/>
                </a:lnTo>
                <a:lnTo>
                  <a:pt x="23030" y="30080"/>
                </a:lnTo>
                <a:lnTo>
                  <a:pt x="23020" y="30080"/>
                </a:lnTo>
                <a:lnTo>
                  <a:pt x="23020" y="30070"/>
                </a:lnTo>
                <a:lnTo>
                  <a:pt x="23020" y="30060"/>
                </a:lnTo>
                <a:lnTo>
                  <a:pt x="23010" y="30060"/>
                </a:lnTo>
                <a:lnTo>
                  <a:pt x="23010" y="30070"/>
                </a:lnTo>
                <a:lnTo>
                  <a:pt x="23000" y="30060"/>
                </a:lnTo>
                <a:lnTo>
                  <a:pt x="22990" y="30060"/>
                </a:lnTo>
                <a:lnTo>
                  <a:pt x="22990" y="30050"/>
                </a:lnTo>
                <a:lnTo>
                  <a:pt x="22980" y="30050"/>
                </a:lnTo>
                <a:lnTo>
                  <a:pt x="22990" y="30050"/>
                </a:lnTo>
                <a:lnTo>
                  <a:pt x="22980" y="30040"/>
                </a:lnTo>
                <a:lnTo>
                  <a:pt x="22990" y="30040"/>
                </a:lnTo>
                <a:lnTo>
                  <a:pt x="22990" y="30030"/>
                </a:lnTo>
                <a:lnTo>
                  <a:pt x="22980" y="30030"/>
                </a:lnTo>
                <a:lnTo>
                  <a:pt x="22990" y="30030"/>
                </a:lnTo>
                <a:lnTo>
                  <a:pt x="22980" y="30030"/>
                </a:lnTo>
                <a:lnTo>
                  <a:pt x="22990" y="30030"/>
                </a:lnTo>
                <a:lnTo>
                  <a:pt x="22990" y="30020"/>
                </a:lnTo>
                <a:lnTo>
                  <a:pt x="23000" y="30010"/>
                </a:lnTo>
                <a:lnTo>
                  <a:pt x="23000" y="30000"/>
                </a:lnTo>
                <a:lnTo>
                  <a:pt x="23010" y="29990"/>
                </a:lnTo>
                <a:lnTo>
                  <a:pt x="23000" y="29960"/>
                </a:lnTo>
                <a:lnTo>
                  <a:pt x="23010" y="29940"/>
                </a:lnTo>
                <a:lnTo>
                  <a:pt x="23010" y="29930"/>
                </a:lnTo>
                <a:lnTo>
                  <a:pt x="23020" y="29930"/>
                </a:lnTo>
                <a:lnTo>
                  <a:pt x="23030" y="29930"/>
                </a:lnTo>
                <a:lnTo>
                  <a:pt x="23040" y="29930"/>
                </a:lnTo>
                <a:lnTo>
                  <a:pt x="23050" y="29920"/>
                </a:lnTo>
                <a:lnTo>
                  <a:pt x="23070" y="29910"/>
                </a:lnTo>
                <a:lnTo>
                  <a:pt x="23090" y="29910"/>
                </a:lnTo>
                <a:lnTo>
                  <a:pt x="23110" y="29900"/>
                </a:lnTo>
                <a:lnTo>
                  <a:pt x="23130" y="29880"/>
                </a:lnTo>
                <a:lnTo>
                  <a:pt x="23180" y="29880"/>
                </a:lnTo>
                <a:lnTo>
                  <a:pt x="23190" y="29880"/>
                </a:lnTo>
                <a:lnTo>
                  <a:pt x="23200" y="29860"/>
                </a:lnTo>
                <a:lnTo>
                  <a:pt x="23210" y="29850"/>
                </a:lnTo>
                <a:lnTo>
                  <a:pt x="23230" y="29830"/>
                </a:lnTo>
                <a:lnTo>
                  <a:pt x="23230" y="29820"/>
                </a:lnTo>
                <a:lnTo>
                  <a:pt x="23250" y="29790"/>
                </a:lnTo>
                <a:lnTo>
                  <a:pt x="23260" y="29770"/>
                </a:lnTo>
                <a:lnTo>
                  <a:pt x="23260" y="29750"/>
                </a:lnTo>
                <a:lnTo>
                  <a:pt x="23260" y="29720"/>
                </a:lnTo>
                <a:lnTo>
                  <a:pt x="23260" y="29700"/>
                </a:lnTo>
                <a:lnTo>
                  <a:pt x="23260" y="29690"/>
                </a:lnTo>
                <a:lnTo>
                  <a:pt x="23270" y="29690"/>
                </a:lnTo>
                <a:lnTo>
                  <a:pt x="23390" y="29670"/>
                </a:lnTo>
                <a:lnTo>
                  <a:pt x="23430" y="29660"/>
                </a:lnTo>
                <a:lnTo>
                  <a:pt x="23500" y="29650"/>
                </a:lnTo>
                <a:lnTo>
                  <a:pt x="23510" y="29650"/>
                </a:lnTo>
                <a:lnTo>
                  <a:pt x="23510" y="29620"/>
                </a:lnTo>
                <a:lnTo>
                  <a:pt x="23510" y="29590"/>
                </a:lnTo>
                <a:lnTo>
                  <a:pt x="23540" y="29570"/>
                </a:lnTo>
                <a:lnTo>
                  <a:pt x="23560" y="29560"/>
                </a:lnTo>
                <a:lnTo>
                  <a:pt x="23570" y="29560"/>
                </a:lnTo>
                <a:lnTo>
                  <a:pt x="23610" y="29570"/>
                </a:lnTo>
                <a:lnTo>
                  <a:pt x="23630" y="29570"/>
                </a:lnTo>
                <a:lnTo>
                  <a:pt x="23640" y="29570"/>
                </a:lnTo>
                <a:lnTo>
                  <a:pt x="23660" y="29580"/>
                </a:lnTo>
                <a:lnTo>
                  <a:pt x="23690" y="29590"/>
                </a:lnTo>
                <a:lnTo>
                  <a:pt x="23710" y="29590"/>
                </a:lnTo>
                <a:lnTo>
                  <a:pt x="23730" y="29630"/>
                </a:lnTo>
                <a:lnTo>
                  <a:pt x="23740" y="29640"/>
                </a:lnTo>
                <a:lnTo>
                  <a:pt x="23750" y="29640"/>
                </a:lnTo>
                <a:lnTo>
                  <a:pt x="23750" y="29650"/>
                </a:lnTo>
                <a:lnTo>
                  <a:pt x="23780" y="29650"/>
                </a:lnTo>
                <a:lnTo>
                  <a:pt x="23800" y="29650"/>
                </a:lnTo>
                <a:lnTo>
                  <a:pt x="23830" y="29640"/>
                </a:lnTo>
                <a:lnTo>
                  <a:pt x="23850" y="29640"/>
                </a:lnTo>
                <a:lnTo>
                  <a:pt x="23890" y="29650"/>
                </a:lnTo>
                <a:lnTo>
                  <a:pt x="23950" y="29640"/>
                </a:lnTo>
                <a:lnTo>
                  <a:pt x="23970" y="29640"/>
                </a:lnTo>
                <a:lnTo>
                  <a:pt x="24030" y="29630"/>
                </a:lnTo>
                <a:lnTo>
                  <a:pt x="24080" y="29630"/>
                </a:lnTo>
                <a:lnTo>
                  <a:pt x="24120" y="29620"/>
                </a:lnTo>
                <a:lnTo>
                  <a:pt x="24160" y="29620"/>
                </a:lnTo>
                <a:lnTo>
                  <a:pt x="24170" y="29620"/>
                </a:lnTo>
                <a:lnTo>
                  <a:pt x="24220" y="29680"/>
                </a:lnTo>
                <a:lnTo>
                  <a:pt x="24250" y="29710"/>
                </a:lnTo>
                <a:lnTo>
                  <a:pt x="24250" y="29720"/>
                </a:lnTo>
                <a:lnTo>
                  <a:pt x="24300" y="29720"/>
                </a:lnTo>
                <a:lnTo>
                  <a:pt x="24300" y="29730"/>
                </a:lnTo>
                <a:lnTo>
                  <a:pt x="24290" y="29760"/>
                </a:lnTo>
                <a:lnTo>
                  <a:pt x="24290" y="29820"/>
                </a:lnTo>
                <a:lnTo>
                  <a:pt x="24280" y="29840"/>
                </a:lnTo>
                <a:lnTo>
                  <a:pt x="24260" y="29880"/>
                </a:lnTo>
                <a:lnTo>
                  <a:pt x="24260" y="29890"/>
                </a:lnTo>
                <a:lnTo>
                  <a:pt x="24230" y="29880"/>
                </a:lnTo>
                <a:lnTo>
                  <a:pt x="24230" y="29870"/>
                </a:lnTo>
                <a:lnTo>
                  <a:pt x="24230" y="29860"/>
                </a:lnTo>
                <a:lnTo>
                  <a:pt x="24220" y="29860"/>
                </a:lnTo>
                <a:lnTo>
                  <a:pt x="24180" y="29870"/>
                </a:lnTo>
                <a:lnTo>
                  <a:pt x="24160" y="29870"/>
                </a:lnTo>
                <a:lnTo>
                  <a:pt x="24130" y="29860"/>
                </a:lnTo>
                <a:lnTo>
                  <a:pt x="24130" y="29850"/>
                </a:lnTo>
                <a:lnTo>
                  <a:pt x="24140" y="29850"/>
                </a:lnTo>
                <a:lnTo>
                  <a:pt x="24140" y="29840"/>
                </a:lnTo>
                <a:lnTo>
                  <a:pt x="24150" y="29840"/>
                </a:lnTo>
                <a:lnTo>
                  <a:pt x="24130" y="29830"/>
                </a:lnTo>
                <a:lnTo>
                  <a:pt x="24120" y="29860"/>
                </a:lnTo>
                <a:lnTo>
                  <a:pt x="24110" y="29850"/>
                </a:lnTo>
                <a:lnTo>
                  <a:pt x="24090" y="29880"/>
                </a:lnTo>
                <a:lnTo>
                  <a:pt x="24090" y="29900"/>
                </a:lnTo>
                <a:lnTo>
                  <a:pt x="24090" y="29920"/>
                </a:lnTo>
                <a:lnTo>
                  <a:pt x="24080" y="29940"/>
                </a:lnTo>
                <a:lnTo>
                  <a:pt x="24080" y="29970"/>
                </a:lnTo>
                <a:lnTo>
                  <a:pt x="24070" y="30020"/>
                </a:lnTo>
                <a:lnTo>
                  <a:pt x="24060" y="30020"/>
                </a:lnTo>
                <a:lnTo>
                  <a:pt x="24040" y="30020"/>
                </a:lnTo>
                <a:lnTo>
                  <a:pt x="24030" y="30020"/>
                </a:lnTo>
                <a:lnTo>
                  <a:pt x="24000" y="30010"/>
                </a:lnTo>
                <a:lnTo>
                  <a:pt x="23990" y="30000"/>
                </a:lnTo>
                <a:lnTo>
                  <a:pt x="23980" y="29990"/>
                </a:lnTo>
                <a:lnTo>
                  <a:pt x="23970" y="29990"/>
                </a:lnTo>
                <a:lnTo>
                  <a:pt x="23970" y="30000"/>
                </a:lnTo>
                <a:lnTo>
                  <a:pt x="23970" y="30010"/>
                </a:lnTo>
                <a:lnTo>
                  <a:pt x="23960" y="30010"/>
                </a:lnTo>
                <a:lnTo>
                  <a:pt x="23960" y="30020"/>
                </a:lnTo>
                <a:lnTo>
                  <a:pt x="23950" y="30030"/>
                </a:lnTo>
                <a:lnTo>
                  <a:pt x="23950" y="30040"/>
                </a:lnTo>
                <a:lnTo>
                  <a:pt x="23940" y="30060"/>
                </a:lnTo>
                <a:lnTo>
                  <a:pt x="23950" y="30060"/>
                </a:lnTo>
                <a:lnTo>
                  <a:pt x="23950" y="30070"/>
                </a:lnTo>
                <a:lnTo>
                  <a:pt x="23960" y="30080"/>
                </a:lnTo>
                <a:lnTo>
                  <a:pt x="23960" y="30100"/>
                </a:lnTo>
                <a:lnTo>
                  <a:pt x="23960" y="30110"/>
                </a:lnTo>
                <a:lnTo>
                  <a:pt x="23970" y="30130"/>
                </a:lnTo>
                <a:lnTo>
                  <a:pt x="23980" y="30130"/>
                </a:lnTo>
                <a:lnTo>
                  <a:pt x="23990" y="30150"/>
                </a:lnTo>
                <a:lnTo>
                  <a:pt x="23990" y="30190"/>
                </a:lnTo>
                <a:lnTo>
                  <a:pt x="23990" y="30200"/>
                </a:lnTo>
                <a:lnTo>
                  <a:pt x="23990" y="30210"/>
                </a:lnTo>
                <a:lnTo>
                  <a:pt x="24000" y="30220"/>
                </a:lnTo>
                <a:lnTo>
                  <a:pt x="24010" y="30220"/>
                </a:lnTo>
                <a:lnTo>
                  <a:pt x="24030" y="30180"/>
                </a:lnTo>
                <a:lnTo>
                  <a:pt x="24040" y="30190"/>
                </a:lnTo>
                <a:lnTo>
                  <a:pt x="24040" y="30150"/>
                </a:lnTo>
                <a:lnTo>
                  <a:pt x="24080" y="30070"/>
                </a:lnTo>
                <a:lnTo>
                  <a:pt x="24100" y="30080"/>
                </a:lnTo>
                <a:lnTo>
                  <a:pt x="24090" y="30110"/>
                </a:lnTo>
                <a:lnTo>
                  <a:pt x="24100" y="30110"/>
                </a:lnTo>
                <a:lnTo>
                  <a:pt x="24090" y="30140"/>
                </a:lnTo>
                <a:lnTo>
                  <a:pt x="24090" y="30150"/>
                </a:lnTo>
                <a:lnTo>
                  <a:pt x="24100" y="30160"/>
                </a:lnTo>
                <a:lnTo>
                  <a:pt x="24110" y="30200"/>
                </a:lnTo>
                <a:lnTo>
                  <a:pt x="24110" y="30210"/>
                </a:lnTo>
                <a:lnTo>
                  <a:pt x="24130" y="30230"/>
                </a:lnTo>
                <a:lnTo>
                  <a:pt x="24140" y="30250"/>
                </a:lnTo>
                <a:lnTo>
                  <a:pt x="24130" y="30290"/>
                </a:lnTo>
                <a:lnTo>
                  <a:pt x="24150" y="30320"/>
                </a:lnTo>
                <a:lnTo>
                  <a:pt x="24150" y="30330"/>
                </a:lnTo>
                <a:lnTo>
                  <a:pt x="24110" y="30380"/>
                </a:lnTo>
                <a:lnTo>
                  <a:pt x="24160" y="30420"/>
                </a:lnTo>
                <a:lnTo>
                  <a:pt x="24180" y="30440"/>
                </a:lnTo>
                <a:lnTo>
                  <a:pt x="24050" y="30500"/>
                </a:lnTo>
                <a:lnTo>
                  <a:pt x="24040" y="30480"/>
                </a:lnTo>
                <a:lnTo>
                  <a:pt x="24050" y="30460"/>
                </a:lnTo>
                <a:lnTo>
                  <a:pt x="24050" y="30430"/>
                </a:lnTo>
                <a:lnTo>
                  <a:pt x="24040" y="30410"/>
                </a:lnTo>
                <a:lnTo>
                  <a:pt x="23990" y="30430"/>
                </a:lnTo>
                <a:lnTo>
                  <a:pt x="23990" y="30440"/>
                </a:lnTo>
                <a:lnTo>
                  <a:pt x="23990" y="30450"/>
                </a:lnTo>
                <a:lnTo>
                  <a:pt x="23990" y="30460"/>
                </a:lnTo>
                <a:lnTo>
                  <a:pt x="23990" y="30470"/>
                </a:lnTo>
                <a:lnTo>
                  <a:pt x="23990" y="30490"/>
                </a:lnTo>
                <a:lnTo>
                  <a:pt x="23990" y="30500"/>
                </a:lnTo>
                <a:lnTo>
                  <a:pt x="24000" y="30500"/>
                </a:lnTo>
                <a:lnTo>
                  <a:pt x="24010" y="30520"/>
                </a:lnTo>
                <a:lnTo>
                  <a:pt x="24020" y="30530"/>
                </a:lnTo>
                <a:lnTo>
                  <a:pt x="24030" y="30540"/>
                </a:lnTo>
                <a:lnTo>
                  <a:pt x="24090" y="30620"/>
                </a:lnTo>
                <a:lnTo>
                  <a:pt x="24110" y="30650"/>
                </a:lnTo>
                <a:lnTo>
                  <a:pt x="24110" y="30670"/>
                </a:lnTo>
                <a:lnTo>
                  <a:pt x="24100" y="30700"/>
                </a:lnTo>
                <a:lnTo>
                  <a:pt x="24100" y="30710"/>
                </a:lnTo>
                <a:lnTo>
                  <a:pt x="24110" y="30710"/>
                </a:lnTo>
                <a:lnTo>
                  <a:pt x="24100" y="30710"/>
                </a:lnTo>
                <a:lnTo>
                  <a:pt x="24090" y="30710"/>
                </a:lnTo>
                <a:lnTo>
                  <a:pt x="24090" y="30700"/>
                </a:lnTo>
                <a:lnTo>
                  <a:pt x="24080" y="30700"/>
                </a:lnTo>
                <a:lnTo>
                  <a:pt x="24070" y="30710"/>
                </a:lnTo>
                <a:lnTo>
                  <a:pt x="24070" y="30700"/>
                </a:lnTo>
                <a:lnTo>
                  <a:pt x="24060" y="30700"/>
                </a:lnTo>
                <a:lnTo>
                  <a:pt x="24060" y="30710"/>
                </a:lnTo>
                <a:lnTo>
                  <a:pt x="24050" y="30710"/>
                </a:lnTo>
                <a:lnTo>
                  <a:pt x="24050" y="30700"/>
                </a:lnTo>
                <a:lnTo>
                  <a:pt x="24040" y="30700"/>
                </a:lnTo>
                <a:lnTo>
                  <a:pt x="24030" y="30710"/>
                </a:lnTo>
                <a:lnTo>
                  <a:pt x="24020" y="30710"/>
                </a:lnTo>
                <a:lnTo>
                  <a:pt x="24010" y="30710"/>
                </a:lnTo>
                <a:lnTo>
                  <a:pt x="24010" y="30700"/>
                </a:lnTo>
                <a:lnTo>
                  <a:pt x="24000" y="30690"/>
                </a:lnTo>
                <a:lnTo>
                  <a:pt x="24010" y="30690"/>
                </a:lnTo>
                <a:lnTo>
                  <a:pt x="24010" y="30680"/>
                </a:lnTo>
                <a:lnTo>
                  <a:pt x="24020" y="30680"/>
                </a:lnTo>
                <a:lnTo>
                  <a:pt x="24010" y="30680"/>
                </a:lnTo>
                <a:lnTo>
                  <a:pt x="24010" y="30670"/>
                </a:lnTo>
                <a:lnTo>
                  <a:pt x="24000" y="30670"/>
                </a:lnTo>
                <a:lnTo>
                  <a:pt x="23990" y="30670"/>
                </a:lnTo>
                <a:lnTo>
                  <a:pt x="24000" y="30670"/>
                </a:lnTo>
                <a:lnTo>
                  <a:pt x="24000" y="30680"/>
                </a:lnTo>
                <a:lnTo>
                  <a:pt x="23990" y="30680"/>
                </a:lnTo>
                <a:lnTo>
                  <a:pt x="23990" y="30670"/>
                </a:lnTo>
                <a:lnTo>
                  <a:pt x="23980" y="30680"/>
                </a:lnTo>
                <a:lnTo>
                  <a:pt x="23980" y="30690"/>
                </a:lnTo>
                <a:lnTo>
                  <a:pt x="23970" y="30690"/>
                </a:lnTo>
                <a:lnTo>
                  <a:pt x="23970" y="30700"/>
                </a:lnTo>
                <a:lnTo>
                  <a:pt x="23970" y="30710"/>
                </a:lnTo>
                <a:lnTo>
                  <a:pt x="23970" y="30720"/>
                </a:lnTo>
                <a:lnTo>
                  <a:pt x="23970" y="30730"/>
                </a:lnTo>
                <a:lnTo>
                  <a:pt x="23980" y="30730"/>
                </a:lnTo>
                <a:lnTo>
                  <a:pt x="23980" y="30740"/>
                </a:lnTo>
                <a:lnTo>
                  <a:pt x="23980" y="30750"/>
                </a:lnTo>
                <a:lnTo>
                  <a:pt x="23970" y="30750"/>
                </a:lnTo>
                <a:lnTo>
                  <a:pt x="23970" y="30760"/>
                </a:lnTo>
                <a:lnTo>
                  <a:pt x="23960" y="30760"/>
                </a:lnTo>
                <a:lnTo>
                  <a:pt x="23950" y="30760"/>
                </a:lnTo>
                <a:lnTo>
                  <a:pt x="23950" y="30770"/>
                </a:lnTo>
                <a:lnTo>
                  <a:pt x="23950" y="30780"/>
                </a:lnTo>
                <a:lnTo>
                  <a:pt x="23940" y="30790"/>
                </a:lnTo>
                <a:lnTo>
                  <a:pt x="23940" y="30800"/>
                </a:lnTo>
                <a:lnTo>
                  <a:pt x="23930" y="30800"/>
                </a:lnTo>
                <a:lnTo>
                  <a:pt x="23930" y="30810"/>
                </a:lnTo>
                <a:lnTo>
                  <a:pt x="23920" y="30810"/>
                </a:lnTo>
                <a:lnTo>
                  <a:pt x="23920" y="30820"/>
                </a:lnTo>
                <a:lnTo>
                  <a:pt x="23910" y="30820"/>
                </a:lnTo>
                <a:lnTo>
                  <a:pt x="23910" y="30830"/>
                </a:lnTo>
                <a:lnTo>
                  <a:pt x="23900" y="30830"/>
                </a:lnTo>
                <a:lnTo>
                  <a:pt x="23900" y="30840"/>
                </a:lnTo>
                <a:lnTo>
                  <a:pt x="23890" y="30840"/>
                </a:lnTo>
                <a:lnTo>
                  <a:pt x="23870" y="30840"/>
                </a:lnTo>
                <a:lnTo>
                  <a:pt x="23860" y="30850"/>
                </a:lnTo>
                <a:lnTo>
                  <a:pt x="23850" y="30860"/>
                </a:lnTo>
                <a:lnTo>
                  <a:pt x="23860" y="30860"/>
                </a:lnTo>
                <a:lnTo>
                  <a:pt x="23850" y="30870"/>
                </a:lnTo>
                <a:lnTo>
                  <a:pt x="23850" y="30880"/>
                </a:lnTo>
                <a:lnTo>
                  <a:pt x="23840" y="30880"/>
                </a:lnTo>
                <a:lnTo>
                  <a:pt x="23840" y="30890"/>
                </a:lnTo>
                <a:lnTo>
                  <a:pt x="23840" y="30900"/>
                </a:lnTo>
                <a:lnTo>
                  <a:pt x="23850" y="30900"/>
                </a:lnTo>
                <a:lnTo>
                  <a:pt x="23850" y="30920"/>
                </a:lnTo>
                <a:lnTo>
                  <a:pt x="23860" y="30920"/>
                </a:lnTo>
                <a:lnTo>
                  <a:pt x="23850" y="30930"/>
                </a:lnTo>
                <a:lnTo>
                  <a:pt x="23840" y="30930"/>
                </a:lnTo>
                <a:lnTo>
                  <a:pt x="23820" y="30970"/>
                </a:lnTo>
                <a:lnTo>
                  <a:pt x="23810" y="30990"/>
                </a:lnTo>
                <a:lnTo>
                  <a:pt x="23800" y="30990"/>
                </a:lnTo>
                <a:lnTo>
                  <a:pt x="23800" y="31000"/>
                </a:lnTo>
                <a:lnTo>
                  <a:pt x="23790" y="31010"/>
                </a:lnTo>
                <a:lnTo>
                  <a:pt x="23780" y="31010"/>
                </a:lnTo>
                <a:lnTo>
                  <a:pt x="23770" y="31030"/>
                </a:lnTo>
                <a:lnTo>
                  <a:pt x="23770" y="31040"/>
                </a:lnTo>
                <a:lnTo>
                  <a:pt x="23760" y="31050"/>
                </a:lnTo>
                <a:lnTo>
                  <a:pt x="23760" y="31060"/>
                </a:lnTo>
                <a:lnTo>
                  <a:pt x="23760" y="31070"/>
                </a:lnTo>
                <a:lnTo>
                  <a:pt x="23760" y="31080"/>
                </a:lnTo>
                <a:lnTo>
                  <a:pt x="23760" y="31090"/>
                </a:lnTo>
                <a:lnTo>
                  <a:pt x="23760" y="31100"/>
                </a:lnTo>
                <a:lnTo>
                  <a:pt x="23750" y="31110"/>
                </a:lnTo>
                <a:lnTo>
                  <a:pt x="23750" y="31140"/>
                </a:lnTo>
                <a:lnTo>
                  <a:pt x="23740" y="31140"/>
                </a:lnTo>
                <a:lnTo>
                  <a:pt x="23740" y="31150"/>
                </a:lnTo>
                <a:lnTo>
                  <a:pt x="23760" y="31150"/>
                </a:lnTo>
                <a:lnTo>
                  <a:pt x="23760" y="31160"/>
                </a:lnTo>
                <a:lnTo>
                  <a:pt x="23770" y="31160"/>
                </a:lnTo>
                <a:lnTo>
                  <a:pt x="23780" y="31160"/>
                </a:lnTo>
                <a:lnTo>
                  <a:pt x="23790" y="31180"/>
                </a:lnTo>
                <a:lnTo>
                  <a:pt x="23800" y="31180"/>
                </a:lnTo>
                <a:lnTo>
                  <a:pt x="23830" y="31200"/>
                </a:lnTo>
                <a:lnTo>
                  <a:pt x="23860" y="31230"/>
                </a:lnTo>
                <a:lnTo>
                  <a:pt x="23870" y="31230"/>
                </a:lnTo>
                <a:lnTo>
                  <a:pt x="23910" y="31270"/>
                </a:lnTo>
                <a:lnTo>
                  <a:pt x="23930" y="31280"/>
                </a:lnTo>
                <a:lnTo>
                  <a:pt x="23930" y="31290"/>
                </a:lnTo>
                <a:lnTo>
                  <a:pt x="23950" y="31300"/>
                </a:lnTo>
                <a:lnTo>
                  <a:pt x="23980" y="31330"/>
                </a:lnTo>
                <a:lnTo>
                  <a:pt x="24020" y="31370"/>
                </a:lnTo>
                <a:lnTo>
                  <a:pt x="24070" y="31430"/>
                </a:lnTo>
                <a:lnTo>
                  <a:pt x="24120" y="31450"/>
                </a:lnTo>
                <a:lnTo>
                  <a:pt x="24170" y="31470"/>
                </a:lnTo>
                <a:lnTo>
                  <a:pt x="24180" y="31470"/>
                </a:lnTo>
                <a:lnTo>
                  <a:pt x="24190" y="31470"/>
                </a:lnTo>
                <a:lnTo>
                  <a:pt x="24210" y="31480"/>
                </a:lnTo>
                <a:lnTo>
                  <a:pt x="24220" y="31480"/>
                </a:lnTo>
                <a:lnTo>
                  <a:pt x="24230" y="31470"/>
                </a:lnTo>
                <a:lnTo>
                  <a:pt x="24250" y="31470"/>
                </a:lnTo>
                <a:lnTo>
                  <a:pt x="24260" y="31460"/>
                </a:lnTo>
                <a:lnTo>
                  <a:pt x="24290" y="31450"/>
                </a:lnTo>
                <a:lnTo>
                  <a:pt x="24300" y="31450"/>
                </a:lnTo>
                <a:lnTo>
                  <a:pt x="24310" y="31450"/>
                </a:lnTo>
                <a:lnTo>
                  <a:pt x="24320" y="31450"/>
                </a:lnTo>
                <a:lnTo>
                  <a:pt x="24340" y="31450"/>
                </a:lnTo>
                <a:lnTo>
                  <a:pt x="24360" y="31450"/>
                </a:lnTo>
                <a:lnTo>
                  <a:pt x="24370" y="31460"/>
                </a:lnTo>
                <a:lnTo>
                  <a:pt x="24380" y="31470"/>
                </a:lnTo>
                <a:lnTo>
                  <a:pt x="24390" y="31470"/>
                </a:lnTo>
                <a:lnTo>
                  <a:pt x="24410" y="31470"/>
                </a:lnTo>
                <a:lnTo>
                  <a:pt x="24430" y="31470"/>
                </a:lnTo>
                <a:lnTo>
                  <a:pt x="24460" y="31460"/>
                </a:lnTo>
                <a:lnTo>
                  <a:pt x="24470" y="31460"/>
                </a:lnTo>
                <a:lnTo>
                  <a:pt x="24480" y="31460"/>
                </a:lnTo>
                <a:lnTo>
                  <a:pt x="24530" y="31450"/>
                </a:lnTo>
                <a:lnTo>
                  <a:pt x="24560" y="31440"/>
                </a:lnTo>
                <a:lnTo>
                  <a:pt x="24580" y="31430"/>
                </a:lnTo>
                <a:lnTo>
                  <a:pt x="24640" y="31420"/>
                </a:lnTo>
                <a:lnTo>
                  <a:pt x="24650" y="31410"/>
                </a:lnTo>
                <a:lnTo>
                  <a:pt x="24670" y="31400"/>
                </a:lnTo>
                <a:lnTo>
                  <a:pt x="24680" y="31400"/>
                </a:lnTo>
                <a:lnTo>
                  <a:pt x="24690" y="31400"/>
                </a:lnTo>
                <a:lnTo>
                  <a:pt x="24700" y="31400"/>
                </a:lnTo>
                <a:lnTo>
                  <a:pt x="24730" y="31400"/>
                </a:lnTo>
                <a:lnTo>
                  <a:pt x="24740" y="31400"/>
                </a:lnTo>
                <a:lnTo>
                  <a:pt x="24760" y="31410"/>
                </a:lnTo>
                <a:lnTo>
                  <a:pt x="24780" y="31420"/>
                </a:lnTo>
                <a:lnTo>
                  <a:pt x="24810" y="31430"/>
                </a:lnTo>
                <a:lnTo>
                  <a:pt x="24850" y="31450"/>
                </a:lnTo>
                <a:lnTo>
                  <a:pt x="24860" y="31450"/>
                </a:lnTo>
                <a:lnTo>
                  <a:pt x="24880" y="31450"/>
                </a:lnTo>
                <a:lnTo>
                  <a:pt x="24890" y="31450"/>
                </a:lnTo>
                <a:lnTo>
                  <a:pt x="24900" y="31450"/>
                </a:lnTo>
                <a:lnTo>
                  <a:pt x="24910" y="31450"/>
                </a:lnTo>
                <a:lnTo>
                  <a:pt x="24920" y="31450"/>
                </a:lnTo>
                <a:lnTo>
                  <a:pt x="24950" y="31440"/>
                </a:lnTo>
                <a:lnTo>
                  <a:pt x="24990" y="31450"/>
                </a:lnTo>
                <a:lnTo>
                  <a:pt x="25060" y="31470"/>
                </a:lnTo>
                <a:lnTo>
                  <a:pt x="25090" y="31480"/>
                </a:lnTo>
                <a:lnTo>
                  <a:pt x="25100" y="31480"/>
                </a:lnTo>
                <a:lnTo>
                  <a:pt x="25100" y="31490"/>
                </a:lnTo>
                <a:lnTo>
                  <a:pt x="25090" y="31490"/>
                </a:lnTo>
                <a:lnTo>
                  <a:pt x="25090" y="31500"/>
                </a:lnTo>
                <a:lnTo>
                  <a:pt x="25090" y="31510"/>
                </a:lnTo>
                <a:lnTo>
                  <a:pt x="25090" y="31500"/>
                </a:lnTo>
                <a:lnTo>
                  <a:pt x="25090" y="31510"/>
                </a:lnTo>
                <a:lnTo>
                  <a:pt x="25080" y="31510"/>
                </a:lnTo>
                <a:lnTo>
                  <a:pt x="25080" y="31520"/>
                </a:lnTo>
                <a:lnTo>
                  <a:pt x="25090" y="31520"/>
                </a:lnTo>
                <a:lnTo>
                  <a:pt x="25090" y="31530"/>
                </a:lnTo>
                <a:lnTo>
                  <a:pt x="25090" y="31540"/>
                </a:lnTo>
                <a:lnTo>
                  <a:pt x="25090" y="31550"/>
                </a:lnTo>
                <a:lnTo>
                  <a:pt x="25100" y="31550"/>
                </a:lnTo>
                <a:lnTo>
                  <a:pt x="25110" y="31560"/>
                </a:lnTo>
                <a:lnTo>
                  <a:pt x="25150" y="31570"/>
                </a:lnTo>
                <a:lnTo>
                  <a:pt x="25160" y="31570"/>
                </a:lnTo>
                <a:lnTo>
                  <a:pt x="25160" y="31590"/>
                </a:lnTo>
                <a:lnTo>
                  <a:pt x="25190" y="31650"/>
                </a:lnTo>
                <a:lnTo>
                  <a:pt x="25170" y="31660"/>
                </a:lnTo>
                <a:lnTo>
                  <a:pt x="25180" y="31690"/>
                </a:lnTo>
                <a:lnTo>
                  <a:pt x="25190" y="31710"/>
                </a:lnTo>
                <a:lnTo>
                  <a:pt x="25190" y="31770"/>
                </a:lnTo>
                <a:lnTo>
                  <a:pt x="25190" y="31810"/>
                </a:lnTo>
                <a:lnTo>
                  <a:pt x="25190" y="31820"/>
                </a:lnTo>
                <a:lnTo>
                  <a:pt x="25180" y="31820"/>
                </a:lnTo>
                <a:lnTo>
                  <a:pt x="25190" y="31860"/>
                </a:lnTo>
                <a:lnTo>
                  <a:pt x="25200" y="31860"/>
                </a:lnTo>
                <a:lnTo>
                  <a:pt x="25210" y="31860"/>
                </a:lnTo>
                <a:lnTo>
                  <a:pt x="25220" y="31850"/>
                </a:lnTo>
                <a:lnTo>
                  <a:pt x="25240" y="31850"/>
                </a:lnTo>
                <a:lnTo>
                  <a:pt x="25260" y="31850"/>
                </a:lnTo>
                <a:lnTo>
                  <a:pt x="25280" y="31840"/>
                </a:lnTo>
                <a:lnTo>
                  <a:pt x="25320" y="31830"/>
                </a:lnTo>
                <a:lnTo>
                  <a:pt x="25380" y="31820"/>
                </a:lnTo>
                <a:lnTo>
                  <a:pt x="25400" y="31810"/>
                </a:lnTo>
                <a:lnTo>
                  <a:pt x="25420" y="31810"/>
                </a:lnTo>
                <a:lnTo>
                  <a:pt x="25430" y="31810"/>
                </a:lnTo>
                <a:lnTo>
                  <a:pt x="25440" y="31810"/>
                </a:lnTo>
                <a:lnTo>
                  <a:pt x="25450" y="31810"/>
                </a:lnTo>
                <a:lnTo>
                  <a:pt x="25460" y="31800"/>
                </a:lnTo>
                <a:lnTo>
                  <a:pt x="25470" y="31800"/>
                </a:lnTo>
                <a:lnTo>
                  <a:pt x="25480" y="31810"/>
                </a:lnTo>
                <a:lnTo>
                  <a:pt x="25490" y="31820"/>
                </a:lnTo>
                <a:lnTo>
                  <a:pt x="25500" y="31820"/>
                </a:lnTo>
                <a:lnTo>
                  <a:pt x="25510" y="31830"/>
                </a:lnTo>
                <a:lnTo>
                  <a:pt x="25520" y="31830"/>
                </a:lnTo>
                <a:lnTo>
                  <a:pt x="25530" y="31840"/>
                </a:lnTo>
                <a:lnTo>
                  <a:pt x="25530" y="31850"/>
                </a:lnTo>
                <a:lnTo>
                  <a:pt x="25540" y="31850"/>
                </a:lnTo>
                <a:lnTo>
                  <a:pt x="25530" y="31850"/>
                </a:lnTo>
                <a:lnTo>
                  <a:pt x="25530" y="31860"/>
                </a:lnTo>
                <a:lnTo>
                  <a:pt x="25540" y="31870"/>
                </a:lnTo>
                <a:lnTo>
                  <a:pt x="25550" y="31870"/>
                </a:lnTo>
                <a:lnTo>
                  <a:pt x="25560" y="31880"/>
                </a:lnTo>
                <a:lnTo>
                  <a:pt x="25570" y="31880"/>
                </a:lnTo>
                <a:lnTo>
                  <a:pt x="25570" y="31890"/>
                </a:lnTo>
                <a:lnTo>
                  <a:pt x="25570" y="31880"/>
                </a:lnTo>
                <a:lnTo>
                  <a:pt x="25580" y="31880"/>
                </a:lnTo>
                <a:lnTo>
                  <a:pt x="25580" y="31890"/>
                </a:lnTo>
                <a:lnTo>
                  <a:pt x="25580" y="31900"/>
                </a:lnTo>
                <a:lnTo>
                  <a:pt x="25590" y="31900"/>
                </a:lnTo>
                <a:lnTo>
                  <a:pt x="25590" y="31910"/>
                </a:lnTo>
                <a:lnTo>
                  <a:pt x="25590" y="31920"/>
                </a:lnTo>
                <a:lnTo>
                  <a:pt x="25600" y="31910"/>
                </a:lnTo>
                <a:lnTo>
                  <a:pt x="25600" y="31920"/>
                </a:lnTo>
                <a:lnTo>
                  <a:pt x="25590" y="31920"/>
                </a:lnTo>
                <a:lnTo>
                  <a:pt x="25600" y="31930"/>
                </a:lnTo>
                <a:lnTo>
                  <a:pt x="25600" y="31940"/>
                </a:lnTo>
                <a:lnTo>
                  <a:pt x="25610" y="31940"/>
                </a:lnTo>
                <a:lnTo>
                  <a:pt x="25610" y="31950"/>
                </a:lnTo>
                <a:lnTo>
                  <a:pt x="25610" y="31940"/>
                </a:lnTo>
                <a:lnTo>
                  <a:pt x="25620" y="31940"/>
                </a:lnTo>
                <a:lnTo>
                  <a:pt x="25630" y="31950"/>
                </a:lnTo>
                <a:lnTo>
                  <a:pt x="25640" y="31950"/>
                </a:lnTo>
                <a:lnTo>
                  <a:pt x="25640" y="31960"/>
                </a:lnTo>
                <a:lnTo>
                  <a:pt x="25630" y="31960"/>
                </a:lnTo>
                <a:lnTo>
                  <a:pt x="25630" y="31970"/>
                </a:lnTo>
                <a:lnTo>
                  <a:pt x="25640" y="31970"/>
                </a:lnTo>
                <a:lnTo>
                  <a:pt x="25640" y="31980"/>
                </a:lnTo>
                <a:lnTo>
                  <a:pt x="25640" y="31990"/>
                </a:lnTo>
                <a:lnTo>
                  <a:pt x="25640" y="32000"/>
                </a:lnTo>
                <a:lnTo>
                  <a:pt x="25650" y="32000"/>
                </a:lnTo>
                <a:lnTo>
                  <a:pt x="25650" y="32010"/>
                </a:lnTo>
                <a:lnTo>
                  <a:pt x="25660" y="32010"/>
                </a:lnTo>
                <a:lnTo>
                  <a:pt x="25660" y="32020"/>
                </a:lnTo>
                <a:lnTo>
                  <a:pt x="25650" y="32020"/>
                </a:lnTo>
                <a:lnTo>
                  <a:pt x="25650" y="32030"/>
                </a:lnTo>
                <a:lnTo>
                  <a:pt x="25650" y="32040"/>
                </a:lnTo>
                <a:lnTo>
                  <a:pt x="25660" y="32040"/>
                </a:lnTo>
                <a:lnTo>
                  <a:pt x="25660" y="32050"/>
                </a:lnTo>
                <a:lnTo>
                  <a:pt x="25650" y="32060"/>
                </a:lnTo>
                <a:lnTo>
                  <a:pt x="25650" y="32070"/>
                </a:lnTo>
                <a:lnTo>
                  <a:pt x="25640" y="32070"/>
                </a:lnTo>
                <a:lnTo>
                  <a:pt x="25640" y="32080"/>
                </a:lnTo>
                <a:lnTo>
                  <a:pt x="25640" y="32090"/>
                </a:lnTo>
                <a:lnTo>
                  <a:pt x="25630" y="32090"/>
                </a:lnTo>
                <a:lnTo>
                  <a:pt x="25640" y="32100"/>
                </a:lnTo>
                <a:lnTo>
                  <a:pt x="25630" y="32100"/>
                </a:lnTo>
                <a:lnTo>
                  <a:pt x="25630" y="32110"/>
                </a:lnTo>
                <a:lnTo>
                  <a:pt x="25620" y="32110"/>
                </a:lnTo>
                <a:lnTo>
                  <a:pt x="25620" y="32120"/>
                </a:lnTo>
                <a:lnTo>
                  <a:pt x="25610" y="32120"/>
                </a:lnTo>
                <a:lnTo>
                  <a:pt x="25600" y="32120"/>
                </a:lnTo>
                <a:lnTo>
                  <a:pt x="25600" y="32130"/>
                </a:lnTo>
                <a:lnTo>
                  <a:pt x="25600" y="32140"/>
                </a:lnTo>
                <a:lnTo>
                  <a:pt x="25600" y="32150"/>
                </a:lnTo>
                <a:lnTo>
                  <a:pt x="25600" y="32160"/>
                </a:lnTo>
                <a:lnTo>
                  <a:pt x="25600" y="32170"/>
                </a:lnTo>
                <a:lnTo>
                  <a:pt x="25590" y="32170"/>
                </a:lnTo>
                <a:lnTo>
                  <a:pt x="25590" y="32180"/>
                </a:lnTo>
                <a:lnTo>
                  <a:pt x="25580" y="32180"/>
                </a:lnTo>
                <a:lnTo>
                  <a:pt x="25580" y="32190"/>
                </a:lnTo>
                <a:lnTo>
                  <a:pt x="25600" y="32190"/>
                </a:lnTo>
                <a:lnTo>
                  <a:pt x="25630" y="32180"/>
                </a:lnTo>
                <a:lnTo>
                  <a:pt x="25650" y="32180"/>
                </a:lnTo>
                <a:lnTo>
                  <a:pt x="25670" y="32170"/>
                </a:lnTo>
                <a:lnTo>
                  <a:pt x="25720" y="32160"/>
                </a:lnTo>
                <a:lnTo>
                  <a:pt x="25820" y="32140"/>
                </a:lnTo>
                <a:lnTo>
                  <a:pt x="25910" y="32120"/>
                </a:lnTo>
                <a:lnTo>
                  <a:pt x="26000" y="32100"/>
                </a:lnTo>
                <a:lnTo>
                  <a:pt x="26010" y="32100"/>
                </a:lnTo>
                <a:lnTo>
                  <a:pt x="26100" y="32090"/>
                </a:lnTo>
                <a:lnTo>
                  <a:pt x="26110" y="32160"/>
                </a:lnTo>
                <a:lnTo>
                  <a:pt x="26130" y="32210"/>
                </a:lnTo>
                <a:lnTo>
                  <a:pt x="26190" y="32200"/>
                </a:lnTo>
                <a:lnTo>
                  <a:pt x="26230" y="32190"/>
                </a:lnTo>
                <a:lnTo>
                  <a:pt x="26230" y="32250"/>
                </a:lnTo>
                <a:lnTo>
                  <a:pt x="26240" y="32260"/>
                </a:lnTo>
                <a:lnTo>
                  <a:pt x="26250" y="32270"/>
                </a:lnTo>
                <a:lnTo>
                  <a:pt x="26250" y="32290"/>
                </a:lnTo>
                <a:lnTo>
                  <a:pt x="26270" y="32330"/>
                </a:lnTo>
                <a:lnTo>
                  <a:pt x="26270" y="32340"/>
                </a:lnTo>
                <a:lnTo>
                  <a:pt x="26290" y="32350"/>
                </a:lnTo>
                <a:lnTo>
                  <a:pt x="26300" y="32350"/>
                </a:lnTo>
                <a:lnTo>
                  <a:pt x="26350" y="32380"/>
                </a:lnTo>
                <a:lnTo>
                  <a:pt x="26350" y="32390"/>
                </a:lnTo>
                <a:lnTo>
                  <a:pt x="26360" y="32400"/>
                </a:lnTo>
                <a:lnTo>
                  <a:pt x="26380" y="32410"/>
                </a:lnTo>
                <a:lnTo>
                  <a:pt x="26400" y="32400"/>
                </a:lnTo>
                <a:lnTo>
                  <a:pt x="26410" y="32410"/>
                </a:lnTo>
                <a:lnTo>
                  <a:pt x="26430" y="32440"/>
                </a:lnTo>
                <a:lnTo>
                  <a:pt x="26440" y="32440"/>
                </a:lnTo>
                <a:lnTo>
                  <a:pt x="26450" y="32440"/>
                </a:lnTo>
                <a:lnTo>
                  <a:pt x="26470" y="32450"/>
                </a:lnTo>
                <a:lnTo>
                  <a:pt x="26490" y="32470"/>
                </a:lnTo>
                <a:lnTo>
                  <a:pt x="26500" y="32450"/>
                </a:lnTo>
                <a:lnTo>
                  <a:pt x="26510" y="32450"/>
                </a:lnTo>
                <a:lnTo>
                  <a:pt x="26540" y="32430"/>
                </a:lnTo>
                <a:lnTo>
                  <a:pt x="26570" y="32440"/>
                </a:lnTo>
                <a:lnTo>
                  <a:pt x="26580" y="32440"/>
                </a:lnTo>
                <a:lnTo>
                  <a:pt x="26590" y="32440"/>
                </a:lnTo>
                <a:lnTo>
                  <a:pt x="26580" y="32420"/>
                </a:lnTo>
                <a:lnTo>
                  <a:pt x="26590" y="32410"/>
                </a:lnTo>
                <a:lnTo>
                  <a:pt x="26590" y="32390"/>
                </a:lnTo>
                <a:lnTo>
                  <a:pt x="26610" y="32390"/>
                </a:lnTo>
                <a:lnTo>
                  <a:pt x="26620" y="32330"/>
                </a:lnTo>
                <a:lnTo>
                  <a:pt x="26620" y="32320"/>
                </a:lnTo>
                <a:lnTo>
                  <a:pt x="26640" y="32310"/>
                </a:lnTo>
                <a:lnTo>
                  <a:pt x="26670" y="32310"/>
                </a:lnTo>
                <a:lnTo>
                  <a:pt x="26670" y="32300"/>
                </a:lnTo>
                <a:lnTo>
                  <a:pt x="26680" y="32300"/>
                </a:lnTo>
                <a:lnTo>
                  <a:pt x="26700" y="32300"/>
                </a:lnTo>
                <a:lnTo>
                  <a:pt x="26720" y="32310"/>
                </a:lnTo>
                <a:lnTo>
                  <a:pt x="26740" y="32310"/>
                </a:lnTo>
                <a:lnTo>
                  <a:pt x="26760" y="32310"/>
                </a:lnTo>
                <a:lnTo>
                  <a:pt x="26800" y="32320"/>
                </a:lnTo>
                <a:lnTo>
                  <a:pt x="26820" y="32320"/>
                </a:lnTo>
                <a:lnTo>
                  <a:pt x="26830" y="32320"/>
                </a:lnTo>
                <a:lnTo>
                  <a:pt x="26830" y="32330"/>
                </a:lnTo>
                <a:lnTo>
                  <a:pt x="26840" y="32320"/>
                </a:lnTo>
                <a:lnTo>
                  <a:pt x="26850" y="32320"/>
                </a:lnTo>
                <a:lnTo>
                  <a:pt x="26870" y="32320"/>
                </a:lnTo>
                <a:lnTo>
                  <a:pt x="26890" y="32310"/>
                </a:lnTo>
                <a:lnTo>
                  <a:pt x="26910" y="32300"/>
                </a:lnTo>
                <a:lnTo>
                  <a:pt x="26930" y="32300"/>
                </a:lnTo>
                <a:lnTo>
                  <a:pt x="26960" y="32290"/>
                </a:lnTo>
                <a:lnTo>
                  <a:pt x="26990" y="32270"/>
                </a:lnTo>
                <a:lnTo>
                  <a:pt x="27010" y="32270"/>
                </a:lnTo>
                <a:lnTo>
                  <a:pt x="27020" y="32280"/>
                </a:lnTo>
                <a:lnTo>
                  <a:pt x="27020" y="32270"/>
                </a:lnTo>
                <a:lnTo>
                  <a:pt x="27010" y="32250"/>
                </a:lnTo>
                <a:lnTo>
                  <a:pt x="27010" y="32240"/>
                </a:lnTo>
                <a:lnTo>
                  <a:pt x="27010" y="32210"/>
                </a:lnTo>
                <a:lnTo>
                  <a:pt x="27020" y="32200"/>
                </a:lnTo>
                <a:lnTo>
                  <a:pt x="27040" y="32190"/>
                </a:lnTo>
                <a:lnTo>
                  <a:pt x="27060" y="32180"/>
                </a:lnTo>
                <a:lnTo>
                  <a:pt x="27070" y="32170"/>
                </a:lnTo>
                <a:lnTo>
                  <a:pt x="27080" y="32160"/>
                </a:lnTo>
                <a:lnTo>
                  <a:pt x="27090" y="32170"/>
                </a:lnTo>
                <a:lnTo>
                  <a:pt x="27100" y="32180"/>
                </a:lnTo>
                <a:lnTo>
                  <a:pt x="27130" y="32200"/>
                </a:lnTo>
                <a:lnTo>
                  <a:pt x="27140" y="32210"/>
                </a:lnTo>
                <a:lnTo>
                  <a:pt x="27150" y="32220"/>
                </a:lnTo>
                <a:lnTo>
                  <a:pt x="27150" y="32240"/>
                </a:lnTo>
                <a:lnTo>
                  <a:pt x="27150" y="32250"/>
                </a:lnTo>
                <a:lnTo>
                  <a:pt x="27170" y="32280"/>
                </a:lnTo>
                <a:lnTo>
                  <a:pt x="27190" y="32310"/>
                </a:lnTo>
                <a:lnTo>
                  <a:pt x="27190" y="32320"/>
                </a:lnTo>
                <a:lnTo>
                  <a:pt x="27300" y="32330"/>
                </a:lnTo>
                <a:lnTo>
                  <a:pt x="27310" y="32310"/>
                </a:lnTo>
                <a:lnTo>
                  <a:pt x="27370" y="32250"/>
                </a:lnTo>
                <a:lnTo>
                  <a:pt x="27380" y="32240"/>
                </a:lnTo>
                <a:lnTo>
                  <a:pt x="27370" y="32230"/>
                </a:lnTo>
                <a:lnTo>
                  <a:pt x="27360" y="32230"/>
                </a:lnTo>
                <a:lnTo>
                  <a:pt x="27360" y="32220"/>
                </a:lnTo>
                <a:lnTo>
                  <a:pt x="27350" y="32210"/>
                </a:lnTo>
                <a:lnTo>
                  <a:pt x="27390" y="32180"/>
                </a:lnTo>
                <a:lnTo>
                  <a:pt x="27430" y="32200"/>
                </a:lnTo>
                <a:lnTo>
                  <a:pt x="27410" y="32250"/>
                </a:lnTo>
                <a:lnTo>
                  <a:pt x="27450" y="32300"/>
                </a:lnTo>
                <a:lnTo>
                  <a:pt x="27470" y="32320"/>
                </a:lnTo>
                <a:lnTo>
                  <a:pt x="27420" y="32360"/>
                </a:lnTo>
                <a:lnTo>
                  <a:pt x="27380" y="32410"/>
                </a:lnTo>
                <a:lnTo>
                  <a:pt x="27450" y="32450"/>
                </a:lnTo>
                <a:lnTo>
                  <a:pt x="27500" y="32470"/>
                </a:lnTo>
                <a:lnTo>
                  <a:pt x="27520" y="32480"/>
                </a:lnTo>
                <a:lnTo>
                  <a:pt x="27540" y="32480"/>
                </a:lnTo>
                <a:lnTo>
                  <a:pt x="27560" y="32500"/>
                </a:lnTo>
                <a:lnTo>
                  <a:pt x="27590" y="32540"/>
                </a:lnTo>
                <a:lnTo>
                  <a:pt x="27590" y="32560"/>
                </a:lnTo>
                <a:lnTo>
                  <a:pt x="27600" y="32590"/>
                </a:lnTo>
                <a:lnTo>
                  <a:pt x="27580" y="32600"/>
                </a:lnTo>
                <a:lnTo>
                  <a:pt x="27590" y="32620"/>
                </a:lnTo>
                <a:lnTo>
                  <a:pt x="27600" y="32640"/>
                </a:lnTo>
                <a:lnTo>
                  <a:pt x="27610" y="32660"/>
                </a:lnTo>
                <a:lnTo>
                  <a:pt x="27610" y="32670"/>
                </a:lnTo>
                <a:lnTo>
                  <a:pt x="27620" y="32680"/>
                </a:lnTo>
                <a:lnTo>
                  <a:pt x="27620" y="32720"/>
                </a:lnTo>
                <a:lnTo>
                  <a:pt x="27650" y="32730"/>
                </a:lnTo>
                <a:lnTo>
                  <a:pt x="27660" y="32740"/>
                </a:lnTo>
                <a:lnTo>
                  <a:pt x="27670" y="32740"/>
                </a:lnTo>
                <a:lnTo>
                  <a:pt x="27680" y="32750"/>
                </a:lnTo>
                <a:lnTo>
                  <a:pt x="27700" y="32770"/>
                </a:lnTo>
                <a:lnTo>
                  <a:pt x="27710" y="32780"/>
                </a:lnTo>
                <a:lnTo>
                  <a:pt x="27720" y="32790"/>
                </a:lnTo>
                <a:lnTo>
                  <a:pt x="27730" y="32790"/>
                </a:lnTo>
                <a:lnTo>
                  <a:pt x="27730" y="32800"/>
                </a:lnTo>
                <a:lnTo>
                  <a:pt x="27740" y="32810"/>
                </a:lnTo>
                <a:lnTo>
                  <a:pt x="27750" y="32840"/>
                </a:lnTo>
                <a:lnTo>
                  <a:pt x="27780" y="32890"/>
                </a:lnTo>
                <a:lnTo>
                  <a:pt x="27790" y="32890"/>
                </a:lnTo>
                <a:lnTo>
                  <a:pt x="27800" y="32910"/>
                </a:lnTo>
                <a:lnTo>
                  <a:pt x="27800" y="32920"/>
                </a:lnTo>
                <a:lnTo>
                  <a:pt x="27820" y="32930"/>
                </a:lnTo>
                <a:lnTo>
                  <a:pt x="27820" y="32960"/>
                </a:lnTo>
                <a:lnTo>
                  <a:pt x="27830" y="32970"/>
                </a:lnTo>
                <a:lnTo>
                  <a:pt x="27830" y="32990"/>
                </a:lnTo>
                <a:lnTo>
                  <a:pt x="27820" y="33010"/>
                </a:lnTo>
                <a:lnTo>
                  <a:pt x="27810" y="33020"/>
                </a:lnTo>
                <a:lnTo>
                  <a:pt x="27820" y="33030"/>
                </a:lnTo>
                <a:lnTo>
                  <a:pt x="27820" y="33020"/>
                </a:lnTo>
                <a:lnTo>
                  <a:pt x="27820" y="33030"/>
                </a:lnTo>
                <a:lnTo>
                  <a:pt x="27820" y="33040"/>
                </a:lnTo>
                <a:lnTo>
                  <a:pt x="27830" y="33040"/>
                </a:lnTo>
                <a:lnTo>
                  <a:pt x="27840" y="33040"/>
                </a:lnTo>
                <a:lnTo>
                  <a:pt x="27840" y="33050"/>
                </a:lnTo>
                <a:lnTo>
                  <a:pt x="27850" y="33050"/>
                </a:lnTo>
                <a:lnTo>
                  <a:pt x="27850" y="33040"/>
                </a:lnTo>
                <a:lnTo>
                  <a:pt x="27850" y="33030"/>
                </a:lnTo>
                <a:lnTo>
                  <a:pt x="27860" y="33030"/>
                </a:lnTo>
                <a:lnTo>
                  <a:pt x="27860" y="33020"/>
                </a:lnTo>
                <a:lnTo>
                  <a:pt x="27870" y="33020"/>
                </a:lnTo>
                <a:lnTo>
                  <a:pt x="27870" y="33010"/>
                </a:lnTo>
                <a:lnTo>
                  <a:pt x="27870" y="33000"/>
                </a:lnTo>
                <a:lnTo>
                  <a:pt x="27880" y="33000"/>
                </a:lnTo>
                <a:lnTo>
                  <a:pt x="27870" y="33000"/>
                </a:lnTo>
                <a:lnTo>
                  <a:pt x="27870" y="32990"/>
                </a:lnTo>
                <a:lnTo>
                  <a:pt x="27880" y="32990"/>
                </a:lnTo>
                <a:lnTo>
                  <a:pt x="27890" y="32990"/>
                </a:lnTo>
                <a:lnTo>
                  <a:pt x="27900" y="33030"/>
                </a:lnTo>
                <a:lnTo>
                  <a:pt x="27900" y="33130"/>
                </a:lnTo>
                <a:lnTo>
                  <a:pt x="27900" y="33220"/>
                </a:lnTo>
                <a:lnTo>
                  <a:pt x="27910" y="33320"/>
                </a:lnTo>
                <a:lnTo>
                  <a:pt x="27910" y="33410"/>
                </a:lnTo>
                <a:lnTo>
                  <a:pt x="27900" y="33420"/>
                </a:lnTo>
                <a:lnTo>
                  <a:pt x="27890" y="33420"/>
                </a:lnTo>
                <a:lnTo>
                  <a:pt x="27850" y="33450"/>
                </a:lnTo>
                <a:lnTo>
                  <a:pt x="27840" y="33460"/>
                </a:lnTo>
                <a:lnTo>
                  <a:pt x="27830" y="33470"/>
                </a:lnTo>
                <a:lnTo>
                  <a:pt x="27840" y="33490"/>
                </a:lnTo>
                <a:lnTo>
                  <a:pt x="27830" y="33520"/>
                </a:lnTo>
                <a:lnTo>
                  <a:pt x="27830" y="33530"/>
                </a:lnTo>
                <a:lnTo>
                  <a:pt x="27840" y="33530"/>
                </a:lnTo>
                <a:lnTo>
                  <a:pt x="27850" y="33540"/>
                </a:lnTo>
                <a:lnTo>
                  <a:pt x="27860" y="33530"/>
                </a:lnTo>
                <a:lnTo>
                  <a:pt x="27870" y="33530"/>
                </a:lnTo>
                <a:lnTo>
                  <a:pt x="27890" y="33530"/>
                </a:lnTo>
                <a:lnTo>
                  <a:pt x="27880" y="33550"/>
                </a:lnTo>
                <a:lnTo>
                  <a:pt x="27860" y="33580"/>
                </a:lnTo>
                <a:lnTo>
                  <a:pt x="27860" y="33590"/>
                </a:lnTo>
                <a:lnTo>
                  <a:pt x="27870" y="33590"/>
                </a:lnTo>
                <a:lnTo>
                  <a:pt x="27870" y="33600"/>
                </a:lnTo>
                <a:lnTo>
                  <a:pt x="27870" y="33610"/>
                </a:lnTo>
                <a:lnTo>
                  <a:pt x="27880" y="33610"/>
                </a:lnTo>
                <a:lnTo>
                  <a:pt x="27880" y="33600"/>
                </a:lnTo>
                <a:lnTo>
                  <a:pt x="27890" y="33600"/>
                </a:lnTo>
                <a:lnTo>
                  <a:pt x="27910" y="33600"/>
                </a:lnTo>
                <a:lnTo>
                  <a:pt x="27920" y="33600"/>
                </a:lnTo>
                <a:lnTo>
                  <a:pt x="27920" y="33630"/>
                </a:lnTo>
                <a:lnTo>
                  <a:pt x="27920" y="33730"/>
                </a:lnTo>
                <a:lnTo>
                  <a:pt x="27920" y="33800"/>
                </a:lnTo>
                <a:lnTo>
                  <a:pt x="27910" y="33810"/>
                </a:lnTo>
                <a:lnTo>
                  <a:pt x="27880" y="33850"/>
                </a:lnTo>
                <a:lnTo>
                  <a:pt x="27870" y="33860"/>
                </a:lnTo>
                <a:lnTo>
                  <a:pt x="27880" y="33870"/>
                </a:lnTo>
                <a:lnTo>
                  <a:pt x="27890" y="33890"/>
                </a:lnTo>
                <a:lnTo>
                  <a:pt x="27900" y="33920"/>
                </a:lnTo>
                <a:lnTo>
                  <a:pt x="27910" y="33960"/>
                </a:lnTo>
                <a:lnTo>
                  <a:pt x="27930" y="34010"/>
                </a:lnTo>
                <a:lnTo>
                  <a:pt x="27940" y="34010"/>
                </a:lnTo>
                <a:lnTo>
                  <a:pt x="27940" y="34030"/>
                </a:lnTo>
                <a:lnTo>
                  <a:pt x="27950" y="34040"/>
                </a:lnTo>
                <a:lnTo>
                  <a:pt x="27930" y="34090"/>
                </a:lnTo>
                <a:lnTo>
                  <a:pt x="27990" y="34080"/>
                </a:lnTo>
                <a:lnTo>
                  <a:pt x="27990" y="34090"/>
                </a:lnTo>
                <a:lnTo>
                  <a:pt x="27990" y="34100"/>
                </a:lnTo>
                <a:lnTo>
                  <a:pt x="28000" y="34120"/>
                </a:lnTo>
                <a:lnTo>
                  <a:pt x="28000" y="34130"/>
                </a:lnTo>
                <a:lnTo>
                  <a:pt x="28000" y="34140"/>
                </a:lnTo>
                <a:lnTo>
                  <a:pt x="28000" y="34150"/>
                </a:lnTo>
                <a:lnTo>
                  <a:pt x="28000" y="34160"/>
                </a:lnTo>
                <a:lnTo>
                  <a:pt x="28010" y="34190"/>
                </a:lnTo>
                <a:lnTo>
                  <a:pt x="28010" y="34200"/>
                </a:lnTo>
                <a:lnTo>
                  <a:pt x="28020" y="34220"/>
                </a:lnTo>
                <a:lnTo>
                  <a:pt x="28020" y="34250"/>
                </a:lnTo>
                <a:lnTo>
                  <a:pt x="28030" y="34270"/>
                </a:lnTo>
                <a:lnTo>
                  <a:pt x="28040" y="34290"/>
                </a:lnTo>
                <a:lnTo>
                  <a:pt x="27980" y="34300"/>
                </a:lnTo>
                <a:lnTo>
                  <a:pt x="27970" y="34260"/>
                </a:lnTo>
                <a:lnTo>
                  <a:pt x="27920" y="34260"/>
                </a:lnTo>
                <a:lnTo>
                  <a:pt x="27910" y="34240"/>
                </a:lnTo>
                <a:lnTo>
                  <a:pt x="27880" y="34240"/>
                </a:lnTo>
                <a:lnTo>
                  <a:pt x="27860" y="34250"/>
                </a:lnTo>
                <a:lnTo>
                  <a:pt x="27830" y="34260"/>
                </a:lnTo>
                <a:lnTo>
                  <a:pt x="27820" y="34250"/>
                </a:lnTo>
                <a:lnTo>
                  <a:pt x="27800" y="34260"/>
                </a:lnTo>
                <a:lnTo>
                  <a:pt x="27800" y="34270"/>
                </a:lnTo>
                <a:lnTo>
                  <a:pt x="27790" y="34280"/>
                </a:lnTo>
                <a:lnTo>
                  <a:pt x="27760" y="34290"/>
                </a:lnTo>
                <a:lnTo>
                  <a:pt x="27740" y="34290"/>
                </a:lnTo>
                <a:lnTo>
                  <a:pt x="27730" y="34300"/>
                </a:lnTo>
                <a:lnTo>
                  <a:pt x="27730" y="34290"/>
                </a:lnTo>
                <a:lnTo>
                  <a:pt x="27720" y="34300"/>
                </a:lnTo>
                <a:lnTo>
                  <a:pt x="27720" y="34320"/>
                </a:lnTo>
                <a:lnTo>
                  <a:pt x="27700" y="34330"/>
                </a:lnTo>
                <a:lnTo>
                  <a:pt x="27690" y="34340"/>
                </a:lnTo>
                <a:lnTo>
                  <a:pt x="27700" y="34380"/>
                </a:lnTo>
                <a:lnTo>
                  <a:pt x="27710" y="34400"/>
                </a:lnTo>
                <a:lnTo>
                  <a:pt x="27730" y="34390"/>
                </a:lnTo>
                <a:lnTo>
                  <a:pt x="27740" y="34410"/>
                </a:lnTo>
                <a:lnTo>
                  <a:pt x="27750" y="34440"/>
                </a:lnTo>
                <a:lnTo>
                  <a:pt x="27760" y="34480"/>
                </a:lnTo>
                <a:lnTo>
                  <a:pt x="27770" y="34490"/>
                </a:lnTo>
                <a:lnTo>
                  <a:pt x="27800" y="34480"/>
                </a:lnTo>
                <a:lnTo>
                  <a:pt x="27820" y="34470"/>
                </a:lnTo>
                <a:lnTo>
                  <a:pt x="27840" y="34460"/>
                </a:lnTo>
                <a:lnTo>
                  <a:pt x="27850" y="34460"/>
                </a:lnTo>
                <a:lnTo>
                  <a:pt x="27870" y="34450"/>
                </a:lnTo>
                <a:lnTo>
                  <a:pt x="27870" y="34460"/>
                </a:lnTo>
                <a:lnTo>
                  <a:pt x="27880" y="34470"/>
                </a:lnTo>
                <a:lnTo>
                  <a:pt x="27890" y="34470"/>
                </a:lnTo>
                <a:lnTo>
                  <a:pt x="27890" y="34480"/>
                </a:lnTo>
                <a:lnTo>
                  <a:pt x="27900" y="34530"/>
                </a:lnTo>
                <a:lnTo>
                  <a:pt x="27900" y="34540"/>
                </a:lnTo>
                <a:lnTo>
                  <a:pt x="27900" y="34550"/>
                </a:lnTo>
                <a:lnTo>
                  <a:pt x="27900" y="34570"/>
                </a:lnTo>
                <a:lnTo>
                  <a:pt x="27900" y="34600"/>
                </a:lnTo>
                <a:lnTo>
                  <a:pt x="27870" y="34660"/>
                </a:lnTo>
                <a:lnTo>
                  <a:pt x="27870" y="34670"/>
                </a:lnTo>
                <a:lnTo>
                  <a:pt x="27860" y="34680"/>
                </a:lnTo>
                <a:lnTo>
                  <a:pt x="27850" y="34710"/>
                </a:lnTo>
                <a:lnTo>
                  <a:pt x="27850" y="34720"/>
                </a:lnTo>
                <a:lnTo>
                  <a:pt x="27860" y="34740"/>
                </a:lnTo>
                <a:lnTo>
                  <a:pt x="27860" y="34750"/>
                </a:lnTo>
                <a:lnTo>
                  <a:pt x="27870" y="34760"/>
                </a:lnTo>
                <a:lnTo>
                  <a:pt x="27860" y="34760"/>
                </a:lnTo>
                <a:lnTo>
                  <a:pt x="27850" y="34800"/>
                </a:lnTo>
                <a:lnTo>
                  <a:pt x="27830" y="34830"/>
                </a:lnTo>
                <a:lnTo>
                  <a:pt x="27810" y="34820"/>
                </a:lnTo>
                <a:lnTo>
                  <a:pt x="27810" y="34830"/>
                </a:lnTo>
                <a:lnTo>
                  <a:pt x="27780" y="34830"/>
                </a:lnTo>
                <a:lnTo>
                  <a:pt x="27760" y="34830"/>
                </a:lnTo>
                <a:lnTo>
                  <a:pt x="27760" y="34820"/>
                </a:lnTo>
                <a:lnTo>
                  <a:pt x="27730" y="34820"/>
                </a:lnTo>
                <a:lnTo>
                  <a:pt x="27700" y="34820"/>
                </a:lnTo>
                <a:lnTo>
                  <a:pt x="27620" y="34810"/>
                </a:lnTo>
                <a:lnTo>
                  <a:pt x="27610" y="34820"/>
                </a:lnTo>
                <a:lnTo>
                  <a:pt x="27610" y="34910"/>
                </a:lnTo>
                <a:lnTo>
                  <a:pt x="27620" y="34930"/>
                </a:lnTo>
                <a:lnTo>
                  <a:pt x="27620" y="34940"/>
                </a:lnTo>
                <a:lnTo>
                  <a:pt x="27620" y="34950"/>
                </a:lnTo>
                <a:lnTo>
                  <a:pt x="27620" y="34960"/>
                </a:lnTo>
                <a:lnTo>
                  <a:pt x="27620" y="34980"/>
                </a:lnTo>
                <a:lnTo>
                  <a:pt x="27630" y="35010"/>
                </a:lnTo>
                <a:lnTo>
                  <a:pt x="27630" y="35050"/>
                </a:lnTo>
                <a:lnTo>
                  <a:pt x="27610" y="35060"/>
                </a:lnTo>
                <a:lnTo>
                  <a:pt x="27560" y="35060"/>
                </a:lnTo>
                <a:lnTo>
                  <a:pt x="27530" y="35070"/>
                </a:lnTo>
                <a:lnTo>
                  <a:pt x="27440" y="35080"/>
                </a:lnTo>
                <a:lnTo>
                  <a:pt x="27450" y="35100"/>
                </a:lnTo>
                <a:lnTo>
                  <a:pt x="27450" y="35140"/>
                </a:lnTo>
                <a:lnTo>
                  <a:pt x="27450" y="35150"/>
                </a:lnTo>
                <a:lnTo>
                  <a:pt x="27470" y="35170"/>
                </a:lnTo>
                <a:lnTo>
                  <a:pt x="27490" y="35160"/>
                </a:lnTo>
                <a:lnTo>
                  <a:pt x="27490" y="35170"/>
                </a:lnTo>
                <a:lnTo>
                  <a:pt x="27500" y="35190"/>
                </a:lnTo>
                <a:lnTo>
                  <a:pt x="27550" y="35180"/>
                </a:lnTo>
                <a:lnTo>
                  <a:pt x="27570" y="35180"/>
                </a:lnTo>
                <a:lnTo>
                  <a:pt x="27650" y="35160"/>
                </a:lnTo>
                <a:lnTo>
                  <a:pt x="27700" y="35160"/>
                </a:lnTo>
                <a:lnTo>
                  <a:pt x="27740" y="35150"/>
                </a:lnTo>
                <a:lnTo>
                  <a:pt x="27770" y="35150"/>
                </a:lnTo>
                <a:lnTo>
                  <a:pt x="27800" y="35140"/>
                </a:lnTo>
                <a:lnTo>
                  <a:pt x="27830" y="35140"/>
                </a:lnTo>
                <a:lnTo>
                  <a:pt x="27840" y="35140"/>
                </a:lnTo>
                <a:lnTo>
                  <a:pt x="27920" y="35130"/>
                </a:lnTo>
                <a:lnTo>
                  <a:pt x="27940" y="35130"/>
                </a:lnTo>
                <a:lnTo>
                  <a:pt x="27970" y="35120"/>
                </a:lnTo>
                <a:lnTo>
                  <a:pt x="27990" y="35120"/>
                </a:lnTo>
                <a:lnTo>
                  <a:pt x="27990" y="35130"/>
                </a:lnTo>
                <a:lnTo>
                  <a:pt x="27990" y="35140"/>
                </a:lnTo>
                <a:lnTo>
                  <a:pt x="27990" y="35150"/>
                </a:lnTo>
                <a:lnTo>
                  <a:pt x="28000" y="35240"/>
                </a:lnTo>
                <a:lnTo>
                  <a:pt x="28010" y="35240"/>
                </a:lnTo>
                <a:lnTo>
                  <a:pt x="28040" y="35240"/>
                </a:lnTo>
                <a:lnTo>
                  <a:pt x="28070" y="35230"/>
                </a:lnTo>
                <a:lnTo>
                  <a:pt x="28070" y="35270"/>
                </a:lnTo>
                <a:lnTo>
                  <a:pt x="28090" y="35350"/>
                </a:lnTo>
                <a:lnTo>
                  <a:pt x="28100" y="35410"/>
                </a:lnTo>
                <a:lnTo>
                  <a:pt x="28100" y="35470"/>
                </a:lnTo>
                <a:lnTo>
                  <a:pt x="28110" y="35490"/>
                </a:lnTo>
                <a:lnTo>
                  <a:pt x="28110" y="35500"/>
                </a:lnTo>
                <a:lnTo>
                  <a:pt x="28120" y="35590"/>
                </a:lnTo>
                <a:lnTo>
                  <a:pt x="28130" y="35620"/>
                </a:lnTo>
                <a:lnTo>
                  <a:pt x="28130" y="35640"/>
                </a:lnTo>
                <a:lnTo>
                  <a:pt x="28130" y="35670"/>
                </a:lnTo>
                <a:lnTo>
                  <a:pt x="28140" y="35690"/>
                </a:lnTo>
                <a:lnTo>
                  <a:pt x="28140" y="35710"/>
                </a:lnTo>
                <a:lnTo>
                  <a:pt x="28140" y="35720"/>
                </a:lnTo>
                <a:lnTo>
                  <a:pt x="28150" y="35720"/>
                </a:lnTo>
                <a:lnTo>
                  <a:pt x="28160" y="35720"/>
                </a:lnTo>
                <a:lnTo>
                  <a:pt x="28170" y="35720"/>
                </a:lnTo>
                <a:lnTo>
                  <a:pt x="28180" y="35720"/>
                </a:lnTo>
                <a:lnTo>
                  <a:pt x="28190" y="35720"/>
                </a:lnTo>
                <a:lnTo>
                  <a:pt x="28220" y="35720"/>
                </a:lnTo>
                <a:lnTo>
                  <a:pt x="28230" y="35720"/>
                </a:lnTo>
                <a:lnTo>
                  <a:pt x="28240" y="35730"/>
                </a:lnTo>
                <a:lnTo>
                  <a:pt x="28270" y="35750"/>
                </a:lnTo>
                <a:lnTo>
                  <a:pt x="28270" y="35770"/>
                </a:lnTo>
                <a:lnTo>
                  <a:pt x="28280" y="35780"/>
                </a:lnTo>
                <a:lnTo>
                  <a:pt x="28280" y="35790"/>
                </a:lnTo>
                <a:lnTo>
                  <a:pt x="28290" y="35790"/>
                </a:lnTo>
                <a:lnTo>
                  <a:pt x="28300" y="35800"/>
                </a:lnTo>
                <a:lnTo>
                  <a:pt x="28300" y="35820"/>
                </a:lnTo>
                <a:lnTo>
                  <a:pt x="28300" y="35830"/>
                </a:lnTo>
                <a:lnTo>
                  <a:pt x="28300" y="35840"/>
                </a:lnTo>
                <a:lnTo>
                  <a:pt x="28300" y="35850"/>
                </a:lnTo>
                <a:lnTo>
                  <a:pt x="28290" y="35850"/>
                </a:lnTo>
                <a:lnTo>
                  <a:pt x="28290" y="35860"/>
                </a:lnTo>
                <a:lnTo>
                  <a:pt x="28290" y="35870"/>
                </a:lnTo>
                <a:lnTo>
                  <a:pt x="28290" y="35880"/>
                </a:lnTo>
                <a:lnTo>
                  <a:pt x="28310" y="35890"/>
                </a:lnTo>
                <a:lnTo>
                  <a:pt x="28380" y="35960"/>
                </a:lnTo>
                <a:lnTo>
                  <a:pt x="28390" y="35960"/>
                </a:lnTo>
                <a:lnTo>
                  <a:pt x="28390" y="35970"/>
                </a:lnTo>
                <a:lnTo>
                  <a:pt x="28390" y="35980"/>
                </a:lnTo>
                <a:lnTo>
                  <a:pt x="28400" y="35980"/>
                </a:lnTo>
                <a:lnTo>
                  <a:pt x="28400" y="35990"/>
                </a:lnTo>
                <a:lnTo>
                  <a:pt x="28400" y="36000"/>
                </a:lnTo>
                <a:lnTo>
                  <a:pt x="28390" y="36010"/>
                </a:lnTo>
                <a:lnTo>
                  <a:pt x="28390" y="36020"/>
                </a:lnTo>
                <a:lnTo>
                  <a:pt x="28380" y="36020"/>
                </a:lnTo>
                <a:lnTo>
                  <a:pt x="28380" y="36030"/>
                </a:lnTo>
                <a:lnTo>
                  <a:pt x="28380" y="36040"/>
                </a:lnTo>
                <a:lnTo>
                  <a:pt x="28370" y="36040"/>
                </a:lnTo>
                <a:lnTo>
                  <a:pt x="28370" y="36050"/>
                </a:lnTo>
                <a:lnTo>
                  <a:pt x="28360" y="36050"/>
                </a:lnTo>
                <a:lnTo>
                  <a:pt x="28360" y="36060"/>
                </a:lnTo>
                <a:lnTo>
                  <a:pt x="28360" y="36070"/>
                </a:lnTo>
                <a:lnTo>
                  <a:pt x="28350" y="36070"/>
                </a:lnTo>
                <a:lnTo>
                  <a:pt x="28350" y="36060"/>
                </a:lnTo>
                <a:lnTo>
                  <a:pt x="28350" y="36070"/>
                </a:lnTo>
                <a:lnTo>
                  <a:pt x="28340" y="36070"/>
                </a:lnTo>
                <a:lnTo>
                  <a:pt x="28330" y="36060"/>
                </a:lnTo>
                <a:lnTo>
                  <a:pt x="28320" y="36060"/>
                </a:lnTo>
                <a:lnTo>
                  <a:pt x="28310" y="36060"/>
                </a:lnTo>
                <a:lnTo>
                  <a:pt x="28300" y="36070"/>
                </a:lnTo>
                <a:lnTo>
                  <a:pt x="28300" y="36080"/>
                </a:lnTo>
                <a:lnTo>
                  <a:pt x="28290" y="36080"/>
                </a:lnTo>
                <a:lnTo>
                  <a:pt x="28290" y="36090"/>
                </a:lnTo>
                <a:lnTo>
                  <a:pt x="28280" y="36090"/>
                </a:lnTo>
                <a:lnTo>
                  <a:pt x="28280" y="36100"/>
                </a:lnTo>
                <a:lnTo>
                  <a:pt x="28270" y="36100"/>
                </a:lnTo>
                <a:lnTo>
                  <a:pt x="28260" y="36100"/>
                </a:lnTo>
                <a:lnTo>
                  <a:pt x="28260" y="36090"/>
                </a:lnTo>
                <a:lnTo>
                  <a:pt x="28250" y="36090"/>
                </a:lnTo>
                <a:lnTo>
                  <a:pt x="28240" y="36090"/>
                </a:lnTo>
                <a:lnTo>
                  <a:pt x="28240" y="36080"/>
                </a:lnTo>
                <a:lnTo>
                  <a:pt x="28230" y="36090"/>
                </a:lnTo>
                <a:lnTo>
                  <a:pt x="28230" y="36100"/>
                </a:lnTo>
                <a:lnTo>
                  <a:pt x="28220" y="36100"/>
                </a:lnTo>
                <a:lnTo>
                  <a:pt x="28220" y="36110"/>
                </a:lnTo>
                <a:lnTo>
                  <a:pt x="28230" y="36110"/>
                </a:lnTo>
                <a:lnTo>
                  <a:pt x="28230" y="36120"/>
                </a:lnTo>
                <a:lnTo>
                  <a:pt x="28220" y="36110"/>
                </a:lnTo>
                <a:lnTo>
                  <a:pt x="28210" y="36120"/>
                </a:lnTo>
                <a:lnTo>
                  <a:pt x="28200" y="36120"/>
                </a:lnTo>
                <a:lnTo>
                  <a:pt x="28190" y="36120"/>
                </a:lnTo>
                <a:lnTo>
                  <a:pt x="28180" y="36120"/>
                </a:lnTo>
                <a:lnTo>
                  <a:pt x="28170" y="36120"/>
                </a:lnTo>
                <a:lnTo>
                  <a:pt x="28160" y="36120"/>
                </a:lnTo>
                <a:lnTo>
                  <a:pt x="28150" y="36120"/>
                </a:lnTo>
                <a:lnTo>
                  <a:pt x="28150" y="36130"/>
                </a:lnTo>
                <a:lnTo>
                  <a:pt x="28140" y="36130"/>
                </a:lnTo>
                <a:lnTo>
                  <a:pt x="28140" y="36140"/>
                </a:lnTo>
                <a:lnTo>
                  <a:pt x="28140" y="36150"/>
                </a:lnTo>
                <a:lnTo>
                  <a:pt x="28150" y="36150"/>
                </a:lnTo>
                <a:lnTo>
                  <a:pt x="28160" y="36150"/>
                </a:lnTo>
                <a:lnTo>
                  <a:pt x="28160" y="36160"/>
                </a:lnTo>
                <a:lnTo>
                  <a:pt x="28170" y="36160"/>
                </a:lnTo>
                <a:lnTo>
                  <a:pt x="28170" y="36170"/>
                </a:lnTo>
                <a:lnTo>
                  <a:pt x="28170" y="36180"/>
                </a:lnTo>
                <a:lnTo>
                  <a:pt x="28180" y="36180"/>
                </a:lnTo>
                <a:lnTo>
                  <a:pt x="28180" y="36190"/>
                </a:lnTo>
                <a:lnTo>
                  <a:pt x="28170" y="36190"/>
                </a:lnTo>
                <a:lnTo>
                  <a:pt x="28170" y="36200"/>
                </a:lnTo>
                <a:lnTo>
                  <a:pt x="28170" y="36210"/>
                </a:lnTo>
                <a:lnTo>
                  <a:pt x="28160" y="36210"/>
                </a:lnTo>
                <a:lnTo>
                  <a:pt x="28160" y="36220"/>
                </a:lnTo>
                <a:lnTo>
                  <a:pt x="28160" y="36230"/>
                </a:lnTo>
                <a:lnTo>
                  <a:pt x="28170" y="36230"/>
                </a:lnTo>
                <a:lnTo>
                  <a:pt x="28170" y="36250"/>
                </a:lnTo>
                <a:lnTo>
                  <a:pt x="28160" y="36250"/>
                </a:lnTo>
                <a:lnTo>
                  <a:pt x="28150" y="36250"/>
                </a:lnTo>
                <a:lnTo>
                  <a:pt x="28140" y="36260"/>
                </a:lnTo>
                <a:lnTo>
                  <a:pt x="28140" y="36270"/>
                </a:lnTo>
                <a:lnTo>
                  <a:pt x="28150" y="36270"/>
                </a:lnTo>
                <a:lnTo>
                  <a:pt x="28150" y="36280"/>
                </a:lnTo>
                <a:lnTo>
                  <a:pt x="28140" y="36270"/>
                </a:lnTo>
                <a:lnTo>
                  <a:pt x="28130" y="36280"/>
                </a:lnTo>
                <a:lnTo>
                  <a:pt x="28130" y="36290"/>
                </a:lnTo>
                <a:lnTo>
                  <a:pt x="28130" y="36310"/>
                </a:lnTo>
                <a:lnTo>
                  <a:pt x="28120" y="36320"/>
                </a:lnTo>
                <a:lnTo>
                  <a:pt x="28130" y="36330"/>
                </a:lnTo>
                <a:lnTo>
                  <a:pt x="28140" y="36320"/>
                </a:lnTo>
                <a:lnTo>
                  <a:pt x="28150" y="36320"/>
                </a:lnTo>
                <a:lnTo>
                  <a:pt x="28150" y="36330"/>
                </a:lnTo>
                <a:lnTo>
                  <a:pt x="28160" y="36330"/>
                </a:lnTo>
                <a:lnTo>
                  <a:pt x="28160" y="36340"/>
                </a:lnTo>
                <a:lnTo>
                  <a:pt x="28170" y="36350"/>
                </a:lnTo>
                <a:lnTo>
                  <a:pt x="28180" y="36350"/>
                </a:lnTo>
                <a:lnTo>
                  <a:pt x="28180" y="36360"/>
                </a:lnTo>
                <a:lnTo>
                  <a:pt x="28190" y="36350"/>
                </a:lnTo>
                <a:lnTo>
                  <a:pt x="28190" y="36370"/>
                </a:lnTo>
                <a:lnTo>
                  <a:pt x="28190" y="36380"/>
                </a:lnTo>
                <a:lnTo>
                  <a:pt x="28180" y="36380"/>
                </a:lnTo>
                <a:lnTo>
                  <a:pt x="28170" y="36390"/>
                </a:lnTo>
                <a:lnTo>
                  <a:pt x="28160" y="36400"/>
                </a:lnTo>
                <a:lnTo>
                  <a:pt x="28160" y="36420"/>
                </a:lnTo>
                <a:lnTo>
                  <a:pt x="28150" y="36420"/>
                </a:lnTo>
                <a:lnTo>
                  <a:pt x="28150" y="36430"/>
                </a:lnTo>
                <a:lnTo>
                  <a:pt x="28150" y="36440"/>
                </a:lnTo>
                <a:lnTo>
                  <a:pt x="28150" y="36450"/>
                </a:lnTo>
                <a:lnTo>
                  <a:pt x="28150" y="36460"/>
                </a:lnTo>
                <a:lnTo>
                  <a:pt x="28140" y="36470"/>
                </a:lnTo>
                <a:lnTo>
                  <a:pt x="28140" y="36490"/>
                </a:lnTo>
                <a:lnTo>
                  <a:pt x="28130" y="36520"/>
                </a:lnTo>
                <a:lnTo>
                  <a:pt x="28130" y="36530"/>
                </a:lnTo>
                <a:lnTo>
                  <a:pt x="28120" y="36540"/>
                </a:lnTo>
                <a:lnTo>
                  <a:pt x="28120" y="36550"/>
                </a:lnTo>
                <a:lnTo>
                  <a:pt x="28110" y="36580"/>
                </a:lnTo>
                <a:lnTo>
                  <a:pt x="28100" y="36590"/>
                </a:lnTo>
                <a:lnTo>
                  <a:pt x="28080" y="36640"/>
                </a:lnTo>
                <a:lnTo>
                  <a:pt x="28090" y="36640"/>
                </a:lnTo>
                <a:lnTo>
                  <a:pt x="28100" y="36640"/>
                </a:lnTo>
                <a:lnTo>
                  <a:pt x="28110" y="36670"/>
                </a:lnTo>
                <a:lnTo>
                  <a:pt x="28100" y="36670"/>
                </a:lnTo>
                <a:lnTo>
                  <a:pt x="28100" y="36680"/>
                </a:lnTo>
                <a:lnTo>
                  <a:pt x="28100" y="36690"/>
                </a:lnTo>
                <a:lnTo>
                  <a:pt x="28100" y="36710"/>
                </a:lnTo>
                <a:lnTo>
                  <a:pt x="28100" y="36720"/>
                </a:lnTo>
                <a:lnTo>
                  <a:pt x="28100" y="36730"/>
                </a:lnTo>
                <a:lnTo>
                  <a:pt x="28140" y="36740"/>
                </a:lnTo>
                <a:lnTo>
                  <a:pt x="28140" y="36750"/>
                </a:lnTo>
                <a:lnTo>
                  <a:pt x="28130" y="36750"/>
                </a:lnTo>
                <a:lnTo>
                  <a:pt x="28120" y="36760"/>
                </a:lnTo>
                <a:lnTo>
                  <a:pt x="28110" y="36770"/>
                </a:lnTo>
                <a:lnTo>
                  <a:pt x="28100" y="36770"/>
                </a:lnTo>
                <a:lnTo>
                  <a:pt x="28100" y="36780"/>
                </a:lnTo>
                <a:lnTo>
                  <a:pt x="28090" y="36780"/>
                </a:lnTo>
                <a:lnTo>
                  <a:pt x="28090" y="36790"/>
                </a:lnTo>
                <a:lnTo>
                  <a:pt x="28080" y="36800"/>
                </a:lnTo>
                <a:lnTo>
                  <a:pt x="28070" y="36800"/>
                </a:lnTo>
                <a:lnTo>
                  <a:pt x="28070" y="36810"/>
                </a:lnTo>
                <a:lnTo>
                  <a:pt x="28060" y="36810"/>
                </a:lnTo>
                <a:lnTo>
                  <a:pt x="28060" y="36820"/>
                </a:lnTo>
                <a:lnTo>
                  <a:pt x="28050" y="36820"/>
                </a:lnTo>
                <a:lnTo>
                  <a:pt x="28040" y="36830"/>
                </a:lnTo>
                <a:lnTo>
                  <a:pt x="28040" y="36820"/>
                </a:lnTo>
                <a:lnTo>
                  <a:pt x="28030" y="36820"/>
                </a:lnTo>
                <a:lnTo>
                  <a:pt x="28030" y="36830"/>
                </a:lnTo>
                <a:lnTo>
                  <a:pt x="28020" y="36830"/>
                </a:lnTo>
                <a:lnTo>
                  <a:pt x="28010" y="36830"/>
                </a:lnTo>
                <a:lnTo>
                  <a:pt x="28000" y="36830"/>
                </a:lnTo>
                <a:lnTo>
                  <a:pt x="28000" y="36840"/>
                </a:lnTo>
                <a:lnTo>
                  <a:pt x="27990" y="36840"/>
                </a:lnTo>
                <a:lnTo>
                  <a:pt x="27980" y="36840"/>
                </a:lnTo>
                <a:lnTo>
                  <a:pt x="27970" y="36840"/>
                </a:lnTo>
                <a:lnTo>
                  <a:pt x="27970" y="36850"/>
                </a:lnTo>
                <a:lnTo>
                  <a:pt x="27970" y="36860"/>
                </a:lnTo>
                <a:lnTo>
                  <a:pt x="27960" y="36860"/>
                </a:lnTo>
                <a:lnTo>
                  <a:pt x="27960" y="36850"/>
                </a:lnTo>
                <a:lnTo>
                  <a:pt x="27950" y="36850"/>
                </a:lnTo>
                <a:lnTo>
                  <a:pt x="27960" y="36850"/>
                </a:lnTo>
                <a:lnTo>
                  <a:pt x="27960" y="36840"/>
                </a:lnTo>
                <a:lnTo>
                  <a:pt x="27950" y="36840"/>
                </a:lnTo>
                <a:lnTo>
                  <a:pt x="27940" y="36840"/>
                </a:lnTo>
                <a:lnTo>
                  <a:pt x="27930" y="36840"/>
                </a:lnTo>
                <a:lnTo>
                  <a:pt x="27930" y="36830"/>
                </a:lnTo>
                <a:lnTo>
                  <a:pt x="27920" y="36830"/>
                </a:lnTo>
                <a:lnTo>
                  <a:pt x="27910" y="36830"/>
                </a:lnTo>
                <a:lnTo>
                  <a:pt x="27910" y="36840"/>
                </a:lnTo>
                <a:lnTo>
                  <a:pt x="27900" y="36840"/>
                </a:lnTo>
                <a:lnTo>
                  <a:pt x="27890" y="36840"/>
                </a:lnTo>
                <a:lnTo>
                  <a:pt x="27880" y="36840"/>
                </a:lnTo>
                <a:lnTo>
                  <a:pt x="27870" y="36840"/>
                </a:lnTo>
                <a:lnTo>
                  <a:pt x="27860" y="36850"/>
                </a:lnTo>
                <a:lnTo>
                  <a:pt x="27860" y="36840"/>
                </a:lnTo>
                <a:lnTo>
                  <a:pt x="27850" y="36840"/>
                </a:lnTo>
                <a:lnTo>
                  <a:pt x="27860" y="36810"/>
                </a:lnTo>
                <a:lnTo>
                  <a:pt x="27860" y="36790"/>
                </a:lnTo>
                <a:lnTo>
                  <a:pt x="27870" y="36780"/>
                </a:lnTo>
                <a:lnTo>
                  <a:pt x="27870" y="36760"/>
                </a:lnTo>
                <a:lnTo>
                  <a:pt x="27870" y="36750"/>
                </a:lnTo>
                <a:lnTo>
                  <a:pt x="27860" y="36750"/>
                </a:lnTo>
                <a:lnTo>
                  <a:pt x="27850" y="36750"/>
                </a:lnTo>
                <a:lnTo>
                  <a:pt x="27840" y="36750"/>
                </a:lnTo>
                <a:lnTo>
                  <a:pt x="27820" y="36750"/>
                </a:lnTo>
                <a:lnTo>
                  <a:pt x="27800" y="36750"/>
                </a:lnTo>
                <a:lnTo>
                  <a:pt x="27780" y="36750"/>
                </a:lnTo>
                <a:lnTo>
                  <a:pt x="27770" y="36760"/>
                </a:lnTo>
                <a:lnTo>
                  <a:pt x="27780" y="36770"/>
                </a:lnTo>
                <a:lnTo>
                  <a:pt x="27810" y="36800"/>
                </a:lnTo>
                <a:lnTo>
                  <a:pt x="27830" y="36810"/>
                </a:lnTo>
                <a:lnTo>
                  <a:pt x="27830" y="36820"/>
                </a:lnTo>
                <a:lnTo>
                  <a:pt x="27830" y="36840"/>
                </a:lnTo>
                <a:lnTo>
                  <a:pt x="27820" y="36840"/>
                </a:lnTo>
                <a:lnTo>
                  <a:pt x="27790" y="36850"/>
                </a:lnTo>
                <a:lnTo>
                  <a:pt x="27770" y="36840"/>
                </a:lnTo>
                <a:lnTo>
                  <a:pt x="27750" y="36840"/>
                </a:lnTo>
                <a:lnTo>
                  <a:pt x="27740" y="36830"/>
                </a:lnTo>
                <a:lnTo>
                  <a:pt x="27720" y="36830"/>
                </a:lnTo>
                <a:lnTo>
                  <a:pt x="27690" y="36820"/>
                </a:lnTo>
                <a:lnTo>
                  <a:pt x="27690" y="36810"/>
                </a:lnTo>
                <a:lnTo>
                  <a:pt x="27680" y="36790"/>
                </a:lnTo>
                <a:lnTo>
                  <a:pt x="27680" y="36770"/>
                </a:lnTo>
                <a:lnTo>
                  <a:pt x="27660" y="36770"/>
                </a:lnTo>
                <a:lnTo>
                  <a:pt x="27640" y="36760"/>
                </a:lnTo>
                <a:lnTo>
                  <a:pt x="27620" y="36760"/>
                </a:lnTo>
                <a:lnTo>
                  <a:pt x="27610" y="36750"/>
                </a:lnTo>
                <a:lnTo>
                  <a:pt x="27600" y="36750"/>
                </a:lnTo>
                <a:lnTo>
                  <a:pt x="27590" y="36750"/>
                </a:lnTo>
                <a:lnTo>
                  <a:pt x="27570" y="36750"/>
                </a:lnTo>
                <a:lnTo>
                  <a:pt x="27560" y="36750"/>
                </a:lnTo>
                <a:lnTo>
                  <a:pt x="27550" y="36750"/>
                </a:lnTo>
                <a:lnTo>
                  <a:pt x="27540" y="36760"/>
                </a:lnTo>
                <a:lnTo>
                  <a:pt x="27530" y="36780"/>
                </a:lnTo>
                <a:lnTo>
                  <a:pt x="27410" y="36730"/>
                </a:lnTo>
                <a:lnTo>
                  <a:pt x="27380" y="36730"/>
                </a:lnTo>
                <a:lnTo>
                  <a:pt x="27370" y="36710"/>
                </a:lnTo>
                <a:lnTo>
                  <a:pt x="27350" y="36690"/>
                </a:lnTo>
                <a:lnTo>
                  <a:pt x="27320" y="36680"/>
                </a:lnTo>
                <a:lnTo>
                  <a:pt x="27310" y="36680"/>
                </a:lnTo>
                <a:lnTo>
                  <a:pt x="27300" y="36690"/>
                </a:lnTo>
                <a:lnTo>
                  <a:pt x="27290" y="36730"/>
                </a:lnTo>
                <a:lnTo>
                  <a:pt x="27290" y="36740"/>
                </a:lnTo>
                <a:lnTo>
                  <a:pt x="27280" y="36750"/>
                </a:lnTo>
                <a:lnTo>
                  <a:pt x="27270" y="36790"/>
                </a:lnTo>
                <a:lnTo>
                  <a:pt x="27270" y="36800"/>
                </a:lnTo>
                <a:lnTo>
                  <a:pt x="27270" y="36820"/>
                </a:lnTo>
                <a:lnTo>
                  <a:pt x="27270" y="36840"/>
                </a:lnTo>
                <a:lnTo>
                  <a:pt x="27270" y="36870"/>
                </a:lnTo>
                <a:lnTo>
                  <a:pt x="27280" y="36890"/>
                </a:lnTo>
                <a:lnTo>
                  <a:pt x="27310" y="36910"/>
                </a:lnTo>
                <a:lnTo>
                  <a:pt x="27320" y="36950"/>
                </a:lnTo>
                <a:lnTo>
                  <a:pt x="27330" y="36970"/>
                </a:lnTo>
                <a:lnTo>
                  <a:pt x="27340" y="36970"/>
                </a:lnTo>
                <a:lnTo>
                  <a:pt x="27350" y="36970"/>
                </a:lnTo>
                <a:lnTo>
                  <a:pt x="27350" y="36980"/>
                </a:lnTo>
                <a:lnTo>
                  <a:pt x="27370" y="36980"/>
                </a:lnTo>
                <a:lnTo>
                  <a:pt x="27370" y="36990"/>
                </a:lnTo>
                <a:lnTo>
                  <a:pt x="27360" y="37000"/>
                </a:lnTo>
                <a:lnTo>
                  <a:pt x="27340" y="37000"/>
                </a:lnTo>
                <a:lnTo>
                  <a:pt x="27330" y="37010"/>
                </a:lnTo>
                <a:lnTo>
                  <a:pt x="27340" y="37050"/>
                </a:lnTo>
                <a:lnTo>
                  <a:pt x="27340" y="37060"/>
                </a:lnTo>
                <a:lnTo>
                  <a:pt x="27360" y="37090"/>
                </a:lnTo>
                <a:lnTo>
                  <a:pt x="27350" y="37100"/>
                </a:lnTo>
                <a:lnTo>
                  <a:pt x="27340" y="37100"/>
                </a:lnTo>
                <a:lnTo>
                  <a:pt x="27340" y="37110"/>
                </a:lnTo>
                <a:lnTo>
                  <a:pt x="27350" y="37120"/>
                </a:lnTo>
                <a:lnTo>
                  <a:pt x="27360" y="37130"/>
                </a:lnTo>
                <a:lnTo>
                  <a:pt x="27350" y="37150"/>
                </a:lnTo>
                <a:lnTo>
                  <a:pt x="27340" y="37160"/>
                </a:lnTo>
                <a:lnTo>
                  <a:pt x="27350" y="37160"/>
                </a:lnTo>
                <a:lnTo>
                  <a:pt x="27330" y="37200"/>
                </a:lnTo>
                <a:lnTo>
                  <a:pt x="27310" y="37210"/>
                </a:lnTo>
                <a:lnTo>
                  <a:pt x="27290" y="37190"/>
                </a:lnTo>
                <a:lnTo>
                  <a:pt x="27280" y="37190"/>
                </a:lnTo>
                <a:lnTo>
                  <a:pt x="27270" y="37200"/>
                </a:lnTo>
                <a:lnTo>
                  <a:pt x="27300" y="37240"/>
                </a:lnTo>
                <a:lnTo>
                  <a:pt x="27320" y="37240"/>
                </a:lnTo>
                <a:lnTo>
                  <a:pt x="27330" y="37240"/>
                </a:lnTo>
                <a:lnTo>
                  <a:pt x="27350" y="37220"/>
                </a:lnTo>
                <a:lnTo>
                  <a:pt x="27370" y="37240"/>
                </a:lnTo>
                <a:lnTo>
                  <a:pt x="27370" y="37220"/>
                </a:lnTo>
                <a:lnTo>
                  <a:pt x="27410" y="37220"/>
                </a:lnTo>
                <a:lnTo>
                  <a:pt x="27410" y="37230"/>
                </a:lnTo>
                <a:lnTo>
                  <a:pt x="27430" y="37220"/>
                </a:lnTo>
                <a:lnTo>
                  <a:pt x="27430" y="37230"/>
                </a:lnTo>
                <a:lnTo>
                  <a:pt x="27440" y="37250"/>
                </a:lnTo>
                <a:lnTo>
                  <a:pt x="27440" y="37280"/>
                </a:lnTo>
                <a:lnTo>
                  <a:pt x="27450" y="37280"/>
                </a:lnTo>
                <a:lnTo>
                  <a:pt x="27460" y="37280"/>
                </a:lnTo>
                <a:lnTo>
                  <a:pt x="27460" y="37290"/>
                </a:lnTo>
                <a:lnTo>
                  <a:pt x="27460" y="37300"/>
                </a:lnTo>
                <a:lnTo>
                  <a:pt x="27450" y="37310"/>
                </a:lnTo>
                <a:lnTo>
                  <a:pt x="27460" y="37320"/>
                </a:lnTo>
                <a:lnTo>
                  <a:pt x="27470" y="37350"/>
                </a:lnTo>
                <a:lnTo>
                  <a:pt x="27450" y="37390"/>
                </a:lnTo>
                <a:lnTo>
                  <a:pt x="27440" y="37410"/>
                </a:lnTo>
                <a:lnTo>
                  <a:pt x="27460" y="37430"/>
                </a:lnTo>
                <a:lnTo>
                  <a:pt x="27460" y="37460"/>
                </a:lnTo>
                <a:lnTo>
                  <a:pt x="27470" y="37490"/>
                </a:lnTo>
                <a:lnTo>
                  <a:pt x="27460" y="37500"/>
                </a:lnTo>
                <a:lnTo>
                  <a:pt x="27470" y="37510"/>
                </a:lnTo>
                <a:lnTo>
                  <a:pt x="27480" y="37510"/>
                </a:lnTo>
                <a:lnTo>
                  <a:pt x="27480" y="37500"/>
                </a:lnTo>
                <a:lnTo>
                  <a:pt x="27490" y="37480"/>
                </a:lnTo>
                <a:lnTo>
                  <a:pt x="27500" y="37500"/>
                </a:lnTo>
                <a:lnTo>
                  <a:pt x="27510" y="37510"/>
                </a:lnTo>
                <a:lnTo>
                  <a:pt x="27520" y="37510"/>
                </a:lnTo>
                <a:lnTo>
                  <a:pt x="27530" y="37510"/>
                </a:lnTo>
                <a:lnTo>
                  <a:pt x="27540" y="37510"/>
                </a:lnTo>
                <a:lnTo>
                  <a:pt x="27540" y="37500"/>
                </a:lnTo>
                <a:lnTo>
                  <a:pt x="27540" y="37490"/>
                </a:lnTo>
                <a:lnTo>
                  <a:pt x="27550" y="37490"/>
                </a:lnTo>
                <a:lnTo>
                  <a:pt x="27560" y="37490"/>
                </a:lnTo>
                <a:lnTo>
                  <a:pt x="27560" y="37530"/>
                </a:lnTo>
                <a:lnTo>
                  <a:pt x="27560" y="37540"/>
                </a:lnTo>
                <a:lnTo>
                  <a:pt x="27580" y="37540"/>
                </a:lnTo>
                <a:lnTo>
                  <a:pt x="27580" y="37530"/>
                </a:lnTo>
                <a:lnTo>
                  <a:pt x="27600" y="37530"/>
                </a:lnTo>
                <a:lnTo>
                  <a:pt x="27620" y="37520"/>
                </a:lnTo>
                <a:lnTo>
                  <a:pt x="27630" y="37520"/>
                </a:lnTo>
                <a:lnTo>
                  <a:pt x="27650" y="37530"/>
                </a:lnTo>
                <a:lnTo>
                  <a:pt x="27660" y="37530"/>
                </a:lnTo>
                <a:lnTo>
                  <a:pt x="27670" y="37540"/>
                </a:lnTo>
                <a:lnTo>
                  <a:pt x="27680" y="37550"/>
                </a:lnTo>
                <a:lnTo>
                  <a:pt x="27690" y="37560"/>
                </a:lnTo>
                <a:lnTo>
                  <a:pt x="27690" y="37590"/>
                </a:lnTo>
                <a:lnTo>
                  <a:pt x="27680" y="37600"/>
                </a:lnTo>
                <a:lnTo>
                  <a:pt x="27670" y="37600"/>
                </a:lnTo>
                <a:lnTo>
                  <a:pt x="27660" y="37610"/>
                </a:lnTo>
                <a:lnTo>
                  <a:pt x="27660" y="37600"/>
                </a:lnTo>
                <a:lnTo>
                  <a:pt x="27640" y="37620"/>
                </a:lnTo>
                <a:lnTo>
                  <a:pt x="27640" y="37630"/>
                </a:lnTo>
                <a:lnTo>
                  <a:pt x="27660" y="37650"/>
                </a:lnTo>
                <a:lnTo>
                  <a:pt x="27680" y="37650"/>
                </a:lnTo>
                <a:lnTo>
                  <a:pt x="27680" y="37670"/>
                </a:lnTo>
                <a:lnTo>
                  <a:pt x="27650" y="37680"/>
                </a:lnTo>
                <a:lnTo>
                  <a:pt x="27610" y="37670"/>
                </a:lnTo>
                <a:lnTo>
                  <a:pt x="27610" y="37660"/>
                </a:lnTo>
                <a:lnTo>
                  <a:pt x="27600" y="37660"/>
                </a:lnTo>
                <a:lnTo>
                  <a:pt x="27580" y="37700"/>
                </a:lnTo>
                <a:lnTo>
                  <a:pt x="27570" y="37700"/>
                </a:lnTo>
                <a:lnTo>
                  <a:pt x="27560" y="37690"/>
                </a:lnTo>
                <a:lnTo>
                  <a:pt x="27530" y="37690"/>
                </a:lnTo>
                <a:lnTo>
                  <a:pt x="27500" y="37670"/>
                </a:lnTo>
                <a:lnTo>
                  <a:pt x="27490" y="37670"/>
                </a:lnTo>
                <a:lnTo>
                  <a:pt x="27480" y="37670"/>
                </a:lnTo>
                <a:lnTo>
                  <a:pt x="27460" y="37690"/>
                </a:lnTo>
                <a:lnTo>
                  <a:pt x="27460" y="37680"/>
                </a:lnTo>
                <a:lnTo>
                  <a:pt x="27430" y="37670"/>
                </a:lnTo>
                <a:lnTo>
                  <a:pt x="27440" y="37650"/>
                </a:lnTo>
                <a:lnTo>
                  <a:pt x="27460" y="37650"/>
                </a:lnTo>
                <a:lnTo>
                  <a:pt x="27460" y="37640"/>
                </a:lnTo>
                <a:lnTo>
                  <a:pt x="27460" y="37630"/>
                </a:lnTo>
                <a:lnTo>
                  <a:pt x="27450" y="37620"/>
                </a:lnTo>
                <a:lnTo>
                  <a:pt x="27440" y="37610"/>
                </a:lnTo>
                <a:lnTo>
                  <a:pt x="27420" y="37600"/>
                </a:lnTo>
                <a:lnTo>
                  <a:pt x="27420" y="37590"/>
                </a:lnTo>
                <a:lnTo>
                  <a:pt x="27390" y="37610"/>
                </a:lnTo>
                <a:lnTo>
                  <a:pt x="27370" y="37580"/>
                </a:lnTo>
                <a:lnTo>
                  <a:pt x="27350" y="37580"/>
                </a:lnTo>
                <a:lnTo>
                  <a:pt x="27340" y="37580"/>
                </a:lnTo>
                <a:lnTo>
                  <a:pt x="27330" y="37590"/>
                </a:lnTo>
                <a:lnTo>
                  <a:pt x="27320" y="37590"/>
                </a:lnTo>
                <a:lnTo>
                  <a:pt x="27300" y="37600"/>
                </a:lnTo>
                <a:lnTo>
                  <a:pt x="27320" y="37630"/>
                </a:lnTo>
                <a:lnTo>
                  <a:pt x="27320" y="37650"/>
                </a:lnTo>
                <a:lnTo>
                  <a:pt x="27310" y="37660"/>
                </a:lnTo>
                <a:lnTo>
                  <a:pt x="27330" y="37700"/>
                </a:lnTo>
                <a:lnTo>
                  <a:pt x="27370" y="37750"/>
                </a:lnTo>
                <a:lnTo>
                  <a:pt x="27410" y="37730"/>
                </a:lnTo>
                <a:lnTo>
                  <a:pt x="27420" y="37750"/>
                </a:lnTo>
                <a:lnTo>
                  <a:pt x="27430" y="37770"/>
                </a:lnTo>
                <a:lnTo>
                  <a:pt x="27410" y="37780"/>
                </a:lnTo>
                <a:lnTo>
                  <a:pt x="27350" y="37760"/>
                </a:lnTo>
                <a:lnTo>
                  <a:pt x="27340" y="37760"/>
                </a:lnTo>
                <a:lnTo>
                  <a:pt x="27290" y="37760"/>
                </a:lnTo>
                <a:lnTo>
                  <a:pt x="27280" y="37760"/>
                </a:lnTo>
                <a:lnTo>
                  <a:pt x="27280" y="37780"/>
                </a:lnTo>
                <a:lnTo>
                  <a:pt x="27270" y="37790"/>
                </a:lnTo>
                <a:lnTo>
                  <a:pt x="27270" y="37800"/>
                </a:lnTo>
                <a:lnTo>
                  <a:pt x="27260" y="37820"/>
                </a:lnTo>
                <a:lnTo>
                  <a:pt x="27260" y="37830"/>
                </a:lnTo>
                <a:lnTo>
                  <a:pt x="27260" y="37840"/>
                </a:lnTo>
                <a:lnTo>
                  <a:pt x="27250" y="37840"/>
                </a:lnTo>
                <a:lnTo>
                  <a:pt x="27240" y="37840"/>
                </a:lnTo>
                <a:lnTo>
                  <a:pt x="27240" y="37850"/>
                </a:lnTo>
                <a:lnTo>
                  <a:pt x="27230" y="37850"/>
                </a:lnTo>
                <a:lnTo>
                  <a:pt x="27220" y="37850"/>
                </a:lnTo>
                <a:lnTo>
                  <a:pt x="27210" y="37850"/>
                </a:lnTo>
                <a:lnTo>
                  <a:pt x="27200" y="37850"/>
                </a:lnTo>
                <a:lnTo>
                  <a:pt x="27200" y="37860"/>
                </a:lnTo>
                <a:lnTo>
                  <a:pt x="27200" y="37850"/>
                </a:lnTo>
                <a:lnTo>
                  <a:pt x="27200" y="37860"/>
                </a:lnTo>
                <a:lnTo>
                  <a:pt x="27190" y="37860"/>
                </a:lnTo>
                <a:lnTo>
                  <a:pt x="27180" y="37860"/>
                </a:lnTo>
                <a:lnTo>
                  <a:pt x="27170" y="37860"/>
                </a:lnTo>
                <a:lnTo>
                  <a:pt x="27170" y="37870"/>
                </a:lnTo>
                <a:lnTo>
                  <a:pt x="27160" y="37870"/>
                </a:lnTo>
                <a:lnTo>
                  <a:pt x="27150" y="37870"/>
                </a:lnTo>
                <a:lnTo>
                  <a:pt x="27150" y="37880"/>
                </a:lnTo>
                <a:lnTo>
                  <a:pt x="27140" y="37880"/>
                </a:lnTo>
                <a:lnTo>
                  <a:pt x="27130" y="37880"/>
                </a:lnTo>
                <a:lnTo>
                  <a:pt x="27130" y="37890"/>
                </a:lnTo>
                <a:lnTo>
                  <a:pt x="27120" y="37890"/>
                </a:lnTo>
                <a:lnTo>
                  <a:pt x="27110" y="37900"/>
                </a:lnTo>
                <a:lnTo>
                  <a:pt x="27100" y="37910"/>
                </a:lnTo>
                <a:lnTo>
                  <a:pt x="27100" y="37920"/>
                </a:lnTo>
                <a:lnTo>
                  <a:pt x="27090" y="37930"/>
                </a:lnTo>
                <a:lnTo>
                  <a:pt x="27080" y="37940"/>
                </a:lnTo>
                <a:lnTo>
                  <a:pt x="27060" y="37940"/>
                </a:lnTo>
                <a:lnTo>
                  <a:pt x="27050" y="37940"/>
                </a:lnTo>
                <a:lnTo>
                  <a:pt x="27030" y="37940"/>
                </a:lnTo>
                <a:lnTo>
                  <a:pt x="27020" y="37920"/>
                </a:lnTo>
                <a:lnTo>
                  <a:pt x="27010" y="37920"/>
                </a:lnTo>
                <a:lnTo>
                  <a:pt x="27000" y="37930"/>
                </a:lnTo>
                <a:lnTo>
                  <a:pt x="26980" y="37920"/>
                </a:lnTo>
                <a:lnTo>
                  <a:pt x="26970" y="37920"/>
                </a:lnTo>
                <a:lnTo>
                  <a:pt x="26970" y="37910"/>
                </a:lnTo>
                <a:lnTo>
                  <a:pt x="26970" y="37900"/>
                </a:lnTo>
                <a:lnTo>
                  <a:pt x="26940" y="37900"/>
                </a:lnTo>
                <a:lnTo>
                  <a:pt x="26930" y="37890"/>
                </a:lnTo>
                <a:lnTo>
                  <a:pt x="26920" y="37890"/>
                </a:lnTo>
                <a:lnTo>
                  <a:pt x="26920" y="37880"/>
                </a:lnTo>
                <a:lnTo>
                  <a:pt x="26910" y="37860"/>
                </a:lnTo>
                <a:lnTo>
                  <a:pt x="26910" y="37830"/>
                </a:lnTo>
                <a:lnTo>
                  <a:pt x="26920" y="37810"/>
                </a:lnTo>
                <a:lnTo>
                  <a:pt x="26930" y="37780"/>
                </a:lnTo>
                <a:lnTo>
                  <a:pt x="26900" y="37760"/>
                </a:lnTo>
                <a:lnTo>
                  <a:pt x="26880" y="37760"/>
                </a:lnTo>
                <a:lnTo>
                  <a:pt x="26880" y="37750"/>
                </a:lnTo>
                <a:lnTo>
                  <a:pt x="26860" y="37750"/>
                </a:lnTo>
                <a:lnTo>
                  <a:pt x="26850" y="37750"/>
                </a:lnTo>
                <a:lnTo>
                  <a:pt x="26850" y="37740"/>
                </a:lnTo>
                <a:lnTo>
                  <a:pt x="26840" y="37740"/>
                </a:lnTo>
                <a:lnTo>
                  <a:pt x="26840" y="37730"/>
                </a:lnTo>
                <a:lnTo>
                  <a:pt x="26830" y="37730"/>
                </a:lnTo>
                <a:lnTo>
                  <a:pt x="26830" y="37720"/>
                </a:lnTo>
                <a:lnTo>
                  <a:pt x="26820" y="37720"/>
                </a:lnTo>
                <a:lnTo>
                  <a:pt x="26810" y="37710"/>
                </a:lnTo>
                <a:lnTo>
                  <a:pt x="26800" y="37710"/>
                </a:lnTo>
                <a:lnTo>
                  <a:pt x="26780" y="37710"/>
                </a:lnTo>
                <a:lnTo>
                  <a:pt x="26790" y="37770"/>
                </a:lnTo>
                <a:lnTo>
                  <a:pt x="26800" y="37790"/>
                </a:lnTo>
                <a:lnTo>
                  <a:pt x="26810" y="37870"/>
                </a:lnTo>
                <a:lnTo>
                  <a:pt x="26820" y="37960"/>
                </a:lnTo>
                <a:lnTo>
                  <a:pt x="26830" y="37990"/>
                </a:lnTo>
                <a:lnTo>
                  <a:pt x="26800" y="38050"/>
                </a:lnTo>
                <a:lnTo>
                  <a:pt x="26800" y="38060"/>
                </a:lnTo>
                <a:lnTo>
                  <a:pt x="26790" y="38080"/>
                </a:lnTo>
                <a:lnTo>
                  <a:pt x="26770" y="38120"/>
                </a:lnTo>
                <a:lnTo>
                  <a:pt x="26790" y="38140"/>
                </a:lnTo>
                <a:lnTo>
                  <a:pt x="26830" y="38160"/>
                </a:lnTo>
                <a:lnTo>
                  <a:pt x="26860" y="38180"/>
                </a:lnTo>
                <a:lnTo>
                  <a:pt x="26910" y="38210"/>
                </a:lnTo>
                <a:lnTo>
                  <a:pt x="26900" y="38210"/>
                </a:lnTo>
                <a:lnTo>
                  <a:pt x="26900" y="38220"/>
                </a:lnTo>
                <a:lnTo>
                  <a:pt x="26890" y="38220"/>
                </a:lnTo>
                <a:lnTo>
                  <a:pt x="26890" y="38230"/>
                </a:lnTo>
                <a:lnTo>
                  <a:pt x="26880" y="38250"/>
                </a:lnTo>
                <a:lnTo>
                  <a:pt x="26870" y="38260"/>
                </a:lnTo>
                <a:lnTo>
                  <a:pt x="26870" y="38270"/>
                </a:lnTo>
                <a:lnTo>
                  <a:pt x="26850" y="38290"/>
                </a:lnTo>
                <a:lnTo>
                  <a:pt x="26840" y="38310"/>
                </a:lnTo>
                <a:lnTo>
                  <a:pt x="26850" y="38380"/>
                </a:lnTo>
                <a:lnTo>
                  <a:pt x="26850" y="38450"/>
                </a:lnTo>
                <a:lnTo>
                  <a:pt x="26800" y="38460"/>
                </a:lnTo>
                <a:lnTo>
                  <a:pt x="26800" y="38480"/>
                </a:lnTo>
                <a:lnTo>
                  <a:pt x="26800" y="38490"/>
                </a:lnTo>
                <a:lnTo>
                  <a:pt x="26780" y="38520"/>
                </a:lnTo>
                <a:lnTo>
                  <a:pt x="26800" y="38550"/>
                </a:lnTo>
                <a:lnTo>
                  <a:pt x="26800" y="38570"/>
                </a:lnTo>
                <a:lnTo>
                  <a:pt x="26790" y="38590"/>
                </a:lnTo>
                <a:lnTo>
                  <a:pt x="26790" y="38600"/>
                </a:lnTo>
                <a:lnTo>
                  <a:pt x="26790" y="38610"/>
                </a:lnTo>
                <a:lnTo>
                  <a:pt x="26780" y="38620"/>
                </a:lnTo>
                <a:lnTo>
                  <a:pt x="26780" y="38630"/>
                </a:lnTo>
                <a:lnTo>
                  <a:pt x="26770" y="38640"/>
                </a:lnTo>
                <a:lnTo>
                  <a:pt x="26780" y="38650"/>
                </a:lnTo>
                <a:lnTo>
                  <a:pt x="26780" y="38660"/>
                </a:lnTo>
                <a:lnTo>
                  <a:pt x="26780" y="38670"/>
                </a:lnTo>
                <a:lnTo>
                  <a:pt x="26770" y="38670"/>
                </a:lnTo>
                <a:lnTo>
                  <a:pt x="26770" y="38680"/>
                </a:lnTo>
                <a:lnTo>
                  <a:pt x="26740" y="38680"/>
                </a:lnTo>
                <a:lnTo>
                  <a:pt x="26730" y="38670"/>
                </a:lnTo>
                <a:lnTo>
                  <a:pt x="26720" y="38670"/>
                </a:lnTo>
                <a:lnTo>
                  <a:pt x="26730" y="38660"/>
                </a:lnTo>
                <a:lnTo>
                  <a:pt x="26720" y="38640"/>
                </a:lnTo>
                <a:lnTo>
                  <a:pt x="26710" y="38660"/>
                </a:lnTo>
                <a:lnTo>
                  <a:pt x="26690" y="38680"/>
                </a:lnTo>
                <a:lnTo>
                  <a:pt x="26680" y="38690"/>
                </a:lnTo>
                <a:lnTo>
                  <a:pt x="26660" y="38690"/>
                </a:lnTo>
                <a:lnTo>
                  <a:pt x="26640" y="38700"/>
                </a:lnTo>
                <a:lnTo>
                  <a:pt x="26610" y="38730"/>
                </a:lnTo>
                <a:lnTo>
                  <a:pt x="26620" y="38780"/>
                </a:lnTo>
                <a:lnTo>
                  <a:pt x="26620" y="38800"/>
                </a:lnTo>
                <a:lnTo>
                  <a:pt x="26630" y="38810"/>
                </a:lnTo>
                <a:lnTo>
                  <a:pt x="26640" y="38860"/>
                </a:lnTo>
                <a:lnTo>
                  <a:pt x="26660" y="38930"/>
                </a:lnTo>
                <a:lnTo>
                  <a:pt x="26660" y="38950"/>
                </a:lnTo>
                <a:lnTo>
                  <a:pt x="26670" y="38970"/>
                </a:lnTo>
                <a:lnTo>
                  <a:pt x="26680" y="38990"/>
                </a:lnTo>
                <a:lnTo>
                  <a:pt x="26720" y="39000"/>
                </a:lnTo>
                <a:lnTo>
                  <a:pt x="26730" y="38990"/>
                </a:lnTo>
                <a:lnTo>
                  <a:pt x="26750" y="39020"/>
                </a:lnTo>
                <a:lnTo>
                  <a:pt x="26750" y="39030"/>
                </a:lnTo>
                <a:lnTo>
                  <a:pt x="26740" y="39040"/>
                </a:lnTo>
                <a:lnTo>
                  <a:pt x="26740" y="39050"/>
                </a:lnTo>
                <a:lnTo>
                  <a:pt x="26740" y="39060"/>
                </a:lnTo>
                <a:lnTo>
                  <a:pt x="26720" y="39100"/>
                </a:lnTo>
                <a:lnTo>
                  <a:pt x="26710" y="39130"/>
                </a:lnTo>
                <a:lnTo>
                  <a:pt x="26710" y="39140"/>
                </a:lnTo>
                <a:lnTo>
                  <a:pt x="26700" y="39150"/>
                </a:lnTo>
                <a:lnTo>
                  <a:pt x="26700" y="39160"/>
                </a:lnTo>
                <a:lnTo>
                  <a:pt x="26680" y="39210"/>
                </a:lnTo>
                <a:lnTo>
                  <a:pt x="26660" y="39260"/>
                </a:lnTo>
                <a:lnTo>
                  <a:pt x="26640" y="39310"/>
                </a:lnTo>
                <a:lnTo>
                  <a:pt x="26630" y="39320"/>
                </a:lnTo>
                <a:lnTo>
                  <a:pt x="26620" y="39350"/>
                </a:lnTo>
                <a:lnTo>
                  <a:pt x="26600" y="39360"/>
                </a:lnTo>
                <a:lnTo>
                  <a:pt x="26590" y="39360"/>
                </a:lnTo>
                <a:lnTo>
                  <a:pt x="26540" y="39370"/>
                </a:lnTo>
                <a:lnTo>
                  <a:pt x="26520" y="39350"/>
                </a:lnTo>
                <a:lnTo>
                  <a:pt x="26510" y="39350"/>
                </a:lnTo>
                <a:lnTo>
                  <a:pt x="26500" y="39350"/>
                </a:lnTo>
                <a:lnTo>
                  <a:pt x="26490" y="39350"/>
                </a:lnTo>
                <a:lnTo>
                  <a:pt x="26480" y="39350"/>
                </a:lnTo>
                <a:lnTo>
                  <a:pt x="26470" y="39350"/>
                </a:lnTo>
                <a:lnTo>
                  <a:pt x="26450" y="39360"/>
                </a:lnTo>
                <a:lnTo>
                  <a:pt x="26480" y="39410"/>
                </a:lnTo>
                <a:lnTo>
                  <a:pt x="26470" y="39420"/>
                </a:lnTo>
                <a:lnTo>
                  <a:pt x="26470" y="39430"/>
                </a:lnTo>
                <a:lnTo>
                  <a:pt x="26480" y="39440"/>
                </a:lnTo>
                <a:lnTo>
                  <a:pt x="26480" y="39450"/>
                </a:lnTo>
                <a:lnTo>
                  <a:pt x="26480" y="39460"/>
                </a:lnTo>
                <a:lnTo>
                  <a:pt x="26480" y="39470"/>
                </a:lnTo>
                <a:lnTo>
                  <a:pt x="26460" y="39480"/>
                </a:lnTo>
                <a:lnTo>
                  <a:pt x="26480" y="39510"/>
                </a:lnTo>
                <a:lnTo>
                  <a:pt x="26480" y="39550"/>
                </a:lnTo>
                <a:lnTo>
                  <a:pt x="26510" y="39570"/>
                </a:lnTo>
                <a:lnTo>
                  <a:pt x="26500" y="39610"/>
                </a:lnTo>
                <a:lnTo>
                  <a:pt x="26570" y="39610"/>
                </a:lnTo>
                <a:lnTo>
                  <a:pt x="26620" y="39600"/>
                </a:lnTo>
                <a:lnTo>
                  <a:pt x="26610" y="39580"/>
                </a:lnTo>
                <a:lnTo>
                  <a:pt x="26620" y="39550"/>
                </a:lnTo>
                <a:lnTo>
                  <a:pt x="26640" y="39530"/>
                </a:lnTo>
                <a:lnTo>
                  <a:pt x="26660" y="39580"/>
                </a:lnTo>
                <a:lnTo>
                  <a:pt x="26680" y="39660"/>
                </a:lnTo>
                <a:lnTo>
                  <a:pt x="26710" y="39680"/>
                </a:lnTo>
                <a:lnTo>
                  <a:pt x="26730" y="39630"/>
                </a:lnTo>
                <a:lnTo>
                  <a:pt x="26770" y="39630"/>
                </a:lnTo>
                <a:lnTo>
                  <a:pt x="26770" y="39620"/>
                </a:lnTo>
                <a:lnTo>
                  <a:pt x="26800" y="39620"/>
                </a:lnTo>
                <a:lnTo>
                  <a:pt x="26810" y="39600"/>
                </a:lnTo>
                <a:lnTo>
                  <a:pt x="26810" y="39590"/>
                </a:lnTo>
                <a:lnTo>
                  <a:pt x="26820" y="39590"/>
                </a:lnTo>
                <a:lnTo>
                  <a:pt x="26830" y="39600"/>
                </a:lnTo>
                <a:lnTo>
                  <a:pt x="26840" y="39600"/>
                </a:lnTo>
                <a:lnTo>
                  <a:pt x="26840" y="39610"/>
                </a:lnTo>
                <a:lnTo>
                  <a:pt x="26850" y="39600"/>
                </a:lnTo>
                <a:lnTo>
                  <a:pt x="26880" y="39620"/>
                </a:lnTo>
                <a:lnTo>
                  <a:pt x="26890" y="39650"/>
                </a:lnTo>
                <a:lnTo>
                  <a:pt x="26890" y="39660"/>
                </a:lnTo>
                <a:lnTo>
                  <a:pt x="26890" y="39680"/>
                </a:lnTo>
                <a:lnTo>
                  <a:pt x="26890" y="39690"/>
                </a:lnTo>
                <a:lnTo>
                  <a:pt x="26890" y="39700"/>
                </a:lnTo>
                <a:lnTo>
                  <a:pt x="26910" y="39720"/>
                </a:lnTo>
                <a:lnTo>
                  <a:pt x="26900" y="39730"/>
                </a:lnTo>
                <a:lnTo>
                  <a:pt x="26910" y="39750"/>
                </a:lnTo>
                <a:lnTo>
                  <a:pt x="26920" y="39760"/>
                </a:lnTo>
                <a:lnTo>
                  <a:pt x="26930" y="39760"/>
                </a:lnTo>
                <a:lnTo>
                  <a:pt x="26930" y="39770"/>
                </a:lnTo>
                <a:lnTo>
                  <a:pt x="26990" y="39790"/>
                </a:lnTo>
                <a:lnTo>
                  <a:pt x="26990" y="39800"/>
                </a:lnTo>
                <a:lnTo>
                  <a:pt x="27000" y="39810"/>
                </a:lnTo>
                <a:lnTo>
                  <a:pt x="27000" y="39820"/>
                </a:lnTo>
                <a:lnTo>
                  <a:pt x="27000" y="39830"/>
                </a:lnTo>
                <a:lnTo>
                  <a:pt x="27010" y="39830"/>
                </a:lnTo>
                <a:lnTo>
                  <a:pt x="27020" y="39840"/>
                </a:lnTo>
                <a:lnTo>
                  <a:pt x="27010" y="39850"/>
                </a:lnTo>
                <a:lnTo>
                  <a:pt x="27010" y="39870"/>
                </a:lnTo>
                <a:lnTo>
                  <a:pt x="27010" y="39890"/>
                </a:lnTo>
                <a:lnTo>
                  <a:pt x="27010" y="39910"/>
                </a:lnTo>
                <a:lnTo>
                  <a:pt x="27010" y="39920"/>
                </a:lnTo>
                <a:lnTo>
                  <a:pt x="27000" y="39930"/>
                </a:lnTo>
                <a:lnTo>
                  <a:pt x="26990" y="39940"/>
                </a:lnTo>
                <a:lnTo>
                  <a:pt x="26970" y="39970"/>
                </a:lnTo>
                <a:lnTo>
                  <a:pt x="26930" y="40000"/>
                </a:lnTo>
                <a:lnTo>
                  <a:pt x="26920" y="40020"/>
                </a:lnTo>
                <a:lnTo>
                  <a:pt x="26910" y="40030"/>
                </a:lnTo>
                <a:lnTo>
                  <a:pt x="26900" y="40040"/>
                </a:lnTo>
                <a:lnTo>
                  <a:pt x="26890" y="40050"/>
                </a:lnTo>
                <a:lnTo>
                  <a:pt x="26880" y="40070"/>
                </a:lnTo>
                <a:lnTo>
                  <a:pt x="26860" y="40080"/>
                </a:lnTo>
                <a:lnTo>
                  <a:pt x="26860" y="40090"/>
                </a:lnTo>
                <a:lnTo>
                  <a:pt x="26860" y="40100"/>
                </a:lnTo>
                <a:lnTo>
                  <a:pt x="26850" y="40110"/>
                </a:lnTo>
                <a:lnTo>
                  <a:pt x="26850" y="40120"/>
                </a:lnTo>
                <a:lnTo>
                  <a:pt x="26860" y="40130"/>
                </a:lnTo>
                <a:lnTo>
                  <a:pt x="26870" y="40150"/>
                </a:lnTo>
                <a:lnTo>
                  <a:pt x="26880" y="40160"/>
                </a:lnTo>
                <a:lnTo>
                  <a:pt x="26890" y="40160"/>
                </a:lnTo>
                <a:lnTo>
                  <a:pt x="26890" y="40180"/>
                </a:lnTo>
                <a:lnTo>
                  <a:pt x="26900" y="40180"/>
                </a:lnTo>
                <a:lnTo>
                  <a:pt x="26910" y="40200"/>
                </a:lnTo>
                <a:lnTo>
                  <a:pt x="26930" y="40230"/>
                </a:lnTo>
                <a:lnTo>
                  <a:pt x="26940" y="40230"/>
                </a:lnTo>
                <a:lnTo>
                  <a:pt x="26940" y="40250"/>
                </a:lnTo>
                <a:lnTo>
                  <a:pt x="26950" y="40260"/>
                </a:lnTo>
                <a:lnTo>
                  <a:pt x="26950" y="40270"/>
                </a:lnTo>
                <a:lnTo>
                  <a:pt x="26950" y="40280"/>
                </a:lnTo>
                <a:lnTo>
                  <a:pt x="26960" y="40280"/>
                </a:lnTo>
                <a:lnTo>
                  <a:pt x="26960" y="40290"/>
                </a:lnTo>
                <a:lnTo>
                  <a:pt x="26980" y="40310"/>
                </a:lnTo>
                <a:lnTo>
                  <a:pt x="26990" y="40330"/>
                </a:lnTo>
                <a:lnTo>
                  <a:pt x="26980" y="40340"/>
                </a:lnTo>
                <a:lnTo>
                  <a:pt x="26960" y="40360"/>
                </a:lnTo>
                <a:lnTo>
                  <a:pt x="26950" y="40360"/>
                </a:lnTo>
                <a:lnTo>
                  <a:pt x="26940" y="40360"/>
                </a:lnTo>
                <a:lnTo>
                  <a:pt x="26930" y="40350"/>
                </a:lnTo>
                <a:lnTo>
                  <a:pt x="26920" y="40350"/>
                </a:lnTo>
                <a:lnTo>
                  <a:pt x="26900" y="40380"/>
                </a:lnTo>
                <a:lnTo>
                  <a:pt x="26880" y="40390"/>
                </a:lnTo>
                <a:lnTo>
                  <a:pt x="26870" y="40400"/>
                </a:lnTo>
                <a:lnTo>
                  <a:pt x="26850" y="40390"/>
                </a:lnTo>
                <a:lnTo>
                  <a:pt x="26800" y="40370"/>
                </a:lnTo>
                <a:lnTo>
                  <a:pt x="26790" y="40350"/>
                </a:lnTo>
                <a:lnTo>
                  <a:pt x="26770" y="40330"/>
                </a:lnTo>
                <a:lnTo>
                  <a:pt x="26710" y="40340"/>
                </a:lnTo>
                <a:lnTo>
                  <a:pt x="26720" y="40360"/>
                </a:lnTo>
                <a:lnTo>
                  <a:pt x="26730" y="40390"/>
                </a:lnTo>
                <a:lnTo>
                  <a:pt x="26760" y="40430"/>
                </a:lnTo>
                <a:lnTo>
                  <a:pt x="26780" y="40450"/>
                </a:lnTo>
                <a:lnTo>
                  <a:pt x="26760" y="40460"/>
                </a:lnTo>
                <a:lnTo>
                  <a:pt x="26760" y="40470"/>
                </a:lnTo>
                <a:lnTo>
                  <a:pt x="26730" y="40510"/>
                </a:lnTo>
                <a:lnTo>
                  <a:pt x="26720" y="40540"/>
                </a:lnTo>
                <a:lnTo>
                  <a:pt x="26700" y="40540"/>
                </a:lnTo>
                <a:lnTo>
                  <a:pt x="26720" y="40560"/>
                </a:lnTo>
                <a:lnTo>
                  <a:pt x="26740" y="40580"/>
                </a:lnTo>
                <a:lnTo>
                  <a:pt x="26730" y="40620"/>
                </a:lnTo>
                <a:lnTo>
                  <a:pt x="26750" y="40630"/>
                </a:lnTo>
                <a:lnTo>
                  <a:pt x="26760" y="40630"/>
                </a:lnTo>
                <a:lnTo>
                  <a:pt x="26750" y="40680"/>
                </a:lnTo>
                <a:lnTo>
                  <a:pt x="26740" y="40730"/>
                </a:lnTo>
                <a:lnTo>
                  <a:pt x="26730" y="40790"/>
                </a:lnTo>
                <a:lnTo>
                  <a:pt x="26710" y="40850"/>
                </a:lnTo>
                <a:lnTo>
                  <a:pt x="26700" y="40900"/>
                </a:lnTo>
                <a:lnTo>
                  <a:pt x="26690" y="40960"/>
                </a:lnTo>
                <a:lnTo>
                  <a:pt x="26700" y="40960"/>
                </a:lnTo>
                <a:lnTo>
                  <a:pt x="26740" y="40960"/>
                </a:lnTo>
                <a:lnTo>
                  <a:pt x="26750" y="40970"/>
                </a:lnTo>
                <a:lnTo>
                  <a:pt x="26770" y="40970"/>
                </a:lnTo>
                <a:lnTo>
                  <a:pt x="26780" y="40970"/>
                </a:lnTo>
                <a:lnTo>
                  <a:pt x="26800" y="40980"/>
                </a:lnTo>
                <a:lnTo>
                  <a:pt x="26820" y="40970"/>
                </a:lnTo>
                <a:lnTo>
                  <a:pt x="26840" y="40970"/>
                </a:lnTo>
                <a:lnTo>
                  <a:pt x="26860" y="40970"/>
                </a:lnTo>
                <a:lnTo>
                  <a:pt x="26880" y="40980"/>
                </a:lnTo>
                <a:lnTo>
                  <a:pt x="26900" y="40980"/>
                </a:lnTo>
                <a:lnTo>
                  <a:pt x="26920" y="40980"/>
                </a:lnTo>
                <a:lnTo>
                  <a:pt x="26950" y="40980"/>
                </a:lnTo>
                <a:lnTo>
                  <a:pt x="26960" y="40980"/>
                </a:lnTo>
                <a:lnTo>
                  <a:pt x="26960" y="40970"/>
                </a:lnTo>
                <a:lnTo>
                  <a:pt x="26970" y="40970"/>
                </a:lnTo>
                <a:lnTo>
                  <a:pt x="26980" y="40960"/>
                </a:lnTo>
                <a:lnTo>
                  <a:pt x="26990" y="40960"/>
                </a:lnTo>
                <a:lnTo>
                  <a:pt x="27000" y="40960"/>
                </a:lnTo>
                <a:lnTo>
                  <a:pt x="27010" y="40960"/>
                </a:lnTo>
                <a:lnTo>
                  <a:pt x="27040" y="40960"/>
                </a:lnTo>
                <a:lnTo>
                  <a:pt x="27050" y="40960"/>
                </a:lnTo>
                <a:lnTo>
                  <a:pt x="27050" y="40950"/>
                </a:lnTo>
                <a:lnTo>
                  <a:pt x="27060" y="40950"/>
                </a:lnTo>
                <a:lnTo>
                  <a:pt x="27060" y="40940"/>
                </a:lnTo>
                <a:lnTo>
                  <a:pt x="27070" y="40940"/>
                </a:lnTo>
                <a:lnTo>
                  <a:pt x="27090" y="40930"/>
                </a:lnTo>
                <a:lnTo>
                  <a:pt x="27100" y="40930"/>
                </a:lnTo>
                <a:lnTo>
                  <a:pt x="27110" y="40940"/>
                </a:lnTo>
                <a:lnTo>
                  <a:pt x="27110" y="40950"/>
                </a:lnTo>
                <a:lnTo>
                  <a:pt x="27120" y="40950"/>
                </a:lnTo>
                <a:lnTo>
                  <a:pt x="27120" y="40960"/>
                </a:lnTo>
                <a:lnTo>
                  <a:pt x="27130" y="40960"/>
                </a:lnTo>
                <a:lnTo>
                  <a:pt x="27130" y="40970"/>
                </a:lnTo>
                <a:lnTo>
                  <a:pt x="27130" y="40980"/>
                </a:lnTo>
                <a:lnTo>
                  <a:pt x="27130" y="40990"/>
                </a:lnTo>
                <a:lnTo>
                  <a:pt x="27140" y="41010"/>
                </a:lnTo>
                <a:lnTo>
                  <a:pt x="27160" y="41000"/>
                </a:lnTo>
                <a:lnTo>
                  <a:pt x="27160" y="41010"/>
                </a:lnTo>
                <a:lnTo>
                  <a:pt x="27170" y="41010"/>
                </a:lnTo>
                <a:lnTo>
                  <a:pt x="27190" y="41000"/>
                </a:lnTo>
                <a:lnTo>
                  <a:pt x="27200" y="41000"/>
                </a:lnTo>
                <a:lnTo>
                  <a:pt x="27210" y="41000"/>
                </a:lnTo>
                <a:lnTo>
                  <a:pt x="27220" y="41000"/>
                </a:lnTo>
                <a:lnTo>
                  <a:pt x="27230" y="41010"/>
                </a:lnTo>
                <a:lnTo>
                  <a:pt x="27240" y="41020"/>
                </a:lnTo>
                <a:lnTo>
                  <a:pt x="27250" y="41010"/>
                </a:lnTo>
                <a:lnTo>
                  <a:pt x="27260" y="41010"/>
                </a:lnTo>
                <a:lnTo>
                  <a:pt x="27270" y="41000"/>
                </a:lnTo>
                <a:lnTo>
                  <a:pt x="27280" y="41000"/>
                </a:lnTo>
                <a:lnTo>
                  <a:pt x="27300" y="41000"/>
                </a:lnTo>
                <a:lnTo>
                  <a:pt x="27310" y="41000"/>
                </a:lnTo>
                <a:lnTo>
                  <a:pt x="27330" y="41000"/>
                </a:lnTo>
                <a:lnTo>
                  <a:pt x="27350" y="41000"/>
                </a:lnTo>
                <a:lnTo>
                  <a:pt x="27360" y="41000"/>
                </a:lnTo>
                <a:lnTo>
                  <a:pt x="27360" y="41010"/>
                </a:lnTo>
                <a:lnTo>
                  <a:pt x="27370" y="41010"/>
                </a:lnTo>
                <a:lnTo>
                  <a:pt x="27370" y="41020"/>
                </a:lnTo>
                <a:lnTo>
                  <a:pt x="27360" y="41040"/>
                </a:lnTo>
                <a:lnTo>
                  <a:pt x="27370" y="41040"/>
                </a:lnTo>
                <a:lnTo>
                  <a:pt x="27520" y="41090"/>
                </a:lnTo>
                <a:lnTo>
                  <a:pt x="27520" y="41100"/>
                </a:lnTo>
                <a:lnTo>
                  <a:pt x="27580" y="41120"/>
                </a:lnTo>
                <a:lnTo>
                  <a:pt x="27610" y="41130"/>
                </a:lnTo>
                <a:lnTo>
                  <a:pt x="27620" y="41130"/>
                </a:lnTo>
                <a:lnTo>
                  <a:pt x="27620" y="41140"/>
                </a:lnTo>
                <a:lnTo>
                  <a:pt x="27630" y="41150"/>
                </a:lnTo>
                <a:lnTo>
                  <a:pt x="27640" y="41150"/>
                </a:lnTo>
                <a:lnTo>
                  <a:pt x="27640" y="41160"/>
                </a:lnTo>
                <a:lnTo>
                  <a:pt x="27650" y="41160"/>
                </a:lnTo>
                <a:lnTo>
                  <a:pt x="27660" y="41170"/>
                </a:lnTo>
                <a:lnTo>
                  <a:pt x="27670" y="41170"/>
                </a:lnTo>
                <a:lnTo>
                  <a:pt x="27700" y="41210"/>
                </a:lnTo>
                <a:lnTo>
                  <a:pt x="27710" y="41210"/>
                </a:lnTo>
                <a:lnTo>
                  <a:pt x="27730" y="41240"/>
                </a:lnTo>
                <a:lnTo>
                  <a:pt x="27750" y="41260"/>
                </a:lnTo>
                <a:lnTo>
                  <a:pt x="27750" y="41270"/>
                </a:lnTo>
                <a:lnTo>
                  <a:pt x="27760" y="41270"/>
                </a:lnTo>
                <a:lnTo>
                  <a:pt x="27770" y="41270"/>
                </a:lnTo>
                <a:lnTo>
                  <a:pt x="27780" y="41270"/>
                </a:lnTo>
                <a:lnTo>
                  <a:pt x="27790" y="41270"/>
                </a:lnTo>
                <a:lnTo>
                  <a:pt x="27800" y="41280"/>
                </a:lnTo>
                <a:lnTo>
                  <a:pt x="27810" y="41290"/>
                </a:lnTo>
                <a:lnTo>
                  <a:pt x="27820" y="41300"/>
                </a:lnTo>
                <a:lnTo>
                  <a:pt x="27820" y="41310"/>
                </a:lnTo>
                <a:lnTo>
                  <a:pt x="27830" y="41320"/>
                </a:lnTo>
                <a:lnTo>
                  <a:pt x="27840" y="41340"/>
                </a:lnTo>
                <a:lnTo>
                  <a:pt x="27850" y="41350"/>
                </a:lnTo>
                <a:lnTo>
                  <a:pt x="27860" y="41360"/>
                </a:lnTo>
                <a:lnTo>
                  <a:pt x="27860" y="41370"/>
                </a:lnTo>
                <a:lnTo>
                  <a:pt x="27870" y="41370"/>
                </a:lnTo>
                <a:lnTo>
                  <a:pt x="27870" y="41380"/>
                </a:lnTo>
                <a:lnTo>
                  <a:pt x="27880" y="41390"/>
                </a:lnTo>
                <a:lnTo>
                  <a:pt x="27890" y="41400"/>
                </a:lnTo>
                <a:lnTo>
                  <a:pt x="27890" y="41410"/>
                </a:lnTo>
                <a:lnTo>
                  <a:pt x="27900" y="41410"/>
                </a:lnTo>
                <a:lnTo>
                  <a:pt x="27900" y="41420"/>
                </a:lnTo>
                <a:lnTo>
                  <a:pt x="27910" y="41430"/>
                </a:lnTo>
                <a:lnTo>
                  <a:pt x="27920" y="41440"/>
                </a:lnTo>
                <a:lnTo>
                  <a:pt x="27920" y="41450"/>
                </a:lnTo>
                <a:lnTo>
                  <a:pt x="27930" y="41450"/>
                </a:lnTo>
                <a:lnTo>
                  <a:pt x="27920" y="41450"/>
                </a:lnTo>
                <a:lnTo>
                  <a:pt x="27950" y="41440"/>
                </a:lnTo>
                <a:lnTo>
                  <a:pt x="27960" y="41440"/>
                </a:lnTo>
                <a:lnTo>
                  <a:pt x="27970" y="41440"/>
                </a:lnTo>
                <a:lnTo>
                  <a:pt x="27980" y="41440"/>
                </a:lnTo>
                <a:lnTo>
                  <a:pt x="28000" y="41450"/>
                </a:lnTo>
                <a:lnTo>
                  <a:pt x="28010" y="41450"/>
                </a:lnTo>
                <a:lnTo>
                  <a:pt x="28040" y="41460"/>
                </a:lnTo>
                <a:lnTo>
                  <a:pt x="28050" y="41460"/>
                </a:lnTo>
                <a:lnTo>
                  <a:pt x="28060" y="41460"/>
                </a:lnTo>
                <a:lnTo>
                  <a:pt x="28130" y="41470"/>
                </a:lnTo>
                <a:lnTo>
                  <a:pt x="28170" y="41470"/>
                </a:lnTo>
                <a:lnTo>
                  <a:pt x="28180" y="41480"/>
                </a:lnTo>
                <a:lnTo>
                  <a:pt x="28200" y="41480"/>
                </a:lnTo>
                <a:lnTo>
                  <a:pt x="28250" y="41490"/>
                </a:lnTo>
                <a:lnTo>
                  <a:pt x="28270" y="41490"/>
                </a:lnTo>
                <a:lnTo>
                  <a:pt x="28300" y="41490"/>
                </a:lnTo>
                <a:lnTo>
                  <a:pt x="28310" y="41490"/>
                </a:lnTo>
                <a:lnTo>
                  <a:pt x="28310" y="41500"/>
                </a:lnTo>
                <a:lnTo>
                  <a:pt x="28360" y="41520"/>
                </a:lnTo>
                <a:lnTo>
                  <a:pt x="28380" y="41520"/>
                </a:lnTo>
                <a:lnTo>
                  <a:pt x="28320" y="41560"/>
                </a:lnTo>
                <a:lnTo>
                  <a:pt x="27860" y="41880"/>
                </a:lnTo>
                <a:lnTo>
                  <a:pt x="27050" y="42220"/>
                </a:lnTo>
                <a:lnTo>
                  <a:pt x="26990" y="42180"/>
                </a:lnTo>
                <a:lnTo>
                  <a:pt x="26980" y="42180"/>
                </a:lnTo>
                <a:lnTo>
                  <a:pt x="26970" y="42170"/>
                </a:lnTo>
                <a:lnTo>
                  <a:pt x="26970" y="42160"/>
                </a:lnTo>
                <a:lnTo>
                  <a:pt x="26970" y="42150"/>
                </a:lnTo>
                <a:lnTo>
                  <a:pt x="26970" y="42140"/>
                </a:lnTo>
                <a:lnTo>
                  <a:pt x="26960" y="42130"/>
                </a:lnTo>
                <a:lnTo>
                  <a:pt x="26950" y="42130"/>
                </a:lnTo>
                <a:lnTo>
                  <a:pt x="26950" y="42120"/>
                </a:lnTo>
                <a:lnTo>
                  <a:pt x="26940" y="42120"/>
                </a:lnTo>
                <a:lnTo>
                  <a:pt x="26920" y="42120"/>
                </a:lnTo>
                <a:lnTo>
                  <a:pt x="26910" y="42120"/>
                </a:lnTo>
                <a:lnTo>
                  <a:pt x="26900" y="42120"/>
                </a:lnTo>
                <a:lnTo>
                  <a:pt x="26890" y="42120"/>
                </a:lnTo>
                <a:lnTo>
                  <a:pt x="26880" y="42120"/>
                </a:lnTo>
                <a:lnTo>
                  <a:pt x="26870" y="42120"/>
                </a:lnTo>
                <a:lnTo>
                  <a:pt x="26860" y="42120"/>
                </a:lnTo>
                <a:lnTo>
                  <a:pt x="26850" y="42120"/>
                </a:lnTo>
                <a:lnTo>
                  <a:pt x="26840" y="42120"/>
                </a:lnTo>
                <a:lnTo>
                  <a:pt x="26830" y="42120"/>
                </a:lnTo>
                <a:lnTo>
                  <a:pt x="26830" y="42130"/>
                </a:lnTo>
                <a:lnTo>
                  <a:pt x="26840" y="42130"/>
                </a:lnTo>
                <a:lnTo>
                  <a:pt x="26830" y="42130"/>
                </a:lnTo>
                <a:lnTo>
                  <a:pt x="26820" y="42120"/>
                </a:lnTo>
                <a:lnTo>
                  <a:pt x="26810" y="42120"/>
                </a:lnTo>
                <a:lnTo>
                  <a:pt x="26800" y="42120"/>
                </a:lnTo>
                <a:lnTo>
                  <a:pt x="26790" y="42110"/>
                </a:lnTo>
                <a:lnTo>
                  <a:pt x="26780" y="42110"/>
                </a:lnTo>
                <a:lnTo>
                  <a:pt x="26780" y="42120"/>
                </a:lnTo>
                <a:lnTo>
                  <a:pt x="26770" y="42120"/>
                </a:lnTo>
                <a:lnTo>
                  <a:pt x="26770" y="42130"/>
                </a:lnTo>
                <a:lnTo>
                  <a:pt x="26760" y="42120"/>
                </a:lnTo>
                <a:lnTo>
                  <a:pt x="26750" y="42120"/>
                </a:lnTo>
                <a:lnTo>
                  <a:pt x="26750" y="42130"/>
                </a:lnTo>
                <a:lnTo>
                  <a:pt x="26740" y="42130"/>
                </a:lnTo>
                <a:lnTo>
                  <a:pt x="26730" y="42130"/>
                </a:lnTo>
                <a:lnTo>
                  <a:pt x="26720" y="42130"/>
                </a:lnTo>
                <a:lnTo>
                  <a:pt x="26710" y="42120"/>
                </a:lnTo>
                <a:lnTo>
                  <a:pt x="26710" y="42110"/>
                </a:lnTo>
                <a:lnTo>
                  <a:pt x="26700" y="42100"/>
                </a:lnTo>
                <a:lnTo>
                  <a:pt x="26700" y="42110"/>
                </a:lnTo>
                <a:lnTo>
                  <a:pt x="26690" y="42110"/>
                </a:lnTo>
                <a:lnTo>
                  <a:pt x="26690" y="42120"/>
                </a:lnTo>
                <a:lnTo>
                  <a:pt x="26680" y="42130"/>
                </a:lnTo>
                <a:lnTo>
                  <a:pt x="26690" y="42130"/>
                </a:lnTo>
                <a:lnTo>
                  <a:pt x="26680" y="42130"/>
                </a:lnTo>
                <a:lnTo>
                  <a:pt x="26670" y="42140"/>
                </a:lnTo>
                <a:lnTo>
                  <a:pt x="26660" y="42140"/>
                </a:lnTo>
                <a:lnTo>
                  <a:pt x="26660" y="42130"/>
                </a:lnTo>
                <a:lnTo>
                  <a:pt x="26650" y="42130"/>
                </a:lnTo>
                <a:lnTo>
                  <a:pt x="26640" y="42130"/>
                </a:lnTo>
                <a:lnTo>
                  <a:pt x="26640" y="42140"/>
                </a:lnTo>
                <a:lnTo>
                  <a:pt x="26630" y="42150"/>
                </a:lnTo>
                <a:lnTo>
                  <a:pt x="26630" y="42160"/>
                </a:lnTo>
                <a:lnTo>
                  <a:pt x="26630" y="42170"/>
                </a:lnTo>
                <a:lnTo>
                  <a:pt x="26620" y="42180"/>
                </a:lnTo>
                <a:lnTo>
                  <a:pt x="26610" y="42180"/>
                </a:lnTo>
                <a:lnTo>
                  <a:pt x="26610" y="42170"/>
                </a:lnTo>
                <a:lnTo>
                  <a:pt x="26610" y="42180"/>
                </a:lnTo>
                <a:lnTo>
                  <a:pt x="26600" y="42180"/>
                </a:lnTo>
                <a:lnTo>
                  <a:pt x="26590" y="42190"/>
                </a:lnTo>
                <a:lnTo>
                  <a:pt x="26580" y="42190"/>
                </a:lnTo>
                <a:lnTo>
                  <a:pt x="26570" y="42200"/>
                </a:lnTo>
                <a:lnTo>
                  <a:pt x="26560" y="42200"/>
                </a:lnTo>
                <a:lnTo>
                  <a:pt x="26550" y="42210"/>
                </a:lnTo>
                <a:lnTo>
                  <a:pt x="26550" y="42220"/>
                </a:lnTo>
                <a:lnTo>
                  <a:pt x="26540" y="42220"/>
                </a:lnTo>
                <a:lnTo>
                  <a:pt x="26530" y="42230"/>
                </a:lnTo>
                <a:lnTo>
                  <a:pt x="26530" y="42240"/>
                </a:lnTo>
                <a:lnTo>
                  <a:pt x="26520" y="42240"/>
                </a:lnTo>
                <a:lnTo>
                  <a:pt x="26520" y="42250"/>
                </a:lnTo>
                <a:lnTo>
                  <a:pt x="26520" y="42260"/>
                </a:lnTo>
                <a:lnTo>
                  <a:pt x="26510" y="42260"/>
                </a:lnTo>
                <a:lnTo>
                  <a:pt x="26510" y="42270"/>
                </a:lnTo>
                <a:lnTo>
                  <a:pt x="26500" y="42270"/>
                </a:lnTo>
                <a:lnTo>
                  <a:pt x="26500" y="42280"/>
                </a:lnTo>
                <a:lnTo>
                  <a:pt x="26490" y="42280"/>
                </a:lnTo>
                <a:lnTo>
                  <a:pt x="26470" y="42290"/>
                </a:lnTo>
                <a:lnTo>
                  <a:pt x="26470" y="42280"/>
                </a:lnTo>
                <a:lnTo>
                  <a:pt x="26460" y="42290"/>
                </a:lnTo>
                <a:lnTo>
                  <a:pt x="26460" y="42300"/>
                </a:lnTo>
                <a:lnTo>
                  <a:pt x="26460" y="42310"/>
                </a:lnTo>
                <a:lnTo>
                  <a:pt x="26450" y="42320"/>
                </a:lnTo>
                <a:lnTo>
                  <a:pt x="26440" y="42320"/>
                </a:lnTo>
                <a:lnTo>
                  <a:pt x="26440" y="42330"/>
                </a:lnTo>
                <a:lnTo>
                  <a:pt x="26440" y="42340"/>
                </a:lnTo>
                <a:lnTo>
                  <a:pt x="26430" y="42340"/>
                </a:lnTo>
                <a:lnTo>
                  <a:pt x="26420" y="42350"/>
                </a:lnTo>
                <a:lnTo>
                  <a:pt x="26410" y="42350"/>
                </a:lnTo>
                <a:lnTo>
                  <a:pt x="26410" y="42360"/>
                </a:lnTo>
                <a:lnTo>
                  <a:pt x="26400" y="42360"/>
                </a:lnTo>
                <a:lnTo>
                  <a:pt x="26400" y="42370"/>
                </a:lnTo>
                <a:lnTo>
                  <a:pt x="26400" y="42390"/>
                </a:lnTo>
                <a:lnTo>
                  <a:pt x="26400" y="42400"/>
                </a:lnTo>
                <a:lnTo>
                  <a:pt x="26400" y="42410"/>
                </a:lnTo>
                <a:lnTo>
                  <a:pt x="26390" y="42420"/>
                </a:lnTo>
                <a:lnTo>
                  <a:pt x="26390" y="42430"/>
                </a:lnTo>
                <a:lnTo>
                  <a:pt x="26380" y="42440"/>
                </a:lnTo>
                <a:lnTo>
                  <a:pt x="26380" y="42450"/>
                </a:lnTo>
                <a:lnTo>
                  <a:pt x="26370" y="42450"/>
                </a:lnTo>
                <a:lnTo>
                  <a:pt x="26370" y="42460"/>
                </a:lnTo>
                <a:lnTo>
                  <a:pt x="26360" y="42470"/>
                </a:lnTo>
                <a:lnTo>
                  <a:pt x="26360" y="42480"/>
                </a:lnTo>
                <a:lnTo>
                  <a:pt x="26350" y="42480"/>
                </a:lnTo>
                <a:lnTo>
                  <a:pt x="26350" y="42490"/>
                </a:lnTo>
                <a:lnTo>
                  <a:pt x="26340" y="42490"/>
                </a:lnTo>
                <a:lnTo>
                  <a:pt x="26340" y="42500"/>
                </a:lnTo>
                <a:lnTo>
                  <a:pt x="26330" y="42510"/>
                </a:lnTo>
                <a:lnTo>
                  <a:pt x="26330" y="42520"/>
                </a:lnTo>
                <a:lnTo>
                  <a:pt x="26320" y="42520"/>
                </a:lnTo>
                <a:lnTo>
                  <a:pt x="26310" y="42520"/>
                </a:lnTo>
                <a:lnTo>
                  <a:pt x="26310" y="42530"/>
                </a:lnTo>
                <a:lnTo>
                  <a:pt x="26260" y="42550"/>
                </a:lnTo>
                <a:lnTo>
                  <a:pt x="26250" y="42550"/>
                </a:lnTo>
                <a:lnTo>
                  <a:pt x="26240" y="42550"/>
                </a:lnTo>
                <a:lnTo>
                  <a:pt x="26230" y="42550"/>
                </a:lnTo>
                <a:lnTo>
                  <a:pt x="26220" y="42560"/>
                </a:lnTo>
                <a:lnTo>
                  <a:pt x="26210" y="42560"/>
                </a:lnTo>
                <a:lnTo>
                  <a:pt x="26210" y="42550"/>
                </a:lnTo>
                <a:lnTo>
                  <a:pt x="26200" y="42550"/>
                </a:lnTo>
                <a:lnTo>
                  <a:pt x="26190" y="42550"/>
                </a:lnTo>
                <a:lnTo>
                  <a:pt x="26180" y="42560"/>
                </a:lnTo>
                <a:lnTo>
                  <a:pt x="26170" y="42570"/>
                </a:lnTo>
                <a:lnTo>
                  <a:pt x="26160" y="42570"/>
                </a:lnTo>
                <a:lnTo>
                  <a:pt x="26140" y="42580"/>
                </a:lnTo>
                <a:lnTo>
                  <a:pt x="26130" y="42580"/>
                </a:lnTo>
                <a:lnTo>
                  <a:pt x="26120" y="42580"/>
                </a:lnTo>
                <a:lnTo>
                  <a:pt x="26110" y="42580"/>
                </a:lnTo>
                <a:lnTo>
                  <a:pt x="26100" y="42580"/>
                </a:lnTo>
                <a:lnTo>
                  <a:pt x="26090" y="42580"/>
                </a:lnTo>
                <a:lnTo>
                  <a:pt x="26090" y="42590"/>
                </a:lnTo>
                <a:lnTo>
                  <a:pt x="26080" y="42590"/>
                </a:lnTo>
                <a:lnTo>
                  <a:pt x="26070" y="42590"/>
                </a:lnTo>
                <a:lnTo>
                  <a:pt x="26060" y="42590"/>
                </a:lnTo>
                <a:lnTo>
                  <a:pt x="26060" y="42580"/>
                </a:lnTo>
                <a:lnTo>
                  <a:pt x="26050" y="42580"/>
                </a:lnTo>
                <a:lnTo>
                  <a:pt x="26040" y="42580"/>
                </a:lnTo>
                <a:lnTo>
                  <a:pt x="26030" y="42570"/>
                </a:lnTo>
                <a:lnTo>
                  <a:pt x="26020" y="42560"/>
                </a:lnTo>
                <a:lnTo>
                  <a:pt x="26010" y="42550"/>
                </a:lnTo>
                <a:lnTo>
                  <a:pt x="26000" y="42550"/>
                </a:lnTo>
                <a:lnTo>
                  <a:pt x="25990" y="42540"/>
                </a:lnTo>
                <a:lnTo>
                  <a:pt x="25990" y="42530"/>
                </a:lnTo>
                <a:lnTo>
                  <a:pt x="25980" y="42530"/>
                </a:lnTo>
                <a:lnTo>
                  <a:pt x="25980" y="42520"/>
                </a:lnTo>
                <a:lnTo>
                  <a:pt x="25980" y="42510"/>
                </a:lnTo>
                <a:lnTo>
                  <a:pt x="25970" y="42500"/>
                </a:lnTo>
                <a:lnTo>
                  <a:pt x="25970" y="42490"/>
                </a:lnTo>
                <a:lnTo>
                  <a:pt x="25960" y="42490"/>
                </a:lnTo>
                <a:lnTo>
                  <a:pt x="25960" y="42480"/>
                </a:lnTo>
                <a:lnTo>
                  <a:pt x="25960" y="42470"/>
                </a:lnTo>
                <a:lnTo>
                  <a:pt x="25950" y="42470"/>
                </a:lnTo>
                <a:lnTo>
                  <a:pt x="25950" y="42460"/>
                </a:lnTo>
                <a:lnTo>
                  <a:pt x="25940" y="42450"/>
                </a:lnTo>
                <a:lnTo>
                  <a:pt x="25920" y="42440"/>
                </a:lnTo>
                <a:lnTo>
                  <a:pt x="25910" y="42440"/>
                </a:lnTo>
                <a:lnTo>
                  <a:pt x="25910" y="42430"/>
                </a:lnTo>
                <a:lnTo>
                  <a:pt x="25900" y="42430"/>
                </a:lnTo>
                <a:lnTo>
                  <a:pt x="25890" y="42430"/>
                </a:lnTo>
                <a:lnTo>
                  <a:pt x="25880" y="42430"/>
                </a:lnTo>
                <a:lnTo>
                  <a:pt x="25870" y="42420"/>
                </a:lnTo>
                <a:lnTo>
                  <a:pt x="25870" y="42410"/>
                </a:lnTo>
                <a:lnTo>
                  <a:pt x="25860" y="42410"/>
                </a:lnTo>
                <a:lnTo>
                  <a:pt x="25860" y="42400"/>
                </a:lnTo>
                <a:lnTo>
                  <a:pt x="25850" y="42400"/>
                </a:lnTo>
                <a:lnTo>
                  <a:pt x="25850" y="42390"/>
                </a:lnTo>
                <a:lnTo>
                  <a:pt x="25850" y="42380"/>
                </a:lnTo>
                <a:lnTo>
                  <a:pt x="25840" y="42380"/>
                </a:lnTo>
                <a:lnTo>
                  <a:pt x="25840" y="42370"/>
                </a:lnTo>
                <a:lnTo>
                  <a:pt x="25850" y="42370"/>
                </a:lnTo>
                <a:lnTo>
                  <a:pt x="25850" y="42360"/>
                </a:lnTo>
                <a:lnTo>
                  <a:pt x="25840" y="42360"/>
                </a:lnTo>
                <a:lnTo>
                  <a:pt x="25830" y="42350"/>
                </a:lnTo>
                <a:lnTo>
                  <a:pt x="25820" y="42350"/>
                </a:lnTo>
                <a:lnTo>
                  <a:pt x="25810" y="42350"/>
                </a:lnTo>
                <a:lnTo>
                  <a:pt x="25800" y="42350"/>
                </a:lnTo>
                <a:lnTo>
                  <a:pt x="25800" y="42340"/>
                </a:lnTo>
                <a:lnTo>
                  <a:pt x="25790" y="42340"/>
                </a:lnTo>
                <a:lnTo>
                  <a:pt x="25780" y="42340"/>
                </a:lnTo>
                <a:lnTo>
                  <a:pt x="25770" y="42340"/>
                </a:lnTo>
                <a:lnTo>
                  <a:pt x="25760" y="42340"/>
                </a:lnTo>
                <a:lnTo>
                  <a:pt x="25760" y="42350"/>
                </a:lnTo>
                <a:lnTo>
                  <a:pt x="25750" y="42360"/>
                </a:lnTo>
                <a:lnTo>
                  <a:pt x="25740" y="42360"/>
                </a:lnTo>
                <a:lnTo>
                  <a:pt x="25730" y="42360"/>
                </a:lnTo>
                <a:lnTo>
                  <a:pt x="25720" y="42360"/>
                </a:lnTo>
                <a:lnTo>
                  <a:pt x="25710" y="42360"/>
                </a:lnTo>
                <a:lnTo>
                  <a:pt x="25710" y="42350"/>
                </a:lnTo>
                <a:lnTo>
                  <a:pt x="25700" y="42350"/>
                </a:lnTo>
                <a:lnTo>
                  <a:pt x="25690" y="42350"/>
                </a:lnTo>
                <a:lnTo>
                  <a:pt x="25680" y="42350"/>
                </a:lnTo>
                <a:lnTo>
                  <a:pt x="25670" y="42350"/>
                </a:lnTo>
                <a:lnTo>
                  <a:pt x="25670" y="42340"/>
                </a:lnTo>
                <a:lnTo>
                  <a:pt x="25660" y="42340"/>
                </a:lnTo>
                <a:lnTo>
                  <a:pt x="25660" y="42330"/>
                </a:lnTo>
                <a:lnTo>
                  <a:pt x="25650" y="42330"/>
                </a:lnTo>
                <a:lnTo>
                  <a:pt x="25640" y="42330"/>
                </a:lnTo>
                <a:lnTo>
                  <a:pt x="25630" y="42330"/>
                </a:lnTo>
                <a:lnTo>
                  <a:pt x="25620" y="42330"/>
                </a:lnTo>
                <a:lnTo>
                  <a:pt x="25620" y="42320"/>
                </a:lnTo>
                <a:lnTo>
                  <a:pt x="25630" y="42320"/>
                </a:lnTo>
                <a:lnTo>
                  <a:pt x="25620" y="42310"/>
                </a:lnTo>
                <a:lnTo>
                  <a:pt x="25620" y="42320"/>
                </a:lnTo>
                <a:lnTo>
                  <a:pt x="25610" y="42320"/>
                </a:lnTo>
                <a:lnTo>
                  <a:pt x="25610" y="42330"/>
                </a:lnTo>
                <a:lnTo>
                  <a:pt x="25600" y="42320"/>
                </a:lnTo>
                <a:lnTo>
                  <a:pt x="25590" y="42320"/>
                </a:lnTo>
                <a:lnTo>
                  <a:pt x="25580" y="42320"/>
                </a:lnTo>
                <a:lnTo>
                  <a:pt x="25580" y="42310"/>
                </a:lnTo>
                <a:lnTo>
                  <a:pt x="25570" y="42310"/>
                </a:lnTo>
                <a:lnTo>
                  <a:pt x="25560" y="42300"/>
                </a:lnTo>
                <a:lnTo>
                  <a:pt x="25560" y="42290"/>
                </a:lnTo>
                <a:lnTo>
                  <a:pt x="25550" y="42290"/>
                </a:lnTo>
                <a:lnTo>
                  <a:pt x="25550" y="42280"/>
                </a:lnTo>
                <a:lnTo>
                  <a:pt x="25540" y="42280"/>
                </a:lnTo>
                <a:lnTo>
                  <a:pt x="25540" y="42270"/>
                </a:lnTo>
                <a:lnTo>
                  <a:pt x="25530" y="42270"/>
                </a:lnTo>
                <a:lnTo>
                  <a:pt x="25530" y="42260"/>
                </a:lnTo>
                <a:lnTo>
                  <a:pt x="25530" y="42250"/>
                </a:lnTo>
                <a:lnTo>
                  <a:pt x="25530" y="42240"/>
                </a:lnTo>
                <a:lnTo>
                  <a:pt x="25520" y="42240"/>
                </a:lnTo>
                <a:lnTo>
                  <a:pt x="25510" y="42240"/>
                </a:lnTo>
                <a:lnTo>
                  <a:pt x="25510" y="42230"/>
                </a:lnTo>
                <a:lnTo>
                  <a:pt x="25510" y="42220"/>
                </a:lnTo>
                <a:lnTo>
                  <a:pt x="25510" y="42210"/>
                </a:lnTo>
                <a:lnTo>
                  <a:pt x="25510" y="42200"/>
                </a:lnTo>
                <a:lnTo>
                  <a:pt x="25500" y="42190"/>
                </a:lnTo>
                <a:lnTo>
                  <a:pt x="25490" y="42180"/>
                </a:lnTo>
                <a:lnTo>
                  <a:pt x="25480" y="42170"/>
                </a:lnTo>
                <a:lnTo>
                  <a:pt x="25470" y="42170"/>
                </a:lnTo>
                <a:lnTo>
                  <a:pt x="25470" y="42160"/>
                </a:lnTo>
                <a:lnTo>
                  <a:pt x="25460" y="42160"/>
                </a:lnTo>
                <a:lnTo>
                  <a:pt x="25460" y="42150"/>
                </a:lnTo>
                <a:lnTo>
                  <a:pt x="25460" y="42140"/>
                </a:lnTo>
                <a:lnTo>
                  <a:pt x="25450" y="42130"/>
                </a:lnTo>
                <a:lnTo>
                  <a:pt x="25450" y="42120"/>
                </a:lnTo>
                <a:lnTo>
                  <a:pt x="25440" y="42120"/>
                </a:lnTo>
                <a:lnTo>
                  <a:pt x="25440" y="42110"/>
                </a:lnTo>
                <a:lnTo>
                  <a:pt x="25430" y="42110"/>
                </a:lnTo>
                <a:lnTo>
                  <a:pt x="25430" y="42100"/>
                </a:lnTo>
                <a:lnTo>
                  <a:pt x="25430" y="42090"/>
                </a:lnTo>
                <a:lnTo>
                  <a:pt x="25420" y="42090"/>
                </a:lnTo>
                <a:lnTo>
                  <a:pt x="25420" y="42080"/>
                </a:lnTo>
                <a:lnTo>
                  <a:pt x="25420" y="42070"/>
                </a:lnTo>
                <a:lnTo>
                  <a:pt x="25420" y="42060"/>
                </a:lnTo>
                <a:lnTo>
                  <a:pt x="25410" y="42060"/>
                </a:lnTo>
                <a:lnTo>
                  <a:pt x="25410" y="42050"/>
                </a:lnTo>
                <a:lnTo>
                  <a:pt x="25400" y="42050"/>
                </a:lnTo>
                <a:lnTo>
                  <a:pt x="25400" y="42040"/>
                </a:lnTo>
                <a:lnTo>
                  <a:pt x="25400" y="42030"/>
                </a:lnTo>
                <a:lnTo>
                  <a:pt x="25390" y="42030"/>
                </a:lnTo>
                <a:lnTo>
                  <a:pt x="25390" y="42020"/>
                </a:lnTo>
                <a:lnTo>
                  <a:pt x="25380" y="42020"/>
                </a:lnTo>
                <a:lnTo>
                  <a:pt x="25370" y="42010"/>
                </a:lnTo>
                <a:lnTo>
                  <a:pt x="25360" y="42010"/>
                </a:lnTo>
                <a:lnTo>
                  <a:pt x="25360" y="42000"/>
                </a:lnTo>
                <a:lnTo>
                  <a:pt x="25350" y="41990"/>
                </a:lnTo>
                <a:lnTo>
                  <a:pt x="25340" y="41980"/>
                </a:lnTo>
                <a:lnTo>
                  <a:pt x="25340" y="41970"/>
                </a:lnTo>
                <a:lnTo>
                  <a:pt x="25330" y="41970"/>
                </a:lnTo>
                <a:lnTo>
                  <a:pt x="25320" y="41960"/>
                </a:lnTo>
                <a:lnTo>
                  <a:pt x="25320" y="41950"/>
                </a:lnTo>
                <a:lnTo>
                  <a:pt x="25310" y="41950"/>
                </a:lnTo>
                <a:lnTo>
                  <a:pt x="25300" y="41950"/>
                </a:lnTo>
                <a:lnTo>
                  <a:pt x="25300" y="41940"/>
                </a:lnTo>
                <a:lnTo>
                  <a:pt x="25290" y="41940"/>
                </a:lnTo>
                <a:lnTo>
                  <a:pt x="25290" y="41930"/>
                </a:lnTo>
                <a:lnTo>
                  <a:pt x="25290" y="41920"/>
                </a:lnTo>
                <a:lnTo>
                  <a:pt x="25280" y="41910"/>
                </a:lnTo>
                <a:lnTo>
                  <a:pt x="25280" y="41900"/>
                </a:lnTo>
                <a:lnTo>
                  <a:pt x="25280" y="41890"/>
                </a:lnTo>
                <a:lnTo>
                  <a:pt x="25270" y="41890"/>
                </a:lnTo>
                <a:lnTo>
                  <a:pt x="25260" y="41890"/>
                </a:lnTo>
                <a:lnTo>
                  <a:pt x="25250" y="41890"/>
                </a:lnTo>
                <a:lnTo>
                  <a:pt x="25240" y="41890"/>
                </a:lnTo>
                <a:lnTo>
                  <a:pt x="25230" y="41890"/>
                </a:lnTo>
                <a:lnTo>
                  <a:pt x="25220" y="41890"/>
                </a:lnTo>
                <a:lnTo>
                  <a:pt x="25210" y="41880"/>
                </a:lnTo>
                <a:lnTo>
                  <a:pt x="25200" y="41880"/>
                </a:lnTo>
                <a:lnTo>
                  <a:pt x="25190" y="41880"/>
                </a:lnTo>
                <a:lnTo>
                  <a:pt x="25180" y="41870"/>
                </a:lnTo>
                <a:lnTo>
                  <a:pt x="25170" y="41870"/>
                </a:lnTo>
                <a:lnTo>
                  <a:pt x="25160" y="41870"/>
                </a:lnTo>
                <a:lnTo>
                  <a:pt x="25160" y="41880"/>
                </a:lnTo>
                <a:lnTo>
                  <a:pt x="25150" y="41880"/>
                </a:lnTo>
                <a:lnTo>
                  <a:pt x="25160" y="41880"/>
                </a:lnTo>
                <a:lnTo>
                  <a:pt x="25150" y="41880"/>
                </a:lnTo>
                <a:lnTo>
                  <a:pt x="25150" y="41890"/>
                </a:lnTo>
                <a:lnTo>
                  <a:pt x="25140" y="41890"/>
                </a:lnTo>
                <a:lnTo>
                  <a:pt x="25130" y="41890"/>
                </a:lnTo>
                <a:lnTo>
                  <a:pt x="25120" y="41890"/>
                </a:lnTo>
                <a:lnTo>
                  <a:pt x="25110" y="41890"/>
                </a:lnTo>
                <a:lnTo>
                  <a:pt x="25100" y="41890"/>
                </a:lnTo>
                <a:lnTo>
                  <a:pt x="25090" y="41890"/>
                </a:lnTo>
                <a:lnTo>
                  <a:pt x="25090" y="41900"/>
                </a:lnTo>
                <a:lnTo>
                  <a:pt x="25090" y="41890"/>
                </a:lnTo>
                <a:lnTo>
                  <a:pt x="25080" y="41890"/>
                </a:lnTo>
                <a:lnTo>
                  <a:pt x="25070" y="41890"/>
                </a:lnTo>
                <a:lnTo>
                  <a:pt x="25060" y="41890"/>
                </a:lnTo>
                <a:lnTo>
                  <a:pt x="25050" y="41890"/>
                </a:lnTo>
                <a:lnTo>
                  <a:pt x="25040" y="41880"/>
                </a:lnTo>
                <a:lnTo>
                  <a:pt x="25030" y="41880"/>
                </a:lnTo>
                <a:lnTo>
                  <a:pt x="25020" y="41870"/>
                </a:lnTo>
                <a:lnTo>
                  <a:pt x="25010" y="41870"/>
                </a:lnTo>
                <a:lnTo>
                  <a:pt x="25000" y="41860"/>
                </a:lnTo>
                <a:lnTo>
                  <a:pt x="24990" y="41860"/>
                </a:lnTo>
                <a:lnTo>
                  <a:pt x="24990" y="41870"/>
                </a:lnTo>
                <a:lnTo>
                  <a:pt x="24990" y="41860"/>
                </a:lnTo>
                <a:lnTo>
                  <a:pt x="24980" y="41860"/>
                </a:lnTo>
                <a:lnTo>
                  <a:pt x="24980" y="41850"/>
                </a:lnTo>
                <a:lnTo>
                  <a:pt x="24980" y="41840"/>
                </a:lnTo>
                <a:lnTo>
                  <a:pt x="24970" y="41840"/>
                </a:lnTo>
                <a:lnTo>
                  <a:pt x="24960" y="41840"/>
                </a:lnTo>
                <a:lnTo>
                  <a:pt x="24950" y="41850"/>
                </a:lnTo>
                <a:lnTo>
                  <a:pt x="24940" y="41850"/>
                </a:lnTo>
                <a:lnTo>
                  <a:pt x="24930" y="41850"/>
                </a:lnTo>
                <a:lnTo>
                  <a:pt x="24920" y="41850"/>
                </a:lnTo>
                <a:lnTo>
                  <a:pt x="24920" y="41840"/>
                </a:lnTo>
                <a:lnTo>
                  <a:pt x="24910" y="41840"/>
                </a:lnTo>
                <a:lnTo>
                  <a:pt x="24910" y="41830"/>
                </a:lnTo>
                <a:lnTo>
                  <a:pt x="24900" y="41830"/>
                </a:lnTo>
                <a:lnTo>
                  <a:pt x="24900" y="41820"/>
                </a:lnTo>
                <a:lnTo>
                  <a:pt x="24900" y="41810"/>
                </a:lnTo>
                <a:lnTo>
                  <a:pt x="24890" y="41800"/>
                </a:lnTo>
                <a:lnTo>
                  <a:pt x="24890" y="41790"/>
                </a:lnTo>
                <a:lnTo>
                  <a:pt x="24880" y="41790"/>
                </a:lnTo>
                <a:lnTo>
                  <a:pt x="24880" y="41780"/>
                </a:lnTo>
                <a:lnTo>
                  <a:pt x="24870" y="41780"/>
                </a:lnTo>
                <a:lnTo>
                  <a:pt x="24870" y="41770"/>
                </a:lnTo>
                <a:lnTo>
                  <a:pt x="24870" y="41760"/>
                </a:lnTo>
                <a:lnTo>
                  <a:pt x="24860" y="41760"/>
                </a:lnTo>
                <a:lnTo>
                  <a:pt x="24860" y="41750"/>
                </a:lnTo>
                <a:lnTo>
                  <a:pt x="24860" y="41740"/>
                </a:lnTo>
                <a:lnTo>
                  <a:pt x="24870" y="41740"/>
                </a:lnTo>
                <a:lnTo>
                  <a:pt x="24870" y="41730"/>
                </a:lnTo>
                <a:lnTo>
                  <a:pt x="24860" y="41730"/>
                </a:lnTo>
                <a:lnTo>
                  <a:pt x="24850" y="41720"/>
                </a:lnTo>
                <a:lnTo>
                  <a:pt x="24840" y="41720"/>
                </a:lnTo>
                <a:lnTo>
                  <a:pt x="24830" y="41720"/>
                </a:lnTo>
                <a:lnTo>
                  <a:pt x="24830" y="41710"/>
                </a:lnTo>
                <a:lnTo>
                  <a:pt x="24820" y="41710"/>
                </a:lnTo>
                <a:lnTo>
                  <a:pt x="24810" y="41710"/>
                </a:lnTo>
                <a:lnTo>
                  <a:pt x="24800" y="41710"/>
                </a:lnTo>
                <a:lnTo>
                  <a:pt x="24790" y="41710"/>
                </a:lnTo>
                <a:lnTo>
                  <a:pt x="24780" y="41710"/>
                </a:lnTo>
                <a:lnTo>
                  <a:pt x="24770" y="41710"/>
                </a:lnTo>
                <a:lnTo>
                  <a:pt x="24760" y="41710"/>
                </a:lnTo>
                <a:lnTo>
                  <a:pt x="24750" y="41710"/>
                </a:lnTo>
                <a:lnTo>
                  <a:pt x="24750" y="41720"/>
                </a:lnTo>
                <a:lnTo>
                  <a:pt x="24740" y="41720"/>
                </a:lnTo>
                <a:lnTo>
                  <a:pt x="24730" y="41720"/>
                </a:lnTo>
                <a:lnTo>
                  <a:pt x="24720" y="41730"/>
                </a:lnTo>
                <a:lnTo>
                  <a:pt x="24720" y="41740"/>
                </a:lnTo>
                <a:lnTo>
                  <a:pt x="24710" y="41750"/>
                </a:lnTo>
                <a:lnTo>
                  <a:pt x="24700" y="41750"/>
                </a:lnTo>
                <a:lnTo>
                  <a:pt x="24700" y="41760"/>
                </a:lnTo>
                <a:lnTo>
                  <a:pt x="24690" y="41750"/>
                </a:lnTo>
                <a:lnTo>
                  <a:pt x="24680" y="41750"/>
                </a:lnTo>
                <a:lnTo>
                  <a:pt x="24670" y="41750"/>
                </a:lnTo>
                <a:lnTo>
                  <a:pt x="24200" y="41640"/>
                </a:lnTo>
                <a:lnTo>
                  <a:pt x="24180" y="41640"/>
                </a:lnTo>
                <a:lnTo>
                  <a:pt x="23960" y="41590"/>
                </a:lnTo>
                <a:lnTo>
                  <a:pt x="23840" y="41590"/>
                </a:lnTo>
                <a:lnTo>
                  <a:pt x="23830" y="41590"/>
                </a:lnTo>
                <a:lnTo>
                  <a:pt x="23830" y="41580"/>
                </a:lnTo>
                <a:lnTo>
                  <a:pt x="23820" y="41580"/>
                </a:lnTo>
                <a:lnTo>
                  <a:pt x="23810" y="41580"/>
                </a:lnTo>
                <a:lnTo>
                  <a:pt x="23800" y="41580"/>
                </a:lnTo>
                <a:lnTo>
                  <a:pt x="23790" y="41580"/>
                </a:lnTo>
                <a:lnTo>
                  <a:pt x="23780" y="41580"/>
                </a:lnTo>
                <a:lnTo>
                  <a:pt x="23780" y="41570"/>
                </a:lnTo>
                <a:lnTo>
                  <a:pt x="23770" y="41570"/>
                </a:lnTo>
                <a:lnTo>
                  <a:pt x="23760" y="41570"/>
                </a:lnTo>
                <a:lnTo>
                  <a:pt x="23750" y="41570"/>
                </a:lnTo>
                <a:lnTo>
                  <a:pt x="23740" y="41580"/>
                </a:lnTo>
                <a:lnTo>
                  <a:pt x="23730" y="41570"/>
                </a:lnTo>
                <a:lnTo>
                  <a:pt x="23720" y="41570"/>
                </a:lnTo>
                <a:lnTo>
                  <a:pt x="23710" y="41560"/>
                </a:lnTo>
                <a:lnTo>
                  <a:pt x="23700" y="41560"/>
                </a:lnTo>
                <a:lnTo>
                  <a:pt x="23700" y="41550"/>
                </a:lnTo>
                <a:lnTo>
                  <a:pt x="23690" y="41550"/>
                </a:lnTo>
                <a:lnTo>
                  <a:pt x="23690" y="41540"/>
                </a:lnTo>
                <a:lnTo>
                  <a:pt x="23680" y="41540"/>
                </a:lnTo>
                <a:lnTo>
                  <a:pt x="23670" y="41540"/>
                </a:lnTo>
                <a:lnTo>
                  <a:pt x="23660" y="41530"/>
                </a:lnTo>
                <a:lnTo>
                  <a:pt x="23650" y="41530"/>
                </a:lnTo>
                <a:lnTo>
                  <a:pt x="23650" y="41520"/>
                </a:lnTo>
                <a:lnTo>
                  <a:pt x="23640" y="41520"/>
                </a:lnTo>
                <a:lnTo>
                  <a:pt x="23640" y="41510"/>
                </a:lnTo>
                <a:lnTo>
                  <a:pt x="23630" y="41500"/>
                </a:lnTo>
                <a:lnTo>
                  <a:pt x="23630" y="41490"/>
                </a:lnTo>
                <a:lnTo>
                  <a:pt x="23620" y="41490"/>
                </a:lnTo>
                <a:lnTo>
                  <a:pt x="23620" y="41480"/>
                </a:lnTo>
                <a:lnTo>
                  <a:pt x="23610" y="41480"/>
                </a:lnTo>
                <a:lnTo>
                  <a:pt x="23600" y="41480"/>
                </a:lnTo>
                <a:lnTo>
                  <a:pt x="23590" y="41480"/>
                </a:lnTo>
                <a:lnTo>
                  <a:pt x="23590" y="41490"/>
                </a:lnTo>
                <a:lnTo>
                  <a:pt x="23580" y="41490"/>
                </a:lnTo>
                <a:lnTo>
                  <a:pt x="23580" y="41480"/>
                </a:lnTo>
                <a:lnTo>
                  <a:pt x="23570" y="41480"/>
                </a:lnTo>
                <a:lnTo>
                  <a:pt x="23570" y="41470"/>
                </a:lnTo>
                <a:lnTo>
                  <a:pt x="23560" y="41470"/>
                </a:lnTo>
                <a:lnTo>
                  <a:pt x="23560" y="41460"/>
                </a:lnTo>
                <a:lnTo>
                  <a:pt x="23550" y="41460"/>
                </a:lnTo>
                <a:lnTo>
                  <a:pt x="23550" y="41450"/>
                </a:lnTo>
                <a:lnTo>
                  <a:pt x="23560" y="41450"/>
                </a:lnTo>
                <a:lnTo>
                  <a:pt x="23560" y="41440"/>
                </a:lnTo>
                <a:lnTo>
                  <a:pt x="23560" y="41430"/>
                </a:lnTo>
                <a:lnTo>
                  <a:pt x="23550" y="41430"/>
                </a:lnTo>
                <a:lnTo>
                  <a:pt x="23550" y="41420"/>
                </a:lnTo>
                <a:lnTo>
                  <a:pt x="23540" y="41420"/>
                </a:lnTo>
                <a:lnTo>
                  <a:pt x="23530" y="41420"/>
                </a:lnTo>
                <a:lnTo>
                  <a:pt x="23520" y="41410"/>
                </a:lnTo>
                <a:lnTo>
                  <a:pt x="23510" y="41400"/>
                </a:lnTo>
                <a:lnTo>
                  <a:pt x="23500" y="41400"/>
                </a:lnTo>
                <a:lnTo>
                  <a:pt x="23490" y="41400"/>
                </a:lnTo>
                <a:lnTo>
                  <a:pt x="23490" y="41410"/>
                </a:lnTo>
                <a:lnTo>
                  <a:pt x="23480" y="41410"/>
                </a:lnTo>
                <a:lnTo>
                  <a:pt x="23470" y="41410"/>
                </a:lnTo>
                <a:lnTo>
                  <a:pt x="23460" y="41410"/>
                </a:lnTo>
                <a:lnTo>
                  <a:pt x="23460" y="41420"/>
                </a:lnTo>
                <a:lnTo>
                  <a:pt x="23450" y="41420"/>
                </a:lnTo>
                <a:lnTo>
                  <a:pt x="23440" y="41420"/>
                </a:lnTo>
                <a:lnTo>
                  <a:pt x="23430" y="41420"/>
                </a:lnTo>
                <a:lnTo>
                  <a:pt x="23430" y="41410"/>
                </a:lnTo>
                <a:lnTo>
                  <a:pt x="23420" y="41410"/>
                </a:lnTo>
                <a:lnTo>
                  <a:pt x="23420" y="41420"/>
                </a:lnTo>
                <a:lnTo>
                  <a:pt x="23410" y="41420"/>
                </a:lnTo>
                <a:lnTo>
                  <a:pt x="23400" y="41420"/>
                </a:lnTo>
                <a:lnTo>
                  <a:pt x="23390" y="41420"/>
                </a:lnTo>
                <a:lnTo>
                  <a:pt x="23380" y="41420"/>
                </a:lnTo>
                <a:lnTo>
                  <a:pt x="23370" y="41420"/>
                </a:lnTo>
                <a:lnTo>
                  <a:pt x="23360" y="41420"/>
                </a:lnTo>
                <a:lnTo>
                  <a:pt x="23360" y="41410"/>
                </a:lnTo>
                <a:lnTo>
                  <a:pt x="23350" y="41410"/>
                </a:lnTo>
                <a:lnTo>
                  <a:pt x="23350" y="41420"/>
                </a:lnTo>
                <a:lnTo>
                  <a:pt x="23340" y="41420"/>
                </a:lnTo>
                <a:lnTo>
                  <a:pt x="23330" y="41420"/>
                </a:lnTo>
                <a:lnTo>
                  <a:pt x="23330" y="41410"/>
                </a:lnTo>
                <a:lnTo>
                  <a:pt x="23320" y="41410"/>
                </a:lnTo>
                <a:lnTo>
                  <a:pt x="23310" y="41410"/>
                </a:lnTo>
                <a:lnTo>
                  <a:pt x="23310" y="41420"/>
                </a:lnTo>
                <a:lnTo>
                  <a:pt x="23300" y="41420"/>
                </a:lnTo>
                <a:lnTo>
                  <a:pt x="23290" y="41420"/>
                </a:lnTo>
                <a:lnTo>
                  <a:pt x="23280" y="41430"/>
                </a:lnTo>
                <a:lnTo>
                  <a:pt x="23270" y="41430"/>
                </a:lnTo>
                <a:lnTo>
                  <a:pt x="23270" y="41440"/>
                </a:lnTo>
                <a:lnTo>
                  <a:pt x="23260" y="41440"/>
                </a:lnTo>
                <a:lnTo>
                  <a:pt x="23260" y="41430"/>
                </a:lnTo>
                <a:lnTo>
                  <a:pt x="23260" y="41440"/>
                </a:lnTo>
                <a:lnTo>
                  <a:pt x="23250" y="41440"/>
                </a:lnTo>
                <a:lnTo>
                  <a:pt x="23240" y="41440"/>
                </a:lnTo>
                <a:lnTo>
                  <a:pt x="23230" y="41440"/>
                </a:lnTo>
                <a:lnTo>
                  <a:pt x="23220" y="41440"/>
                </a:lnTo>
                <a:lnTo>
                  <a:pt x="23210" y="41430"/>
                </a:lnTo>
                <a:lnTo>
                  <a:pt x="23200" y="41430"/>
                </a:lnTo>
                <a:lnTo>
                  <a:pt x="23190" y="41430"/>
                </a:lnTo>
                <a:lnTo>
                  <a:pt x="23180" y="41430"/>
                </a:lnTo>
                <a:lnTo>
                  <a:pt x="23170" y="41430"/>
                </a:lnTo>
                <a:lnTo>
                  <a:pt x="23160" y="41430"/>
                </a:lnTo>
                <a:lnTo>
                  <a:pt x="23150" y="41430"/>
                </a:lnTo>
                <a:lnTo>
                  <a:pt x="23150" y="41420"/>
                </a:lnTo>
                <a:lnTo>
                  <a:pt x="23140" y="41420"/>
                </a:lnTo>
                <a:lnTo>
                  <a:pt x="23130" y="41410"/>
                </a:lnTo>
                <a:lnTo>
                  <a:pt x="23130" y="41400"/>
                </a:lnTo>
                <a:lnTo>
                  <a:pt x="23120" y="41390"/>
                </a:lnTo>
                <a:lnTo>
                  <a:pt x="23110" y="41390"/>
                </a:lnTo>
                <a:lnTo>
                  <a:pt x="23100" y="41390"/>
                </a:lnTo>
                <a:lnTo>
                  <a:pt x="23090" y="41390"/>
                </a:lnTo>
                <a:lnTo>
                  <a:pt x="23090" y="41380"/>
                </a:lnTo>
                <a:lnTo>
                  <a:pt x="23080" y="41380"/>
                </a:lnTo>
                <a:lnTo>
                  <a:pt x="23070" y="41380"/>
                </a:lnTo>
                <a:lnTo>
                  <a:pt x="23060" y="41380"/>
                </a:lnTo>
                <a:lnTo>
                  <a:pt x="23060" y="41370"/>
                </a:lnTo>
                <a:lnTo>
                  <a:pt x="23050" y="41370"/>
                </a:lnTo>
                <a:lnTo>
                  <a:pt x="23050" y="41360"/>
                </a:lnTo>
                <a:lnTo>
                  <a:pt x="23040" y="41360"/>
                </a:lnTo>
                <a:lnTo>
                  <a:pt x="23040" y="41350"/>
                </a:lnTo>
                <a:lnTo>
                  <a:pt x="23030" y="41350"/>
                </a:lnTo>
                <a:lnTo>
                  <a:pt x="23020" y="41350"/>
                </a:lnTo>
                <a:lnTo>
                  <a:pt x="23010" y="41360"/>
                </a:lnTo>
                <a:lnTo>
                  <a:pt x="23000" y="41360"/>
                </a:lnTo>
                <a:lnTo>
                  <a:pt x="23000" y="41350"/>
                </a:lnTo>
                <a:lnTo>
                  <a:pt x="23000" y="41340"/>
                </a:lnTo>
                <a:lnTo>
                  <a:pt x="22990" y="41340"/>
                </a:lnTo>
                <a:lnTo>
                  <a:pt x="22990" y="41330"/>
                </a:lnTo>
                <a:lnTo>
                  <a:pt x="22980" y="41320"/>
                </a:lnTo>
                <a:lnTo>
                  <a:pt x="22980" y="41310"/>
                </a:lnTo>
                <a:lnTo>
                  <a:pt x="22970" y="41310"/>
                </a:lnTo>
                <a:lnTo>
                  <a:pt x="22970" y="41300"/>
                </a:lnTo>
                <a:lnTo>
                  <a:pt x="22960" y="41300"/>
                </a:lnTo>
                <a:lnTo>
                  <a:pt x="22960" y="41290"/>
                </a:lnTo>
                <a:lnTo>
                  <a:pt x="22950" y="41290"/>
                </a:lnTo>
                <a:lnTo>
                  <a:pt x="22950" y="41280"/>
                </a:lnTo>
                <a:lnTo>
                  <a:pt x="22940" y="41280"/>
                </a:lnTo>
                <a:lnTo>
                  <a:pt x="22930" y="41280"/>
                </a:lnTo>
                <a:lnTo>
                  <a:pt x="22920" y="41280"/>
                </a:lnTo>
                <a:lnTo>
                  <a:pt x="22910" y="41280"/>
                </a:lnTo>
                <a:lnTo>
                  <a:pt x="22900" y="41280"/>
                </a:lnTo>
                <a:lnTo>
                  <a:pt x="22890" y="41280"/>
                </a:lnTo>
                <a:lnTo>
                  <a:pt x="22890" y="41270"/>
                </a:lnTo>
                <a:lnTo>
                  <a:pt x="22880" y="41270"/>
                </a:lnTo>
                <a:lnTo>
                  <a:pt x="22870" y="41270"/>
                </a:lnTo>
                <a:lnTo>
                  <a:pt x="22860" y="41270"/>
                </a:lnTo>
                <a:lnTo>
                  <a:pt x="22850" y="41270"/>
                </a:lnTo>
                <a:lnTo>
                  <a:pt x="22840" y="41270"/>
                </a:lnTo>
                <a:lnTo>
                  <a:pt x="22830" y="41270"/>
                </a:lnTo>
                <a:lnTo>
                  <a:pt x="22830" y="41280"/>
                </a:lnTo>
                <a:lnTo>
                  <a:pt x="22830" y="41290"/>
                </a:lnTo>
                <a:lnTo>
                  <a:pt x="22820" y="41290"/>
                </a:lnTo>
                <a:lnTo>
                  <a:pt x="22810" y="41280"/>
                </a:lnTo>
                <a:lnTo>
                  <a:pt x="22800" y="41280"/>
                </a:lnTo>
                <a:lnTo>
                  <a:pt x="22790" y="41280"/>
                </a:lnTo>
                <a:lnTo>
                  <a:pt x="22780" y="41290"/>
                </a:lnTo>
                <a:lnTo>
                  <a:pt x="22780" y="41300"/>
                </a:lnTo>
                <a:lnTo>
                  <a:pt x="22770" y="41300"/>
                </a:lnTo>
                <a:lnTo>
                  <a:pt x="22770" y="41310"/>
                </a:lnTo>
                <a:lnTo>
                  <a:pt x="22760" y="41310"/>
                </a:lnTo>
                <a:lnTo>
                  <a:pt x="22760" y="41320"/>
                </a:lnTo>
                <a:lnTo>
                  <a:pt x="22750" y="41320"/>
                </a:lnTo>
                <a:lnTo>
                  <a:pt x="22750" y="41310"/>
                </a:lnTo>
                <a:lnTo>
                  <a:pt x="22740" y="41300"/>
                </a:lnTo>
                <a:lnTo>
                  <a:pt x="22730" y="41290"/>
                </a:lnTo>
                <a:lnTo>
                  <a:pt x="22720" y="41290"/>
                </a:lnTo>
                <a:lnTo>
                  <a:pt x="22710" y="41300"/>
                </a:lnTo>
                <a:lnTo>
                  <a:pt x="22700" y="41300"/>
                </a:lnTo>
                <a:lnTo>
                  <a:pt x="22690" y="41300"/>
                </a:lnTo>
                <a:lnTo>
                  <a:pt x="22690" y="41310"/>
                </a:lnTo>
                <a:lnTo>
                  <a:pt x="22680" y="41310"/>
                </a:lnTo>
                <a:lnTo>
                  <a:pt x="22680" y="41320"/>
                </a:lnTo>
                <a:lnTo>
                  <a:pt x="22670" y="41320"/>
                </a:lnTo>
                <a:lnTo>
                  <a:pt x="22660" y="41310"/>
                </a:lnTo>
                <a:lnTo>
                  <a:pt x="22650" y="41310"/>
                </a:lnTo>
                <a:lnTo>
                  <a:pt x="22650" y="41320"/>
                </a:lnTo>
                <a:lnTo>
                  <a:pt x="22640" y="41320"/>
                </a:lnTo>
                <a:lnTo>
                  <a:pt x="22630" y="41330"/>
                </a:lnTo>
                <a:lnTo>
                  <a:pt x="22620" y="41330"/>
                </a:lnTo>
                <a:lnTo>
                  <a:pt x="22600" y="41340"/>
                </a:lnTo>
                <a:lnTo>
                  <a:pt x="22600" y="41350"/>
                </a:lnTo>
                <a:lnTo>
                  <a:pt x="22590" y="41350"/>
                </a:lnTo>
                <a:lnTo>
                  <a:pt x="22590" y="41360"/>
                </a:lnTo>
                <a:lnTo>
                  <a:pt x="22580" y="41370"/>
                </a:lnTo>
                <a:lnTo>
                  <a:pt x="22570" y="41370"/>
                </a:lnTo>
                <a:lnTo>
                  <a:pt x="22570" y="41380"/>
                </a:lnTo>
                <a:lnTo>
                  <a:pt x="22560" y="41380"/>
                </a:lnTo>
                <a:lnTo>
                  <a:pt x="22550" y="41390"/>
                </a:lnTo>
                <a:lnTo>
                  <a:pt x="22540" y="41390"/>
                </a:lnTo>
                <a:lnTo>
                  <a:pt x="22530" y="41400"/>
                </a:lnTo>
                <a:lnTo>
                  <a:pt x="22520" y="41400"/>
                </a:lnTo>
                <a:lnTo>
                  <a:pt x="22510" y="41400"/>
                </a:lnTo>
                <a:lnTo>
                  <a:pt x="22500" y="41410"/>
                </a:lnTo>
                <a:lnTo>
                  <a:pt x="22490" y="41410"/>
                </a:lnTo>
                <a:lnTo>
                  <a:pt x="22490" y="41420"/>
                </a:lnTo>
                <a:lnTo>
                  <a:pt x="22490" y="41430"/>
                </a:lnTo>
                <a:lnTo>
                  <a:pt x="22490" y="41440"/>
                </a:lnTo>
                <a:lnTo>
                  <a:pt x="22480" y="41440"/>
                </a:lnTo>
                <a:lnTo>
                  <a:pt x="22480" y="41450"/>
                </a:lnTo>
                <a:lnTo>
                  <a:pt x="22470" y="41460"/>
                </a:lnTo>
                <a:lnTo>
                  <a:pt x="22470" y="41470"/>
                </a:lnTo>
                <a:lnTo>
                  <a:pt x="22460" y="41470"/>
                </a:lnTo>
                <a:lnTo>
                  <a:pt x="22450" y="41470"/>
                </a:lnTo>
                <a:lnTo>
                  <a:pt x="22450" y="41480"/>
                </a:lnTo>
                <a:lnTo>
                  <a:pt x="22440" y="41480"/>
                </a:lnTo>
                <a:lnTo>
                  <a:pt x="22430" y="41480"/>
                </a:lnTo>
                <a:lnTo>
                  <a:pt x="22420" y="41480"/>
                </a:lnTo>
                <a:lnTo>
                  <a:pt x="22410" y="41480"/>
                </a:lnTo>
                <a:lnTo>
                  <a:pt x="22400" y="41480"/>
                </a:lnTo>
                <a:lnTo>
                  <a:pt x="22400" y="41490"/>
                </a:lnTo>
                <a:lnTo>
                  <a:pt x="22390" y="41490"/>
                </a:lnTo>
                <a:lnTo>
                  <a:pt x="22390" y="41480"/>
                </a:lnTo>
                <a:lnTo>
                  <a:pt x="22380" y="41480"/>
                </a:lnTo>
                <a:lnTo>
                  <a:pt x="22380" y="41490"/>
                </a:lnTo>
                <a:lnTo>
                  <a:pt x="22370" y="41490"/>
                </a:lnTo>
                <a:lnTo>
                  <a:pt x="22360" y="41490"/>
                </a:lnTo>
                <a:lnTo>
                  <a:pt x="22350" y="41490"/>
                </a:lnTo>
                <a:lnTo>
                  <a:pt x="22340" y="41490"/>
                </a:lnTo>
                <a:lnTo>
                  <a:pt x="22330" y="41490"/>
                </a:lnTo>
                <a:lnTo>
                  <a:pt x="22330" y="41480"/>
                </a:lnTo>
                <a:lnTo>
                  <a:pt x="22320" y="41480"/>
                </a:lnTo>
                <a:lnTo>
                  <a:pt x="22310" y="41480"/>
                </a:lnTo>
                <a:lnTo>
                  <a:pt x="22300" y="41480"/>
                </a:lnTo>
                <a:lnTo>
                  <a:pt x="22300" y="41490"/>
                </a:lnTo>
                <a:lnTo>
                  <a:pt x="22290" y="41490"/>
                </a:lnTo>
                <a:lnTo>
                  <a:pt x="22290" y="41480"/>
                </a:lnTo>
                <a:lnTo>
                  <a:pt x="22280" y="41480"/>
                </a:lnTo>
                <a:lnTo>
                  <a:pt x="22270" y="41480"/>
                </a:lnTo>
                <a:lnTo>
                  <a:pt x="22260" y="41470"/>
                </a:lnTo>
                <a:lnTo>
                  <a:pt x="22250" y="41470"/>
                </a:lnTo>
                <a:lnTo>
                  <a:pt x="22240" y="41460"/>
                </a:lnTo>
                <a:lnTo>
                  <a:pt x="22230" y="41450"/>
                </a:lnTo>
                <a:lnTo>
                  <a:pt x="22220" y="41450"/>
                </a:lnTo>
                <a:lnTo>
                  <a:pt x="22220" y="41460"/>
                </a:lnTo>
                <a:lnTo>
                  <a:pt x="22210" y="41460"/>
                </a:lnTo>
                <a:lnTo>
                  <a:pt x="22200" y="41460"/>
                </a:lnTo>
                <a:lnTo>
                  <a:pt x="22190" y="41460"/>
                </a:lnTo>
                <a:lnTo>
                  <a:pt x="22180" y="41450"/>
                </a:lnTo>
                <a:lnTo>
                  <a:pt x="22170" y="41450"/>
                </a:lnTo>
                <a:lnTo>
                  <a:pt x="22160" y="41450"/>
                </a:lnTo>
                <a:lnTo>
                  <a:pt x="22150" y="41450"/>
                </a:lnTo>
                <a:lnTo>
                  <a:pt x="22140" y="41450"/>
                </a:lnTo>
                <a:lnTo>
                  <a:pt x="22130" y="41450"/>
                </a:lnTo>
                <a:lnTo>
                  <a:pt x="22120" y="41450"/>
                </a:lnTo>
                <a:lnTo>
                  <a:pt x="22120" y="41460"/>
                </a:lnTo>
                <a:lnTo>
                  <a:pt x="22110" y="41460"/>
                </a:lnTo>
                <a:lnTo>
                  <a:pt x="22110" y="41470"/>
                </a:lnTo>
                <a:lnTo>
                  <a:pt x="22100" y="41470"/>
                </a:lnTo>
                <a:lnTo>
                  <a:pt x="22100" y="41480"/>
                </a:lnTo>
                <a:lnTo>
                  <a:pt x="22090" y="41480"/>
                </a:lnTo>
                <a:lnTo>
                  <a:pt x="22090" y="41490"/>
                </a:lnTo>
                <a:lnTo>
                  <a:pt x="22080" y="41490"/>
                </a:lnTo>
                <a:lnTo>
                  <a:pt x="22070" y="41490"/>
                </a:lnTo>
                <a:lnTo>
                  <a:pt x="22060" y="41490"/>
                </a:lnTo>
                <a:lnTo>
                  <a:pt x="22060" y="41500"/>
                </a:lnTo>
                <a:lnTo>
                  <a:pt x="22050" y="41500"/>
                </a:lnTo>
                <a:lnTo>
                  <a:pt x="22040" y="41500"/>
                </a:lnTo>
                <a:lnTo>
                  <a:pt x="22030" y="41510"/>
                </a:lnTo>
                <a:lnTo>
                  <a:pt x="22020" y="41510"/>
                </a:lnTo>
                <a:lnTo>
                  <a:pt x="22020" y="41520"/>
                </a:lnTo>
                <a:lnTo>
                  <a:pt x="22020" y="41530"/>
                </a:lnTo>
                <a:lnTo>
                  <a:pt x="22010" y="41530"/>
                </a:lnTo>
                <a:lnTo>
                  <a:pt x="22010" y="41540"/>
                </a:lnTo>
                <a:lnTo>
                  <a:pt x="22010" y="41550"/>
                </a:lnTo>
                <a:lnTo>
                  <a:pt x="22010" y="41560"/>
                </a:lnTo>
                <a:lnTo>
                  <a:pt x="22010" y="41570"/>
                </a:lnTo>
                <a:lnTo>
                  <a:pt x="22010" y="41580"/>
                </a:lnTo>
                <a:lnTo>
                  <a:pt x="22000" y="41580"/>
                </a:lnTo>
                <a:lnTo>
                  <a:pt x="22000" y="41590"/>
                </a:lnTo>
                <a:lnTo>
                  <a:pt x="21990" y="41600"/>
                </a:lnTo>
                <a:lnTo>
                  <a:pt x="21980" y="41610"/>
                </a:lnTo>
                <a:lnTo>
                  <a:pt x="21980" y="41600"/>
                </a:lnTo>
                <a:lnTo>
                  <a:pt x="21970" y="41600"/>
                </a:lnTo>
                <a:lnTo>
                  <a:pt x="21970" y="41610"/>
                </a:lnTo>
                <a:lnTo>
                  <a:pt x="21960" y="41610"/>
                </a:lnTo>
                <a:lnTo>
                  <a:pt x="21960" y="41620"/>
                </a:lnTo>
                <a:lnTo>
                  <a:pt x="21950" y="41620"/>
                </a:lnTo>
                <a:lnTo>
                  <a:pt x="21950" y="41630"/>
                </a:lnTo>
                <a:lnTo>
                  <a:pt x="21940" y="41630"/>
                </a:lnTo>
                <a:lnTo>
                  <a:pt x="21930" y="41630"/>
                </a:lnTo>
                <a:lnTo>
                  <a:pt x="21920" y="41640"/>
                </a:lnTo>
                <a:lnTo>
                  <a:pt x="21910" y="41630"/>
                </a:lnTo>
                <a:lnTo>
                  <a:pt x="21900" y="41630"/>
                </a:lnTo>
                <a:lnTo>
                  <a:pt x="21890" y="41630"/>
                </a:lnTo>
                <a:lnTo>
                  <a:pt x="21880" y="41630"/>
                </a:lnTo>
                <a:lnTo>
                  <a:pt x="21870" y="41620"/>
                </a:lnTo>
                <a:lnTo>
                  <a:pt x="21850" y="41610"/>
                </a:lnTo>
                <a:lnTo>
                  <a:pt x="21840" y="41610"/>
                </a:lnTo>
                <a:lnTo>
                  <a:pt x="21840" y="41600"/>
                </a:lnTo>
                <a:lnTo>
                  <a:pt x="21830" y="41600"/>
                </a:lnTo>
                <a:lnTo>
                  <a:pt x="21830" y="41590"/>
                </a:lnTo>
                <a:lnTo>
                  <a:pt x="21820" y="41590"/>
                </a:lnTo>
                <a:lnTo>
                  <a:pt x="21820" y="41580"/>
                </a:lnTo>
                <a:lnTo>
                  <a:pt x="21810" y="41580"/>
                </a:lnTo>
                <a:lnTo>
                  <a:pt x="21810" y="41570"/>
                </a:lnTo>
                <a:lnTo>
                  <a:pt x="21810" y="41560"/>
                </a:lnTo>
                <a:lnTo>
                  <a:pt x="21810" y="41550"/>
                </a:lnTo>
                <a:lnTo>
                  <a:pt x="21800" y="41540"/>
                </a:lnTo>
                <a:lnTo>
                  <a:pt x="21790" y="41540"/>
                </a:lnTo>
                <a:lnTo>
                  <a:pt x="21780" y="41530"/>
                </a:lnTo>
                <a:lnTo>
                  <a:pt x="21770" y="41530"/>
                </a:lnTo>
                <a:lnTo>
                  <a:pt x="21760" y="41520"/>
                </a:lnTo>
                <a:lnTo>
                  <a:pt x="21750" y="41520"/>
                </a:lnTo>
                <a:lnTo>
                  <a:pt x="21750" y="41510"/>
                </a:lnTo>
                <a:lnTo>
                  <a:pt x="21740" y="41510"/>
                </a:lnTo>
                <a:lnTo>
                  <a:pt x="21740" y="41500"/>
                </a:lnTo>
                <a:lnTo>
                  <a:pt x="21740" y="41490"/>
                </a:lnTo>
                <a:lnTo>
                  <a:pt x="21740" y="41480"/>
                </a:lnTo>
                <a:lnTo>
                  <a:pt x="21730" y="41470"/>
                </a:lnTo>
                <a:lnTo>
                  <a:pt x="21720" y="41460"/>
                </a:lnTo>
                <a:lnTo>
                  <a:pt x="21720" y="41470"/>
                </a:lnTo>
                <a:lnTo>
                  <a:pt x="21710" y="41470"/>
                </a:lnTo>
                <a:lnTo>
                  <a:pt x="21700" y="41470"/>
                </a:lnTo>
                <a:lnTo>
                  <a:pt x="21690" y="41470"/>
                </a:lnTo>
                <a:lnTo>
                  <a:pt x="21680" y="41470"/>
                </a:lnTo>
                <a:lnTo>
                  <a:pt x="21670" y="41470"/>
                </a:lnTo>
                <a:lnTo>
                  <a:pt x="21660" y="41470"/>
                </a:lnTo>
                <a:lnTo>
                  <a:pt x="21650" y="41470"/>
                </a:lnTo>
                <a:lnTo>
                  <a:pt x="21640" y="41470"/>
                </a:lnTo>
                <a:lnTo>
                  <a:pt x="21630" y="41460"/>
                </a:lnTo>
                <a:lnTo>
                  <a:pt x="21620" y="41460"/>
                </a:lnTo>
                <a:lnTo>
                  <a:pt x="21610" y="41460"/>
                </a:lnTo>
                <a:lnTo>
                  <a:pt x="21600" y="41450"/>
                </a:lnTo>
                <a:lnTo>
                  <a:pt x="21590" y="41450"/>
                </a:lnTo>
                <a:lnTo>
                  <a:pt x="21580" y="41450"/>
                </a:lnTo>
                <a:lnTo>
                  <a:pt x="21580" y="41440"/>
                </a:lnTo>
                <a:lnTo>
                  <a:pt x="21580" y="41430"/>
                </a:lnTo>
                <a:lnTo>
                  <a:pt x="21570" y="41420"/>
                </a:lnTo>
                <a:lnTo>
                  <a:pt x="21570" y="41410"/>
                </a:lnTo>
                <a:lnTo>
                  <a:pt x="21580" y="41410"/>
                </a:lnTo>
                <a:lnTo>
                  <a:pt x="21580" y="41400"/>
                </a:lnTo>
                <a:lnTo>
                  <a:pt x="21580" y="41390"/>
                </a:lnTo>
                <a:lnTo>
                  <a:pt x="21580" y="41380"/>
                </a:lnTo>
                <a:lnTo>
                  <a:pt x="21570" y="41370"/>
                </a:lnTo>
                <a:lnTo>
                  <a:pt x="21580" y="41370"/>
                </a:lnTo>
                <a:lnTo>
                  <a:pt x="21570" y="41360"/>
                </a:lnTo>
                <a:lnTo>
                  <a:pt x="21570" y="41350"/>
                </a:lnTo>
                <a:lnTo>
                  <a:pt x="21570" y="41340"/>
                </a:lnTo>
                <a:lnTo>
                  <a:pt x="21560" y="41340"/>
                </a:lnTo>
                <a:lnTo>
                  <a:pt x="21560" y="41330"/>
                </a:lnTo>
                <a:lnTo>
                  <a:pt x="21560" y="41320"/>
                </a:lnTo>
                <a:lnTo>
                  <a:pt x="21550" y="41310"/>
                </a:lnTo>
                <a:lnTo>
                  <a:pt x="21540" y="41300"/>
                </a:lnTo>
                <a:lnTo>
                  <a:pt x="21530" y="41300"/>
                </a:lnTo>
                <a:lnTo>
                  <a:pt x="21520" y="41300"/>
                </a:lnTo>
                <a:lnTo>
                  <a:pt x="21520" y="41290"/>
                </a:lnTo>
                <a:lnTo>
                  <a:pt x="21520" y="41300"/>
                </a:lnTo>
                <a:lnTo>
                  <a:pt x="21520" y="41290"/>
                </a:lnTo>
                <a:lnTo>
                  <a:pt x="21510" y="41290"/>
                </a:lnTo>
                <a:lnTo>
                  <a:pt x="21500" y="41290"/>
                </a:lnTo>
                <a:lnTo>
                  <a:pt x="21490" y="41290"/>
                </a:lnTo>
                <a:lnTo>
                  <a:pt x="21480" y="41280"/>
                </a:lnTo>
                <a:lnTo>
                  <a:pt x="21470" y="41280"/>
                </a:lnTo>
                <a:lnTo>
                  <a:pt x="21460" y="41270"/>
                </a:lnTo>
                <a:lnTo>
                  <a:pt x="21450" y="41270"/>
                </a:lnTo>
                <a:lnTo>
                  <a:pt x="21440" y="41270"/>
                </a:lnTo>
                <a:lnTo>
                  <a:pt x="21440" y="41280"/>
                </a:lnTo>
                <a:lnTo>
                  <a:pt x="21430" y="41280"/>
                </a:lnTo>
                <a:lnTo>
                  <a:pt x="21430" y="41290"/>
                </a:lnTo>
                <a:lnTo>
                  <a:pt x="21420" y="41290"/>
                </a:lnTo>
                <a:lnTo>
                  <a:pt x="21420" y="41300"/>
                </a:lnTo>
                <a:lnTo>
                  <a:pt x="21410" y="41310"/>
                </a:lnTo>
                <a:lnTo>
                  <a:pt x="21400" y="41310"/>
                </a:lnTo>
                <a:lnTo>
                  <a:pt x="21400" y="41300"/>
                </a:lnTo>
                <a:lnTo>
                  <a:pt x="21390" y="41300"/>
                </a:lnTo>
                <a:lnTo>
                  <a:pt x="21380" y="41300"/>
                </a:lnTo>
                <a:lnTo>
                  <a:pt x="21370" y="41300"/>
                </a:lnTo>
                <a:lnTo>
                  <a:pt x="21360" y="41310"/>
                </a:lnTo>
                <a:lnTo>
                  <a:pt x="21350" y="41310"/>
                </a:lnTo>
                <a:lnTo>
                  <a:pt x="21340" y="41310"/>
                </a:lnTo>
                <a:lnTo>
                  <a:pt x="21340" y="41320"/>
                </a:lnTo>
                <a:lnTo>
                  <a:pt x="21330" y="41320"/>
                </a:lnTo>
                <a:lnTo>
                  <a:pt x="21320" y="41320"/>
                </a:lnTo>
                <a:lnTo>
                  <a:pt x="21310" y="41320"/>
                </a:lnTo>
                <a:lnTo>
                  <a:pt x="21300" y="41320"/>
                </a:lnTo>
                <a:lnTo>
                  <a:pt x="21290" y="41330"/>
                </a:lnTo>
                <a:lnTo>
                  <a:pt x="21280" y="41330"/>
                </a:lnTo>
                <a:lnTo>
                  <a:pt x="21280" y="41340"/>
                </a:lnTo>
                <a:lnTo>
                  <a:pt x="21270" y="41340"/>
                </a:lnTo>
                <a:lnTo>
                  <a:pt x="21270" y="41330"/>
                </a:lnTo>
                <a:lnTo>
                  <a:pt x="21260" y="41330"/>
                </a:lnTo>
                <a:lnTo>
                  <a:pt x="21250" y="41330"/>
                </a:lnTo>
                <a:lnTo>
                  <a:pt x="21250" y="41320"/>
                </a:lnTo>
                <a:lnTo>
                  <a:pt x="21240" y="41320"/>
                </a:lnTo>
                <a:lnTo>
                  <a:pt x="21230" y="41320"/>
                </a:lnTo>
                <a:lnTo>
                  <a:pt x="21220" y="41320"/>
                </a:lnTo>
                <a:lnTo>
                  <a:pt x="21210" y="41320"/>
                </a:lnTo>
                <a:lnTo>
                  <a:pt x="21200" y="41320"/>
                </a:lnTo>
                <a:lnTo>
                  <a:pt x="21190" y="41320"/>
                </a:lnTo>
                <a:lnTo>
                  <a:pt x="21190" y="41310"/>
                </a:lnTo>
                <a:lnTo>
                  <a:pt x="21180" y="41310"/>
                </a:lnTo>
                <a:lnTo>
                  <a:pt x="21170" y="41300"/>
                </a:lnTo>
                <a:lnTo>
                  <a:pt x="21170" y="41290"/>
                </a:lnTo>
                <a:lnTo>
                  <a:pt x="21160" y="41290"/>
                </a:lnTo>
                <a:lnTo>
                  <a:pt x="21160" y="41280"/>
                </a:lnTo>
                <a:lnTo>
                  <a:pt x="21160" y="41270"/>
                </a:lnTo>
                <a:lnTo>
                  <a:pt x="21150" y="41270"/>
                </a:lnTo>
                <a:lnTo>
                  <a:pt x="21150" y="41260"/>
                </a:lnTo>
                <a:lnTo>
                  <a:pt x="21140" y="41260"/>
                </a:lnTo>
                <a:lnTo>
                  <a:pt x="21130" y="41260"/>
                </a:lnTo>
                <a:lnTo>
                  <a:pt x="21130" y="41270"/>
                </a:lnTo>
                <a:lnTo>
                  <a:pt x="21120" y="41280"/>
                </a:lnTo>
                <a:lnTo>
                  <a:pt x="21120" y="41290"/>
                </a:lnTo>
                <a:lnTo>
                  <a:pt x="21120" y="41300"/>
                </a:lnTo>
                <a:lnTo>
                  <a:pt x="21110" y="41300"/>
                </a:lnTo>
                <a:lnTo>
                  <a:pt x="21110" y="41310"/>
                </a:lnTo>
                <a:lnTo>
                  <a:pt x="21100" y="41310"/>
                </a:lnTo>
                <a:lnTo>
                  <a:pt x="21090" y="41310"/>
                </a:lnTo>
                <a:lnTo>
                  <a:pt x="21080" y="41310"/>
                </a:lnTo>
                <a:lnTo>
                  <a:pt x="21080" y="41320"/>
                </a:lnTo>
                <a:lnTo>
                  <a:pt x="21070" y="41320"/>
                </a:lnTo>
                <a:lnTo>
                  <a:pt x="21060" y="41330"/>
                </a:lnTo>
                <a:lnTo>
                  <a:pt x="21060" y="41340"/>
                </a:lnTo>
                <a:lnTo>
                  <a:pt x="21060" y="41350"/>
                </a:lnTo>
                <a:lnTo>
                  <a:pt x="21060" y="41360"/>
                </a:lnTo>
                <a:lnTo>
                  <a:pt x="21060" y="41370"/>
                </a:lnTo>
                <a:lnTo>
                  <a:pt x="21060" y="41380"/>
                </a:lnTo>
                <a:lnTo>
                  <a:pt x="21050" y="41390"/>
                </a:lnTo>
                <a:lnTo>
                  <a:pt x="21050" y="41400"/>
                </a:lnTo>
                <a:lnTo>
                  <a:pt x="21050" y="41410"/>
                </a:lnTo>
                <a:lnTo>
                  <a:pt x="21040" y="41410"/>
                </a:lnTo>
                <a:lnTo>
                  <a:pt x="21030" y="41410"/>
                </a:lnTo>
                <a:lnTo>
                  <a:pt x="21020" y="41410"/>
                </a:lnTo>
                <a:lnTo>
                  <a:pt x="21010" y="41410"/>
                </a:lnTo>
                <a:lnTo>
                  <a:pt x="21000" y="41410"/>
                </a:lnTo>
                <a:lnTo>
                  <a:pt x="20990" y="41410"/>
                </a:lnTo>
                <a:lnTo>
                  <a:pt x="20980" y="41410"/>
                </a:lnTo>
                <a:lnTo>
                  <a:pt x="20970" y="41410"/>
                </a:lnTo>
                <a:lnTo>
                  <a:pt x="20960" y="41410"/>
                </a:lnTo>
                <a:lnTo>
                  <a:pt x="20950" y="41410"/>
                </a:lnTo>
                <a:lnTo>
                  <a:pt x="20940" y="41410"/>
                </a:lnTo>
                <a:lnTo>
                  <a:pt x="20930" y="41410"/>
                </a:lnTo>
                <a:lnTo>
                  <a:pt x="20920" y="41410"/>
                </a:lnTo>
                <a:lnTo>
                  <a:pt x="20910" y="41410"/>
                </a:lnTo>
                <a:lnTo>
                  <a:pt x="20910" y="41420"/>
                </a:lnTo>
                <a:lnTo>
                  <a:pt x="20900" y="41420"/>
                </a:lnTo>
                <a:lnTo>
                  <a:pt x="20890" y="41420"/>
                </a:lnTo>
                <a:lnTo>
                  <a:pt x="20890" y="41410"/>
                </a:lnTo>
                <a:lnTo>
                  <a:pt x="20880" y="41400"/>
                </a:lnTo>
                <a:lnTo>
                  <a:pt x="20880" y="41390"/>
                </a:lnTo>
                <a:lnTo>
                  <a:pt x="20870" y="41390"/>
                </a:lnTo>
                <a:lnTo>
                  <a:pt x="20860" y="41390"/>
                </a:lnTo>
                <a:lnTo>
                  <a:pt x="20860" y="41400"/>
                </a:lnTo>
                <a:lnTo>
                  <a:pt x="20850" y="41400"/>
                </a:lnTo>
                <a:lnTo>
                  <a:pt x="20850" y="41410"/>
                </a:lnTo>
                <a:lnTo>
                  <a:pt x="20840" y="41420"/>
                </a:lnTo>
                <a:lnTo>
                  <a:pt x="20830" y="41420"/>
                </a:lnTo>
                <a:lnTo>
                  <a:pt x="20820" y="41420"/>
                </a:lnTo>
                <a:lnTo>
                  <a:pt x="20810" y="41420"/>
                </a:lnTo>
                <a:lnTo>
                  <a:pt x="20800" y="41430"/>
                </a:lnTo>
                <a:lnTo>
                  <a:pt x="20790" y="41430"/>
                </a:lnTo>
                <a:lnTo>
                  <a:pt x="20790" y="41440"/>
                </a:lnTo>
                <a:lnTo>
                  <a:pt x="20780" y="41440"/>
                </a:lnTo>
                <a:lnTo>
                  <a:pt x="20770" y="41450"/>
                </a:lnTo>
                <a:lnTo>
                  <a:pt x="20760" y="41450"/>
                </a:lnTo>
                <a:lnTo>
                  <a:pt x="20750" y="41450"/>
                </a:lnTo>
                <a:lnTo>
                  <a:pt x="20740" y="41450"/>
                </a:lnTo>
                <a:lnTo>
                  <a:pt x="20730" y="41460"/>
                </a:lnTo>
                <a:lnTo>
                  <a:pt x="20720" y="41460"/>
                </a:lnTo>
                <a:lnTo>
                  <a:pt x="20710" y="41460"/>
                </a:lnTo>
                <a:lnTo>
                  <a:pt x="20710" y="41470"/>
                </a:lnTo>
                <a:lnTo>
                  <a:pt x="20700" y="41480"/>
                </a:lnTo>
                <a:lnTo>
                  <a:pt x="20690" y="41480"/>
                </a:lnTo>
                <a:lnTo>
                  <a:pt x="20690" y="41470"/>
                </a:lnTo>
                <a:lnTo>
                  <a:pt x="20680" y="41470"/>
                </a:lnTo>
                <a:lnTo>
                  <a:pt x="20670" y="41470"/>
                </a:lnTo>
                <a:lnTo>
                  <a:pt x="20660" y="41470"/>
                </a:lnTo>
                <a:lnTo>
                  <a:pt x="20660" y="41460"/>
                </a:lnTo>
                <a:lnTo>
                  <a:pt x="20650" y="41460"/>
                </a:lnTo>
                <a:lnTo>
                  <a:pt x="20650" y="41470"/>
                </a:lnTo>
                <a:lnTo>
                  <a:pt x="20640" y="41470"/>
                </a:lnTo>
                <a:lnTo>
                  <a:pt x="20640" y="41480"/>
                </a:lnTo>
                <a:lnTo>
                  <a:pt x="20630" y="41490"/>
                </a:lnTo>
                <a:lnTo>
                  <a:pt x="20620" y="41490"/>
                </a:lnTo>
                <a:lnTo>
                  <a:pt x="20620" y="41500"/>
                </a:lnTo>
                <a:lnTo>
                  <a:pt x="20610" y="41500"/>
                </a:lnTo>
                <a:lnTo>
                  <a:pt x="20600" y="41500"/>
                </a:lnTo>
                <a:lnTo>
                  <a:pt x="20590" y="41500"/>
                </a:lnTo>
                <a:lnTo>
                  <a:pt x="20580" y="41500"/>
                </a:lnTo>
                <a:lnTo>
                  <a:pt x="20570" y="41490"/>
                </a:lnTo>
                <a:lnTo>
                  <a:pt x="20560" y="41490"/>
                </a:lnTo>
                <a:lnTo>
                  <a:pt x="20560" y="41480"/>
                </a:lnTo>
                <a:lnTo>
                  <a:pt x="20550" y="41480"/>
                </a:lnTo>
                <a:lnTo>
                  <a:pt x="20550" y="41470"/>
                </a:lnTo>
                <a:lnTo>
                  <a:pt x="20550" y="41460"/>
                </a:lnTo>
                <a:lnTo>
                  <a:pt x="20540" y="41460"/>
                </a:lnTo>
                <a:lnTo>
                  <a:pt x="20530" y="41460"/>
                </a:lnTo>
                <a:lnTo>
                  <a:pt x="20530" y="41470"/>
                </a:lnTo>
                <a:lnTo>
                  <a:pt x="20520" y="41470"/>
                </a:lnTo>
                <a:lnTo>
                  <a:pt x="20510" y="41470"/>
                </a:lnTo>
                <a:lnTo>
                  <a:pt x="20510" y="41460"/>
                </a:lnTo>
                <a:lnTo>
                  <a:pt x="20500" y="41460"/>
                </a:lnTo>
                <a:lnTo>
                  <a:pt x="20500" y="41450"/>
                </a:lnTo>
                <a:lnTo>
                  <a:pt x="20500" y="41440"/>
                </a:lnTo>
                <a:lnTo>
                  <a:pt x="20500" y="41430"/>
                </a:lnTo>
                <a:lnTo>
                  <a:pt x="20510" y="41430"/>
                </a:lnTo>
                <a:lnTo>
                  <a:pt x="20510" y="41420"/>
                </a:lnTo>
                <a:lnTo>
                  <a:pt x="20520" y="41410"/>
                </a:lnTo>
                <a:lnTo>
                  <a:pt x="20520" y="41400"/>
                </a:lnTo>
                <a:lnTo>
                  <a:pt x="20510" y="41400"/>
                </a:lnTo>
                <a:lnTo>
                  <a:pt x="20510" y="41390"/>
                </a:lnTo>
                <a:lnTo>
                  <a:pt x="20500" y="41380"/>
                </a:lnTo>
                <a:lnTo>
                  <a:pt x="20500" y="41370"/>
                </a:lnTo>
                <a:lnTo>
                  <a:pt x="20490" y="41370"/>
                </a:lnTo>
                <a:lnTo>
                  <a:pt x="20490" y="41360"/>
                </a:lnTo>
                <a:lnTo>
                  <a:pt x="20490" y="41350"/>
                </a:lnTo>
                <a:lnTo>
                  <a:pt x="20480" y="41350"/>
                </a:lnTo>
                <a:lnTo>
                  <a:pt x="20480" y="41340"/>
                </a:lnTo>
                <a:lnTo>
                  <a:pt x="20470" y="41340"/>
                </a:lnTo>
                <a:lnTo>
                  <a:pt x="20470" y="41330"/>
                </a:lnTo>
                <a:lnTo>
                  <a:pt x="20460" y="41320"/>
                </a:lnTo>
                <a:lnTo>
                  <a:pt x="20450" y="41320"/>
                </a:lnTo>
                <a:lnTo>
                  <a:pt x="20450" y="41310"/>
                </a:lnTo>
                <a:lnTo>
                  <a:pt x="20440" y="41310"/>
                </a:lnTo>
                <a:lnTo>
                  <a:pt x="20430" y="41310"/>
                </a:lnTo>
                <a:lnTo>
                  <a:pt x="20420" y="41310"/>
                </a:lnTo>
                <a:lnTo>
                  <a:pt x="20410" y="41310"/>
                </a:lnTo>
                <a:lnTo>
                  <a:pt x="20400" y="41310"/>
                </a:lnTo>
                <a:lnTo>
                  <a:pt x="20400" y="41320"/>
                </a:lnTo>
                <a:lnTo>
                  <a:pt x="20390" y="41330"/>
                </a:lnTo>
                <a:lnTo>
                  <a:pt x="20380" y="41330"/>
                </a:lnTo>
                <a:lnTo>
                  <a:pt x="20370" y="41330"/>
                </a:lnTo>
                <a:lnTo>
                  <a:pt x="20370" y="41340"/>
                </a:lnTo>
                <a:lnTo>
                  <a:pt x="20360" y="41330"/>
                </a:lnTo>
                <a:lnTo>
                  <a:pt x="20360" y="41320"/>
                </a:lnTo>
                <a:lnTo>
                  <a:pt x="20360" y="41310"/>
                </a:lnTo>
                <a:lnTo>
                  <a:pt x="20360" y="41300"/>
                </a:lnTo>
                <a:lnTo>
                  <a:pt x="20360" y="41290"/>
                </a:lnTo>
                <a:lnTo>
                  <a:pt x="20350" y="41290"/>
                </a:lnTo>
                <a:lnTo>
                  <a:pt x="20340" y="41290"/>
                </a:lnTo>
                <a:lnTo>
                  <a:pt x="20340" y="41280"/>
                </a:lnTo>
                <a:lnTo>
                  <a:pt x="20330" y="41280"/>
                </a:lnTo>
                <a:lnTo>
                  <a:pt x="20330" y="41270"/>
                </a:lnTo>
                <a:lnTo>
                  <a:pt x="20320" y="41260"/>
                </a:lnTo>
                <a:lnTo>
                  <a:pt x="20320" y="41250"/>
                </a:lnTo>
                <a:lnTo>
                  <a:pt x="20320" y="41240"/>
                </a:lnTo>
                <a:lnTo>
                  <a:pt x="20330" y="41240"/>
                </a:lnTo>
                <a:lnTo>
                  <a:pt x="20320" y="41230"/>
                </a:lnTo>
                <a:lnTo>
                  <a:pt x="20310" y="41230"/>
                </a:lnTo>
                <a:lnTo>
                  <a:pt x="20310" y="41220"/>
                </a:lnTo>
                <a:lnTo>
                  <a:pt x="20310" y="41230"/>
                </a:lnTo>
                <a:lnTo>
                  <a:pt x="20300" y="41230"/>
                </a:lnTo>
                <a:lnTo>
                  <a:pt x="20290" y="41230"/>
                </a:lnTo>
                <a:lnTo>
                  <a:pt x="20280" y="41230"/>
                </a:lnTo>
                <a:lnTo>
                  <a:pt x="20280" y="41220"/>
                </a:lnTo>
                <a:lnTo>
                  <a:pt x="20270" y="41220"/>
                </a:lnTo>
                <a:lnTo>
                  <a:pt x="20260" y="41220"/>
                </a:lnTo>
                <a:lnTo>
                  <a:pt x="20250" y="41220"/>
                </a:lnTo>
                <a:lnTo>
                  <a:pt x="20250" y="41210"/>
                </a:lnTo>
                <a:lnTo>
                  <a:pt x="20250" y="41200"/>
                </a:lnTo>
                <a:lnTo>
                  <a:pt x="20250" y="41190"/>
                </a:lnTo>
                <a:lnTo>
                  <a:pt x="20250" y="41180"/>
                </a:lnTo>
                <a:lnTo>
                  <a:pt x="20250" y="41170"/>
                </a:lnTo>
                <a:lnTo>
                  <a:pt x="20250" y="41160"/>
                </a:lnTo>
                <a:lnTo>
                  <a:pt x="20250" y="41150"/>
                </a:lnTo>
                <a:lnTo>
                  <a:pt x="20250" y="41140"/>
                </a:lnTo>
                <a:lnTo>
                  <a:pt x="20250" y="41130"/>
                </a:lnTo>
                <a:lnTo>
                  <a:pt x="20250" y="41120"/>
                </a:lnTo>
                <a:lnTo>
                  <a:pt x="20240" y="41120"/>
                </a:lnTo>
                <a:lnTo>
                  <a:pt x="20240" y="41110"/>
                </a:lnTo>
                <a:lnTo>
                  <a:pt x="20240" y="41100"/>
                </a:lnTo>
                <a:lnTo>
                  <a:pt x="20240" y="41090"/>
                </a:lnTo>
                <a:lnTo>
                  <a:pt x="20240" y="41080"/>
                </a:lnTo>
                <a:lnTo>
                  <a:pt x="20230" y="41070"/>
                </a:lnTo>
                <a:lnTo>
                  <a:pt x="20220" y="41060"/>
                </a:lnTo>
                <a:lnTo>
                  <a:pt x="20220" y="41050"/>
                </a:lnTo>
                <a:lnTo>
                  <a:pt x="20220" y="41040"/>
                </a:lnTo>
                <a:lnTo>
                  <a:pt x="20220" y="41030"/>
                </a:lnTo>
                <a:lnTo>
                  <a:pt x="20210" y="41030"/>
                </a:lnTo>
                <a:lnTo>
                  <a:pt x="20210" y="41020"/>
                </a:lnTo>
                <a:lnTo>
                  <a:pt x="20210" y="41010"/>
                </a:lnTo>
                <a:lnTo>
                  <a:pt x="20210" y="41000"/>
                </a:lnTo>
                <a:lnTo>
                  <a:pt x="20200" y="40980"/>
                </a:lnTo>
                <a:lnTo>
                  <a:pt x="20190" y="40970"/>
                </a:lnTo>
                <a:lnTo>
                  <a:pt x="20190" y="40960"/>
                </a:lnTo>
                <a:lnTo>
                  <a:pt x="20180" y="40960"/>
                </a:lnTo>
                <a:lnTo>
                  <a:pt x="20180" y="40950"/>
                </a:lnTo>
                <a:lnTo>
                  <a:pt x="20170" y="40950"/>
                </a:lnTo>
                <a:lnTo>
                  <a:pt x="20160" y="40940"/>
                </a:lnTo>
                <a:lnTo>
                  <a:pt x="20150" y="40950"/>
                </a:lnTo>
                <a:lnTo>
                  <a:pt x="20070" y="40970"/>
                </a:lnTo>
                <a:lnTo>
                  <a:pt x="20060" y="40970"/>
                </a:lnTo>
                <a:lnTo>
                  <a:pt x="20000" y="40980"/>
                </a:lnTo>
                <a:lnTo>
                  <a:pt x="19950" y="41000"/>
                </a:lnTo>
                <a:lnTo>
                  <a:pt x="19900" y="41010"/>
                </a:lnTo>
                <a:lnTo>
                  <a:pt x="19860" y="41020"/>
                </a:lnTo>
                <a:lnTo>
                  <a:pt x="19770" y="41030"/>
                </a:lnTo>
                <a:lnTo>
                  <a:pt x="19640" y="41050"/>
                </a:lnTo>
                <a:lnTo>
                  <a:pt x="19630" y="41050"/>
                </a:lnTo>
                <a:lnTo>
                  <a:pt x="19620" y="41050"/>
                </a:lnTo>
                <a:lnTo>
                  <a:pt x="19560" y="40990"/>
                </a:lnTo>
                <a:lnTo>
                  <a:pt x="19480" y="40920"/>
                </a:lnTo>
                <a:lnTo>
                  <a:pt x="19470" y="40920"/>
                </a:lnTo>
                <a:lnTo>
                  <a:pt x="19460" y="40910"/>
                </a:lnTo>
                <a:lnTo>
                  <a:pt x="19450" y="40910"/>
                </a:lnTo>
                <a:lnTo>
                  <a:pt x="19390" y="40890"/>
                </a:lnTo>
                <a:lnTo>
                  <a:pt x="19270" y="40850"/>
                </a:lnTo>
                <a:lnTo>
                  <a:pt x="19270" y="40840"/>
                </a:lnTo>
                <a:lnTo>
                  <a:pt x="19250" y="40830"/>
                </a:lnTo>
                <a:lnTo>
                  <a:pt x="19240" y="40820"/>
                </a:lnTo>
                <a:lnTo>
                  <a:pt x="19230" y="40810"/>
                </a:lnTo>
                <a:lnTo>
                  <a:pt x="19230" y="40800"/>
                </a:lnTo>
                <a:lnTo>
                  <a:pt x="19220" y="40800"/>
                </a:lnTo>
                <a:lnTo>
                  <a:pt x="19220" y="40790"/>
                </a:lnTo>
                <a:lnTo>
                  <a:pt x="19180" y="40770"/>
                </a:lnTo>
                <a:lnTo>
                  <a:pt x="19150" y="40780"/>
                </a:lnTo>
                <a:lnTo>
                  <a:pt x="19140" y="40770"/>
                </a:lnTo>
                <a:lnTo>
                  <a:pt x="19130" y="40760"/>
                </a:lnTo>
                <a:lnTo>
                  <a:pt x="19120" y="40760"/>
                </a:lnTo>
                <a:lnTo>
                  <a:pt x="19110" y="40770"/>
                </a:lnTo>
                <a:lnTo>
                  <a:pt x="19110" y="40780"/>
                </a:lnTo>
                <a:lnTo>
                  <a:pt x="19110" y="40790"/>
                </a:lnTo>
                <a:lnTo>
                  <a:pt x="19100" y="40780"/>
                </a:lnTo>
                <a:lnTo>
                  <a:pt x="19090" y="40770"/>
                </a:lnTo>
                <a:lnTo>
                  <a:pt x="19080" y="40770"/>
                </a:lnTo>
                <a:lnTo>
                  <a:pt x="19080" y="40790"/>
                </a:lnTo>
                <a:lnTo>
                  <a:pt x="19080" y="40800"/>
                </a:lnTo>
                <a:lnTo>
                  <a:pt x="19070" y="40800"/>
                </a:lnTo>
                <a:lnTo>
                  <a:pt x="19060" y="40790"/>
                </a:lnTo>
                <a:lnTo>
                  <a:pt x="19040" y="40780"/>
                </a:lnTo>
                <a:lnTo>
                  <a:pt x="19030" y="40780"/>
                </a:lnTo>
                <a:lnTo>
                  <a:pt x="19040" y="40790"/>
                </a:lnTo>
                <a:lnTo>
                  <a:pt x="19040" y="40800"/>
                </a:lnTo>
                <a:lnTo>
                  <a:pt x="19040" y="40810"/>
                </a:lnTo>
                <a:lnTo>
                  <a:pt x="19030" y="40810"/>
                </a:lnTo>
                <a:lnTo>
                  <a:pt x="19020" y="40800"/>
                </a:lnTo>
                <a:lnTo>
                  <a:pt x="19010" y="40800"/>
                </a:lnTo>
                <a:lnTo>
                  <a:pt x="19010" y="40810"/>
                </a:lnTo>
                <a:lnTo>
                  <a:pt x="19000" y="40810"/>
                </a:lnTo>
                <a:lnTo>
                  <a:pt x="18990" y="40820"/>
                </a:lnTo>
                <a:lnTo>
                  <a:pt x="18990" y="40830"/>
                </a:lnTo>
                <a:lnTo>
                  <a:pt x="19000" y="40830"/>
                </a:lnTo>
                <a:lnTo>
                  <a:pt x="19000" y="40840"/>
                </a:lnTo>
                <a:lnTo>
                  <a:pt x="19010" y="40840"/>
                </a:lnTo>
                <a:lnTo>
                  <a:pt x="19010" y="40850"/>
                </a:lnTo>
                <a:lnTo>
                  <a:pt x="19000" y="40850"/>
                </a:lnTo>
                <a:lnTo>
                  <a:pt x="18990" y="40850"/>
                </a:lnTo>
                <a:lnTo>
                  <a:pt x="18980" y="40850"/>
                </a:lnTo>
                <a:lnTo>
                  <a:pt x="18970" y="40850"/>
                </a:lnTo>
                <a:lnTo>
                  <a:pt x="18960" y="40860"/>
                </a:lnTo>
                <a:lnTo>
                  <a:pt x="18950" y="40860"/>
                </a:lnTo>
                <a:lnTo>
                  <a:pt x="18950" y="40850"/>
                </a:lnTo>
                <a:lnTo>
                  <a:pt x="18950" y="40840"/>
                </a:lnTo>
                <a:lnTo>
                  <a:pt x="18940" y="40840"/>
                </a:lnTo>
                <a:lnTo>
                  <a:pt x="18930" y="40840"/>
                </a:lnTo>
                <a:lnTo>
                  <a:pt x="18920" y="40850"/>
                </a:lnTo>
                <a:lnTo>
                  <a:pt x="18910" y="40850"/>
                </a:lnTo>
                <a:lnTo>
                  <a:pt x="18910" y="40830"/>
                </a:lnTo>
                <a:lnTo>
                  <a:pt x="18900" y="40830"/>
                </a:lnTo>
                <a:lnTo>
                  <a:pt x="18900" y="40820"/>
                </a:lnTo>
                <a:lnTo>
                  <a:pt x="18900" y="40830"/>
                </a:lnTo>
                <a:lnTo>
                  <a:pt x="18900" y="40840"/>
                </a:lnTo>
                <a:lnTo>
                  <a:pt x="18900" y="40850"/>
                </a:lnTo>
                <a:lnTo>
                  <a:pt x="18890" y="40850"/>
                </a:lnTo>
                <a:lnTo>
                  <a:pt x="18890" y="40860"/>
                </a:lnTo>
                <a:lnTo>
                  <a:pt x="18890" y="40870"/>
                </a:lnTo>
                <a:lnTo>
                  <a:pt x="18880" y="40870"/>
                </a:lnTo>
                <a:lnTo>
                  <a:pt x="18880" y="40860"/>
                </a:lnTo>
                <a:lnTo>
                  <a:pt x="18880" y="40850"/>
                </a:lnTo>
                <a:lnTo>
                  <a:pt x="18880" y="40840"/>
                </a:lnTo>
                <a:lnTo>
                  <a:pt x="18870" y="40840"/>
                </a:lnTo>
                <a:lnTo>
                  <a:pt x="18870" y="40850"/>
                </a:lnTo>
                <a:lnTo>
                  <a:pt x="18860" y="40850"/>
                </a:lnTo>
                <a:lnTo>
                  <a:pt x="18860" y="40860"/>
                </a:lnTo>
                <a:lnTo>
                  <a:pt x="18860" y="40870"/>
                </a:lnTo>
                <a:lnTo>
                  <a:pt x="18860" y="40860"/>
                </a:lnTo>
                <a:lnTo>
                  <a:pt x="18850" y="40870"/>
                </a:lnTo>
                <a:lnTo>
                  <a:pt x="18840" y="40870"/>
                </a:lnTo>
                <a:lnTo>
                  <a:pt x="18840" y="40880"/>
                </a:lnTo>
                <a:lnTo>
                  <a:pt x="18840" y="40890"/>
                </a:lnTo>
                <a:lnTo>
                  <a:pt x="18840" y="40900"/>
                </a:lnTo>
                <a:lnTo>
                  <a:pt x="18830" y="40900"/>
                </a:lnTo>
                <a:lnTo>
                  <a:pt x="18820" y="40910"/>
                </a:lnTo>
                <a:lnTo>
                  <a:pt x="18810" y="40910"/>
                </a:lnTo>
                <a:lnTo>
                  <a:pt x="18810" y="40900"/>
                </a:lnTo>
                <a:lnTo>
                  <a:pt x="18800" y="40900"/>
                </a:lnTo>
                <a:lnTo>
                  <a:pt x="18800" y="40890"/>
                </a:lnTo>
                <a:lnTo>
                  <a:pt x="18810" y="40890"/>
                </a:lnTo>
                <a:lnTo>
                  <a:pt x="18800" y="40890"/>
                </a:lnTo>
                <a:lnTo>
                  <a:pt x="18800" y="40880"/>
                </a:lnTo>
                <a:lnTo>
                  <a:pt x="18790" y="40880"/>
                </a:lnTo>
                <a:lnTo>
                  <a:pt x="18790" y="40890"/>
                </a:lnTo>
                <a:lnTo>
                  <a:pt x="18780" y="40890"/>
                </a:lnTo>
                <a:lnTo>
                  <a:pt x="18780" y="40880"/>
                </a:lnTo>
                <a:lnTo>
                  <a:pt x="18780" y="40870"/>
                </a:lnTo>
                <a:lnTo>
                  <a:pt x="18780" y="40860"/>
                </a:lnTo>
                <a:lnTo>
                  <a:pt x="18770" y="40860"/>
                </a:lnTo>
                <a:lnTo>
                  <a:pt x="18770" y="40870"/>
                </a:lnTo>
                <a:lnTo>
                  <a:pt x="18760" y="40880"/>
                </a:lnTo>
                <a:lnTo>
                  <a:pt x="18750" y="40880"/>
                </a:lnTo>
                <a:lnTo>
                  <a:pt x="18750" y="40870"/>
                </a:lnTo>
                <a:lnTo>
                  <a:pt x="18740" y="40870"/>
                </a:lnTo>
                <a:lnTo>
                  <a:pt x="18730" y="40870"/>
                </a:lnTo>
                <a:lnTo>
                  <a:pt x="18720" y="40870"/>
                </a:lnTo>
                <a:lnTo>
                  <a:pt x="18710" y="40870"/>
                </a:lnTo>
                <a:lnTo>
                  <a:pt x="18710" y="40860"/>
                </a:lnTo>
                <a:lnTo>
                  <a:pt x="18700" y="40860"/>
                </a:lnTo>
                <a:lnTo>
                  <a:pt x="18700" y="40870"/>
                </a:lnTo>
                <a:lnTo>
                  <a:pt x="18690" y="40870"/>
                </a:lnTo>
                <a:lnTo>
                  <a:pt x="18680" y="40870"/>
                </a:lnTo>
                <a:lnTo>
                  <a:pt x="18680" y="40860"/>
                </a:lnTo>
                <a:lnTo>
                  <a:pt x="18670" y="40860"/>
                </a:lnTo>
                <a:lnTo>
                  <a:pt x="18660" y="40860"/>
                </a:lnTo>
                <a:lnTo>
                  <a:pt x="18660" y="40870"/>
                </a:lnTo>
                <a:lnTo>
                  <a:pt x="18660" y="40880"/>
                </a:lnTo>
                <a:lnTo>
                  <a:pt x="18660" y="40900"/>
                </a:lnTo>
                <a:lnTo>
                  <a:pt x="18650" y="40910"/>
                </a:lnTo>
                <a:lnTo>
                  <a:pt x="18640" y="40900"/>
                </a:lnTo>
                <a:lnTo>
                  <a:pt x="18630" y="40890"/>
                </a:lnTo>
                <a:lnTo>
                  <a:pt x="18620" y="40910"/>
                </a:lnTo>
                <a:lnTo>
                  <a:pt x="18610" y="40910"/>
                </a:lnTo>
                <a:lnTo>
                  <a:pt x="18600" y="40910"/>
                </a:lnTo>
                <a:lnTo>
                  <a:pt x="18600" y="40920"/>
                </a:lnTo>
                <a:lnTo>
                  <a:pt x="18600" y="40930"/>
                </a:lnTo>
                <a:lnTo>
                  <a:pt x="18600" y="40940"/>
                </a:lnTo>
                <a:lnTo>
                  <a:pt x="18610" y="40940"/>
                </a:lnTo>
                <a:lnTo>
                  <a:pt x="18610" y="40930"/>
                </a:lnTo>
                <a:lnTo>
                  <a:pt x="18620" y="40930"/>
                </a:lnTo>
                <a:lnTo>
                  <a:pt x="18620" y="40940"/>
                </a:lnTo>
                <a:lnTo>
                  <a:pt x="18630" y="40940"/>
                </a:lnTo>
                <a:lnTo>
                  <a:pt x="18630" y="40950"/>
                </a:lnTo>
                <a:lnTo>
                  <a:pt x="18640" y="40950"/>
                </a:lnTo>
                <a:lnTo>
                  <a:pt x="18630" y="40950"/>
                </a:lnTo>
                <a:lnTo>
                  <a:pt x="18630" y="40960"/>
                </a:lnTo>
                <a:lnTo>
                  <a:pt x="18620" y="40950"/>
                </a:lnTo>
                <a:lnTo>
                  <a:pt x="18610" y="40960"/>
                </a:lnTo>
                <a:lnTo>
                  <a:pt x="18620" y="40960"/>
                </a:lnTo>
                <a:lnTo>
                  <a:pt x="18620" y="40970"/>
                </a:lnTo>
                <a:lnTo>
                  <a:pt x="18620" y="40980"/>
                </a:lnTo>
                <a:lnTo>
                  <a:pt x="18610" y="40970"/>
                </a:lnTo>
                <a:lnTo>
                  <a:pt x="18600" y="40970"/>
                </a:lnTo>
                <a:lnTo>
                  <a:pt x="18590" y="40970"/>
                </a:lnTo>
                <a:lnTo>
                  <a:pt x="18580" y="40970"/>
                </a:lnTo>
                <a:lnTo>
                  <a:pt x="18580" y="40980"/>
                </a:lnTo>
                <a:lnTo>
                  <a:pt x="18570" y="40980"/>
                </a:lnTo>
                <a:lnTo>
                  <a:pt x="18560" y="40970"/>
                </a:lnTo>
                <a:lnTo>
                  <a:pt x="18560" y="40980"/>
                </a:lnTo>
                <a:lnTo>
                  <a:pt x="18550" y="40980"/>
                </a:lnTo>
                <a:lnTo>
                  <a:pt x="18540" y="40970"/>
                </a:lnTo>
                <a:lnTo>
                  <a:pt x="18540" y="40960"/>
                </a:lnTo>
                <a:lnTo>
                  <a:pt x="18530" y="40960"/>
                </a:lnTo>
                <a:lnTo>
                  <a:pt x="18530" y="40950"/>
                </a:lnTo>
                <a:lnTo>
                  <a:pt x="18520" y="40950"/>
                </a:lnTo>
                <a:lnTo>
                  <a:pt x="18510" y="40950"/>
                </a:lnTo>
                <a:lnTo>
                  <a:pt x="18510" y="40960"/>
                </a:lnTo>
                <a:lnTo>
                  <a:pt x="18500" y="40960"/>
                </a:lnTo>
                <a:lnTo>
                  <a:pt x="18500" y="40950"/>
                </a:lnTo>
                <a:lnTo>
                  <a:pt x="18490" y="40940"/>
                </a:lnTo>
                <a:lnTo>
                  <a:pt x="18490" y="40930"/>
                </a:lnTo>
                <a:lnTo>
                  <a:pt x="18480" y="40930"/>
                </a:lnTo>
                <a:lnTo>
                  <a:pt x="18470" y="40940"/>
                </a:lnTo>
                <a:lnTo>
                  <a:pt x="18470" y="40950"/>
                </a:lnTo>
                <a:lnTo>
                  <a:pt x="18460" y="40940"/>
                </a:lnTo>
                <a:lnTo>
                  <a:pt x="18460" y="40930"/>
                </a:lnTo>
                <a:lnTo>
                  <a:pt x="18470" y="40930"/>
                </a:lnTo>
                <a:lnTo>
                  <a:pt x="18460" y="40930"/>
                </a:lnTo>
                <a:lnTo>
                  <a:pt x="18450" y="40920"/>
                </a:lnTo>
                <a:lnTo>
                  <a:pt x="18440" y="40920"/>
                </a:lnTo>
                <a:lnTo>
                  <a:pt x="18440" y="40930"/>
                </a:lnTo>
                <a:lnTo>
                  <a:pt x="18440" y="40940"/>
                </a:lnTo>
                <a:lnTo>
                  <a:pt x="18440" y="40950"/>
                </a:lnTo>
                <a:lnTo>
                  <a:pt x="18430" y="40950"/>
                </a:lnTo>
                <a:lnTo>
                  <a:pt x="18420" y="40950"/>
                </a:lnTo>
                <a:lnTo>
                  <a:pt x="18410" y="40950"/>
                </a:lnTo>
                <a:lnTo>
                  <a:pt x="18410" y="40940"/>
                </a:lnTo>
                <a:lnTo>
                  <a:pt x="18400" y="40940"/>
                </a:lnTo>
                <a:lnTo>
                  <a:pt x="18400" y="40950"/>
                </a:lnTo>
                <a:lnTo>
                  <a:pt x="18400" y="40960"/>
                </a:lnTo>
                <a:lnTo>
                  <a:pt x="18400" y="40970"/>
                </a:lnTo>
                <a:lnTo>
                  <a:pt x="18400" y="40980"/>
                </a:lnTo>
                <a:lnTo>
                  <a:pt x="18410" y="40970"/>
                </a:lnTo>
                <a:lnTo>
                  <a:pt x="18410" y="40980"/>
                </a:lnTo>
                <a:lnTo>
                  <a:pt x="18410" y="40990"/>
                </a:lnTo>
                <a:lnTo>
                  <a:pt x="18410" y="41000"/>
                </a:lnTo>
                <a:lnTo>
                  <a:pt x="18420" y="41010"/>
                </a:lnTo>
                <a:lnTo>
                  <a:pt x="18410" y="41010"/>
                </a:lnTo>
                <a:lnTo>
                  <a:pt x="18400" y="41000"/>
                </a:lnTo>
                <a:lnTo>
                  <a:pt x="18390" y="41000"/>
                </a:lnTo>
                <a:lnTo>
                  <a:pt x="18390" y="41010"/>
                </a:lnTo>
                <a:lnTo>
                  <a:pt x="18390" y="41020"/>
                </a:lnTo>
                <a:lnTo>
                  <a:pt x="18390" y="41030"/>
                </a:lnTo>
                <a:lnTo>
                  <a:pt x="18380" y="41020"/>
                </a:lnTo>
                <a:lnTo>
                  <a:pt x="18370" y="41020"/>
                </a:lnTo>
                <a:lnTo>
                  <a:pt x="18370" y="41030"/>
                </a:lnTo>
                <a:lnTo>
                  <a:pt x="18370" y="41040"/>
                </a:lnTo>
                <a:lnTo>
                  <a:pt x="18360" y="41040"/>
                </a:lnTo>
                <a:lnTo>
                  <a:pt x="18360" y="41050"/>
                </a:lnTo>
                <a:lnTo>
                  <a:pt x="18350" y="41050"/>
                </a:lnTo>
                <a:lnTo>
                  <a:pt x="18350" y="41040"/>
                </a:lnTo>
                <a:lnTo>
                  <a:pt x="18340" y="41040"/>
                </a:lnTo>
                <a:lnTo>
                  <a:pt x="18340" y="41050"/>
                </a:lnTo>
                <a:lnTo>
                  <a:pt x="18340" y="41060"/>
                </a:lnTo>
                <a:lnTo>
                  <a:pt x="18330" y="41060"/>
                </a:lnTo>
                <a:lnTo>
                  <a:pt x="18320" y="41060"/>
                </a:lnTo>
                <a:lnTo>
                  <a:pt x="18330" y="41050"/>
                </a:lnTo>
                <a:lnTo>
                  <a:pt x="18330" y="41040"/>
                </a:lnTo>
                <a:lnTo>
                  <a:pt x="18320" y="41040"/>
                </a:lnTo>
                <a:lnTo>
                  <a:pt x="18320" y="41050"/>
                </a:lnTo>
                <a:lnTo>
                  <a:pt x="18320" y="41060"/>
                </a:lnTo>
                <a:lnTo>
                  <a:pt x="18310" y="41060"/>
                </a:lnTo>
                <a:lnTo>
                  <a:pt x="18310" y="41070"/>
                </a:lnTo>
                <a:lnTo>
                  <a:pt x="18300" y="41060"/>
                </a:lnTo>
                <a:lnTo>
                  <a:pt x="18290" y="41060"/>
                </a:lnTo>
                <a:lnTo>
                  <a:pt x="18280" y="41060"/>
                </a:lnTo>
                <a:lnTo>
                  <a:pt x="18280" y="41050"/>
                </a:lnTo>
                <a:lnTo>
                  <a:pt x="18280" y="41040"/>
                </a:lnTo>
                <a:lnTo>
                  <a:pt x="18290" y="41040"/>
                </a:lnTo>
                <a:lnTo>
                  <a:pt x="18280" y="41030"/>
                </a:lnTo>
                <a:lnTo>
                  <a:pt x="18290" y="41030"/>
                </a:lnTo>
                <a:lnTo>
                  <a:pt x="18290" y="41020"/>
                </a:lnTo>
                <a:lnTo>
                  <a:pt x="18280" y="41020"/>
                </a:lnTo>
                <a:lnTo>
                  <a:pt x="18280" y="41010"/>
                </a:lnTo>
                <a:lnTo>
                  <a:pt x="18280" y="41020"/>
                </a:lnTo>
                <a:lnTo>
                  <a:pt x="18270" y="41030"/>
                </a:lnTo>
                <a:lnTo>
                  <a:pt x="18260" y="41030"/>
                </a:lnTo>
                <a:lnTo>
                  <a:pt x="18250" y="41030"/>
                </a:lnTo>
                <a:lnTo>
                  <a:pt x="18240" y="41030"/>
                </a:lnTo>
                <a:lnTo>
                  <a:pt x="18230" y="41030"/>
                </a:lnTo>
                <a:lnTo>
                  <a:pt x="18220" y="41030"/>
                </a:lnTo>
                <a:lnTo>
                  <a:pt x="18220" y="41020"/>
                </a:lnTo>
                <a:lnTo>
                  <a:pt x="18220" y="41010"/>
                </a:lnTo>
                <a:lnTo>
                  <a:pt x="18210" y="41010"/>
                </a:lnTo>
                <a:lnTo>
                  <a:pt x="18200" y="41010"/>
                </a:lnTo>
                <a:lnTo>
                  <a:pt x="18190" y="41010"/>
                </a:lnTo>
                <a:lnTo>
                  <a:pt x="18190" y="41020"/>
                </a:lnTo>
                <a:lnTo>
                  <a:pt x="18200" y="41020"/>
                </a:lnTo>
                <a:lnTo>
                  <a:pt x="18200" y="41030"/>
                </a:lnTo>
                <a:lnTo>
                  <a:pt x="18200" y="41040"/>
                </a:lnTo>
                <a:lnTo>
                  <a:pt x="18190" y="41040"/>
                </a:lnTo>
                <a:lnTo>
                  <a:pt x="18190" y="41050"/>
                </a:lnTo>
                <a:lnTo>
                  <a:pt x="18170" y="41050"/>
                </a:lnTo>
                <a:lnTo>
                  <a:pt x="18160" y="41060"/>
                </a:lnTo>
                <a:lnTo>
                  <a:pt x="18160" y="41070"/>
                </a:lnTo>
                <a:lnTo>
                  <a:pt x="18170" y="41070"/>
                </a:lnTo>
                <a:lnTo>
                  <a:pt x="18170" y="41080"/>
                </a:lnTo>
                <a:lnTo>
                  <a:pt x="18180" y="41080"/>
                </a:lnTo>
                <a:lnTo>
                  <a:pt x="18170" y="41080"/>
                </a:lnTo>
                <a:lnTo>
                  <a:pt x="18160" y="41080"/>
                </a:lnTo>
                <a:lnTo>
                  <a:pt x="18160" y="41090"/>
                </a:lnTo>
                <a:lnTo>
                  <a:pt x="18170" y="41090"/>
                </a:lnTo>
                <a:lnTo>
                  <a:pt x="18170" y="41100"/>
                </a:lnTo>
                <a:lnTo>
                  <a:pt x="18170" y="41110"/>
                </a:lnTo>
                <a:lnTo>
                  <a:pt x="18160" y="41110"/>
                </a:lnTo>
                <a:lnTo>
                  <a:pt x="18150" y="41110"/>
                </a:lnTo>
                <a:lnTo>
                  <a:pt x="18150" y="41100"/>
                </a:lnTo>
                <a:lnTo>
                  <a:pt x="18140" y="41100"/>
                </a:lnTo>
                <a:lnTo>
                  <a:pt x="18130" y="41100"/>
                </a:lnTo>
                <a:lnTo>
                  <a:pt x="18130" y="41110"/>
                </a:lnTo>
                <a:lnTo>
                  <a:pt x="18120" y="41110"/>
                </a:lnTo>
                <a:lnTo>
                  <a:pt x="18120" y="41100"/>
                </a:lnTo>
                <a:lnTo>
                  <a:pt x="18110" y="41100"/>
                </a:lnTo>
                <a:lnTo>
                  <a:pt x="18110" y="41090"/>
                </a:lnTo>
                <a:lnTo>
                  <a:pt x="18120" y="41080"/>
                </a:lnTo>
                <a:lnTo>
                  <a:pt x="18110" y="41070"/>
                </a:lnTo>
                <a:lnTo>
                  <a:pt x="18100" y="41070"/>
                </a:lnTo>
                <a:lnTo>
                  <a:pt x="18090" y="41070"/>
                </a:lnTo>
                <a:lnTo>
                  <a:pt x="18080" y="41070"/>
                </a:lnTo>
                <a:lnTo>
                  <a:pt x="18080" y="41060"/>
                </a:lnTo>
                <a:lnTo>
                  <a:pt x="18090" y="41050"/>
                </a:lnTo>
                <a:lnTo>
                  <a:pt x="18080" y="41040"/>
                </a:lnTo>
                <a:lnTo>
                  <a:pt x="18070" y="41030"/>
                </a:lnTo>
                <a:lnTo>
                  <a:pt x="18060" y="41030"/>
                </a:lnTo>
                <a:lnTo>
                  <a:pt x="18060" y="41040"/>
                </a:lnTo>
                <a:lnTo>
                  <a:pt x="18050" y="41040"/>
                </a:lnTo>
                <a:lnTo>
                  <a:pt x="18050" y="41030"/>
                </a:lnTo>
                <a:lnTo>
                  <a:pt x="18040" y="41030"/>
                </a:lnTo>
                <a:lnTo>
                  <a:pt x="18040" y="41020"/>
                </a:lnTo>
                <a:lnTo>
                  <a:pt x="18050" y="41020"/>
                </a:lnTo>
                <a:lnTo>
                  <a:pt x="18050" y="41010"/>
                </a:lnTo>
                <a:lnTo>
                  <a:pt x="18060" y="41000"/>
                </a:lnTo>
                <a:lnTo>
                  <a:pt x="18070" y="40990"/>
                </a:lnTo>
                <a:lnTo>
                  <a:pt x="18060" y="40990"/>
                </a:lnTo>
                <a:lnTo>
                  <a:pt x="18060" y="41000"/>
                </a:lnTo>
                <a:lnTo>
                  <a:pt x="18050" y="41000"/>
                </a:lnTo>
                <a:lnTo>
                  <a:pt x="18050" y="40990"/>
                </a:lnTo>
                <a:lnTo>
                  <a:pt x="18040" y="40990"/>
                </a:lnTo>
                <a:lnTo>
                  <a:pt x="18030" y="40980"/>
                </a:lnTo>
                <a:lnTo>
                  <a:pt x="18030" y="40990"/>
                </a:lnTo>
                <a:lnTo>
                  <a:pt x="18020" y="40990"/>
                </a:lnTo>
                <a:lnTo>
                  <a:pt x="18010" y="40990"/>
                </a:lnTo>
                <a:lnTo>
                  <a:pt x="18000" y="40990"/>
                </a:lnTo>
                <a:lnTo>
                  <a:pt x="18000" y="40980"/>
                </a:lnTo>
                <a:lnTo>
                  <a:pt x="18010" y="40980"/>
                </a:lnTo>
                <a:lnTo>
                  <a:pt x="18010" y="40960"/>
                </a:lnTo>
                <a:lnTo>
                  <a:pt x="18000" y="40950"/>
                </a:lnTo>
                <a:lnTo>
                  <a:pt x="17990" y="40960"/>
                </a:lnTo>
                <a:lnTo>
                  <a:pt x="17980" y="40960"/>
                </a:lnTo>
                <a:lnTo>
                  <a:pt x="17980" y="40950"/>
                </a:lnTo>
                <a:lnTo>
                  <a:pt x="17990" y="40950"/>
                </a:lnTo>
                <a:lnTo>
                  <a:pt x="17990" y="40940"/>
                </a:lnTo>
                <a:lnTo>
                  <a:pt x="17980" y="40940"/>
                </a:lnTo>
                <a:lnTo>
                  <a:pt x="17980" y="40930"/>
                </a:lnTo>
                <a:lnTo>
                  <a:pt x="17970" y="40930"/>
                </a:lnTo>
                <a:lnTo>
                  <a:pt x="17960" y="40940"/>
                </a:lnTo>
                <a:lnTo>
                  <a:pt x="17950" y="40940"/>
                </a:lnTo>
                <a:lnTo>
                  <a:pt x="17950" y="40930"/>
                </a:lnTo>
                <a:lnTo>
                  <a:pt x="17940" y="40930"/>
                </a:lnTo>
                <a:lnTo>
                  <a:pt x="17930" y="40930"/>
                </a:lnTo>
                <a:lnTo>
                  <a:pt x="17940" y="40940"/>
                </a:lnTo>
                <a:lnTo>
                  <a:pt x="17930" y="40940"/>
                </a:lnTo>
                <a:lnTo>
                  <a:pt x="17920" y="40940"/>
                </a:lnTo>
                <a:lnTo>
                  <a:pt x="17910" y="40940"/>
                </a:lnTo>
                <a:lnTo>
                  <a:pt x="17910" y="40950"/>
                </a:lnTo>
                <a:lnTo>
                  <a:pt x="17900" y="40950"/>
                </a:lnTo>
                <a:lnTo>
                  <a:pt x="17890" y="40930"/>
                </a:lnTo>
                <a:lnTo>
                  <a:pt x="17880" y="40930"/>
                </a:lnTo>
                <a:lnTo>
                  <a:pt x="17870" y="40930"/>
                </a:lnTo>
                <a:lnTo>
                  <a:pt x="17860" y="40930"/>
                </a:lnTo>
                <a:lnTo>
                  <a:pt x="17850" y="40930"/>
                </a:lnTo>
                <a:lnTo>
                  <a:pt x="17840" y="40930"/>
                </a:lnTo>
                <a:lnTo>
                  <a:pt x="17830" y="40940"/>
                </a:lnTo>
                <a:lnTo>
                  <a:pt x="17820" y="40940"/>
                </a:lnTo>
                <a:lnTo>
                  <a:pt x="17810" y="40930"/>
                </a:lnTo>
                <a:lnTo>
                  <a:pt x="17800" y="40920"/>
                </a:lnTo>
                <a:lnTo>
                  <a:pt x="17800" y="40930"/>
                </a:lnTo>
                <a:lnTo>
                  <a:pt x="17800" y="40940"/>
                </a:lnTo>
                <a:lnTo>
                  <a:pt x="17790" y="40940"/>
                </a:lnTo>
                <a:lnTo>
                  <a:pt x="17790" y="40950"/>
                </a:lnTo>
                <a:lnTo>
                  <a:pt x="17780" y="40950"/>
                </a:lnTo>
                <a:lnTo>
                  <a:pt x="17770" y="40950"/>
                </a:lnTo>
                <a:lnTo>
                  <a:pt x="17760" y="40950"/>
                </a:lnTo>
                <a:lnTo>
                  <a:pt x="17750" y="40950"/>
                </a:lnTo>
                <a:lnTo>
                  <a:pt x="17740" y="40940"/>
                </a:lnTo>
                <a:lnTo>
                  <a:pt x="17740" y="40950"/>
                </a:lnTo>
                <a:lnTo>
                  <a:pt x="17730" y="40960"/>
                </a:lnTo>
                <a:lnTo>
                  <a:pt x="17730" y="40980"/>
                </a:lnTo>
                <a:lnTo>
                  <a:pt x="17730" y="40990"/>
                </a:lnTo>
                <a:lnTo>
                  <a:pt x="17740" y="40990"/>
                </a:lnTo>
                <a:lnTo>
                  <a:pt x="17740" y="41000"/>
                </a:lnTo>
                <a:lnTo>
                  <a:pt x="17730" y="41000"/>
                </a:lnTo>
                <a:lnTo>
                  <a:pt x="17730" y="41010"/>
                </a:lnTo>
                <a:lnTo>
                  <a:pt x="17730" y="41020"/>
                </a:lnTo>
                <a:lnTo>
                  <a:pt x="17720" y="41020"/>
                </a:lnTo>
                <a:lnTo>
                  <a:pt x="17720" y="41010"/>
                </a:lnTo>
                <a:lnTo>
                  <a:pt x="17710" y="41010"/>
                </a:lnTo>
                <a:lnTo>
                  <a:pt x="17700" y="41020"/>
                </a:lnTo>
                <a:lnTo>
                  <a:pt x="17690" y="41020"/>
                </a:lnTo>
                <a:lnTo>
                  <a:pt x="17690" y="41030"/>
                </a:lnTo>
                <a:lnTo>
                  <a:pt x="17690" y="41040"/>
                </a:lnTo>
                <a:lnTo>
                  <a:pt x="17700" y="41040"/>
                </a:lnTo>
                <a:lnTo>
                  <a:pt x="17700" y="41050"/>
                </a:lnTo>
                <a:lnTo>
                  <a:pt x="17690" y="41050"/>
                </a:lnTo>
                <a:lnTo>
                  <a:pt x="17690" y="41060"/>
                </a:lnTo>
                <a:lnTo>
                  <a:pt x="17700" y="41070"/>
                </a:lnTo>
                <a:lnTo>
                  <a:pt x="17710" y="41080"/>
                </a:lnTo>
                <a:lnTo>
                  <a:pt x="17710" y="41090"/>
                </a:lnTo>
                <a:lnTo>
                  <a:pt x="17710" y="41100"/>
                </a:lnTo>
                <a:lnTo>
                  <a:pt x="17700" y="41110"/>
                </a:lnTo>
                <a:lnTo>
                  <a:pt x="17700" y="41120"/>
                </a:lnTo>
                <a:lnTo>
                  <a:pt x="17710" y="41120"/>
                </a:lnTo>
                <a:lnTo>
                  <a:pt x="17710" y="41130"/>
                </a:lnTo>
                <a:lnTo>
                  <a:pt x="17710" y="41140"/>
                </a:lnTo>
                <a:lnTo>
                  <a:pt x="17720" y="41140"/>
                </a:lnTo>
                <a:lnTo>
                  <a:pt x="17730" y="41140"/>
                </a:lnTo>
                <a:lnTo>
                  <a:pt x="17730" y="41150"/>
                </a:lnTo>
                <a:lnTo>
                  <a:pt x="17730" y="41160"/>
                </a:lnTo>
                <a:lnTo>
                  <a:pt x="17730" y="41170"/>
                </a:lnTo>
                <a:lnTo>
                  <a:pt x="17720" y="41170"/>
                </a:lnTo>
                <a:lnTo>
                  <a:pt x="17710" y="41170"/>
                </a:lnTo>
                <a:lnTo>
                  <a:pt x="17700" y="41170"/>
                </a:lnTo>
                <a:lnTo>
                  <a:pt x="17700" y="41180"/>
                </a:lnTo>
                <a:lnTo>
                  <a:pt x="17690" y="41180"/>
                </a:lnTo>
                <a:lnTo>
                  <a:pt x="17680" y="41180"/>
                </a:lnTo>
                <a:lnTo>
                  <a:pt x="17680" y="41190"/>
                </a:lnTo>
                <a:lnTo>
                  <a:pt x="17670" y="41180"/>
                </a:lnTo>
                <a:lnTo>
                  <a:pt x="17660" y="41190"/>
                </a:lnTo>
                <a:lnTo>
                  <a:pt x="17650" y="41190"/>
                </a:lnTo>
                <a:lnTo>
                  <a:pt x="17640" y="41190"/>
                </a:lnTo>
                <a:lnTo>
                  <a:pt x="17630" y="41190"/>
                </a:lnTo>
                <a:lnTo>
                  <a:pt x="17620" y="41190"/>
                </a:lnTo>
                <a:lnTo>
                  <a:pt x="17610" y="41190"/>
                </a:lnTo>
                <a:lnTo>
                  <a:pt x="17600" y="41190"/>
                </a:lnTo>
                <a:lnTo>
                  <a:pt x="17590" y="41190"/>
                </a:lnTo>
                <a:lnTo>
                  <a:pt x="17580" y="41190"/>
                </a:lnTo>
                <a:lnTo>
                  <a:pt x="17570" y="41180"/>
                </a:lnTo>
                <a:lnTo>
                  <a:pt x="17560" y="41180"/>
                </a:lnTo>
                <a:lnTo>
                  <a:pt x="17560" y="41170"/>
                </a:lnTo>
                <a:lnTo>
                  <a:pt x="17560" y="41160"/>
                </a:lnTo>
                <a:lnTo>
                  <a:pt x="17550" y="41160"/>
                </a:lnTo>
                <a:lnTo>
                  <a:pt x="17550" y="41150"/>
                </a:lnTo>
                <a:lnTo>
                  <a:pt x="17540" y="41150"/>
                </a:lnTo>
                <a:lnTo>
                  <a:pt x="17530" y="41150"/>
                </a:lnTo>
                <a:lnTo>
                  <a:pt x="17530" y="41160"/>
                </a:lnTo>
                <a:lnTo>
                  <a:pt x="17520" y="41170"/>
                </a:lnTo>
                <a:lnTo>
                  <a:pt x="17510" y="41160"/>
                </a:lnTo>
                <a:lnTo>
                  <a:pt x="17510" y="41150"/>
                </a:lnTo>
                <a:lnTo>
                  <a:pt x="17500" y="41150"/>
                </a:lnTo>
                <a:lnTo>
                  <a:pt x="17500" y="41160"/>
                </a:lnTo>
                <a:lnTo>
                  <a:pt x="17500" y="41170"/>
                </a:lnTo>
                <a:lnTo>
                  <a:pt x="17500" y="41180"/>
                </a:lnTo>
                <a:lnTo>
                  <a:pt x="17500" y="41190"/>
                </a:lnTo>
                <a:lnTo>
                  <a:pt x="17490" y="41190"/>
                </a:lnTo>
                <a:lnTo>
                  <a:pt x="17490" y="41200"/>
                </a:lnTo>
                <a:lnTo>
                  <a:pt x="17480" y="41200"/>
                </a:lnTo>
                <a:lnTo>
                  <a:pt x="17480" y="41190"/>
                </a:lnTo>
                <a:lnTo>
                  <a:pt x="17470" y="41190"/>
                </a:lnTo>
                <a:lnTo>
                  <a:pt x="17460" y="41190"/>
                </a:lnTo>
                <a:lnTo>
                  <a:pt x="17450" y="41190"/>
                </a:lnTo>
                <a:lnTo>
                  <a:pt x="17450" y="41200"/>
                </a:lnTo>
                <a:lnTo>
                  <a:pt x="17460" y="41210"/>
                </a:lnTo>
                <a:lnTo>
                  <a:pt x="17460" y="41220"/>
                </a:lnTo>
                <a:lnTo>
                  <a:pt x="17470" y="41210"/>
                </a:lnTo>
                <a:lnTo>
                  <a:pt x="17470" y="41220"/>
                </a:lnTo>
                <a:lnTo>
                  <a:pt x="17470" y="41230"/>
                </a:lnTo>
                <a:lnTo>
                  <a:pt x="17470" y="41240"/>
                </a:lnTo>
                <a:lnTo>
                  <a:pt x="17480" y="41250"/>
                </a:lnTo>
                <a:lnTo>
                  <a:pt x="17470" y="41250"/>
                </a:lnTo>
                <a:lnTo>
                  <a:pt x="17470" y="41260"/>
                </a:lnTo>
                <a:lnTo>
                  <a:pt x="17460" y="41260"/>
                </a:lnTo>
                <a:lnTo>
                  <a:pt x="17460" y="41270"/>
                </a:lnTo>
                <a:lnTo>
                  <a:pt x="17470" y="41270"/>
                </a:lnTo>
                <a:lnTo>
                  <a:pt x="17470" y="41280"/>
                </a:lnTo>
                <a:lnTo>
                  <a:pt x="17470" y="41290"/>
                </a:lnTo>
                <a:lnTo>
                  <a:pt x="17470" y="41300"/>
                </a:lnTo>
                <a:lnTo>
                  <a:pt x="17470" y="41310"/>
                </a:lnTo>
                <a:lnTo>
                  <a:pt x="17460" y="41310"/>
                </a:lnTo>
                <a:lnTo>
                  <a:pt x="17450" y="41310"/>
                </a:lnTo>
                <a:lnTo>
                  <a:pt x="17440" y="41310"/>
                </a:lnTo>
                <a:lnTo>
                  <a:pt x="17440" y="41320"/>
                </a:lnTo>
                <a:lnTo>
                  <a:pt x="17440" y="41330"/>
                </a:lnTo>
                <a:lnTo>
                  <a:pt x="17440" y="41340"/>
                </a:lnTo>
                <a:lnTo>
                  <a:pt x="17450" y="41340"/>
                </a:lnTo>
                <a:lnTo>
                  <a:pt x="17460" y="41340"/>
                </a:lnTo>
                <a:lnTo>
                  <a:pt x="17460" y="41350"/>
                </a:lnTo>
                <a:lnTo>
                  <a:pt x="17460" y="41360"/>
                </a:lnTo>
                <a:lnTo>
                  <a:pt x="17450" y="41360"/>
                </a:lnTo>
                <a:lnTo>
                  <a:pt x="17440" y="41360"/>
                </a:lnTo>
                <a:lnTo>
                  <a:pt x="17430" y="41350"/>
                </a:lnTo>
                <a:lnTo>
                  <a:pt x="17420" y="41350"/>
                </a:lnTo>
                <a:lnTo>
                  <a:pt x="17420" y="41360"/>
                </a:lnTo>
                <a:lnTo>
                  <a:pt x="17430" y="41360"/>
                </a:lnTo>
                <a:lnTo>
                  <a:pt x="17430" y="41370"/>
                </a:lnTo>
                <a:lnTo>
                  <a:pt x="17420" y="41380"/>
                </a:lnTo>
                <a:lnTo>
                  <a:pt x="17430" y="41380"/>
                </a:lnTo>
                <a:lnTo>
                  <a:pt x="17420" y="41380"/>
                </a:lnTo>
                <a:lnTo>
                  <a:pt x="17420" y="41390"/>
                </a:lnTo>
                <a:lnTo>
                  <a:pt x="17430" y="41390"/>
                </a:lnTo>
                <a:lnTo>
                  <a:pt x="17430" y="41400"/>
                </a:lnTo>
                <a:lnTo>
                  <a:pt x="17420" y="41410"/>
                </a:lnTo>
                <a:lnTo>
                  <a:pt x="17420" y="41420"/>
                </a:lnTo>
                <a:lnTo>
                  <a:pt x="17420" y="41430"/>
                </a:lnTo>
                <a:lnTo>
                  <a:pt x="17410" y="41450"/>
                </a:lnTo>
                <a:lnTo>
                  <a:pt x="17400" y="41480"/>
                </a:lnTo>
                <a:lnTo>
                  <a:pt x="17400" y="41490"/>
                </a:lnTo>
                <a:lnTo>
                  <a:pt x="17390" y="41490"/>
                </a:lnTo>
                <a:lnTo>
                  <a:pt x="17380" y="41490"/>
                </a:lnTo>
                <a:lnTo>
                  <a:pt x="17370" y="41490"/>
                </a:lnTo>
                <a:lnTo>
                  <a:pt x="17370" y="41500"/>
                </a:lnTo>
                <a:lnTo>
                  <a:pt x="17360" y="41500"/>
                </a:lnTo>
                <a:lnTo>
                  <a:pt x="17340" y="41520"/>
                </a:lnTo>
                <a:lnTo>
                  <a:pt x="17330" y="41530"/>
                </a:lnTo>
                <a:lnTo>
                  <a:pt x="17330" y="41560"/>
                </a:lnTo>
                <a:lnTo>
                  <a:pt x="17330" y="41570"/>
                </a:lnTo>
                <a:lnTo>
                  <a:pt x="17320" y="41570"/>
                </a:lnTo>
                <a:lnTo>
                  <a:pt x="17310" y="41590"/>
                </a:lnTo>
                <a:lnTo>
                  <a:pt x="17300" y="41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