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Salaspils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Salaspil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860" y="30040"/>
                </a:moveTo>
                <a:lnTo>
                  <a:pt x="48860" y="30050"/>
                </a:lnTo>
                <a:lnTo>
                  <a:pt x="48860" y="30060"/>
                </a:lnTo>
                <a:lnTo>
                  <a:pt x="48860" y="30070"/>
                </a:lnTo>
                <a:lnTo>
                  <a:pt x="48850" y="30080"/>
                </a:lnTo>
                <a:lnTo>
                  <a:pt x="48850" y="30100"/>
                </a:lnTo>
                <a:lnTo>
                  <a:pt x="48840" y="30110"/>
                </a:lnTo>
                <a:lnTo>
                  <a:pt x="48840" y="30120"/>
                </a:lnTo>
                <a:lnTo>
                  <a:pt x="48860" y="30130"/>
                </a:lnTo>
                <a:lnTo>
                  <a:pt x="48870" y="30130"/>
                </a:lnTo>
                <a:lnTo>
                  <a:pt x="48870" y="30140"/>
                </a:lnTo>
                <a:lnTo>
                  <a:pt x="48870" y="30150"/>
                </a:lnTo>
                <a:lnTo>
                  <a:pt x="48880" y="30150"/>
                </a:lnTo>
                <a:lnTo>
                  <a:pt x="48880" y="30160"/>
                </a:lnTo>
                <a:lnTo>
                  <a:pt x="48880" y="30170"/>
                </a:lnTo>
                <a:lnTo>
                  <a:pt x="48890" y="30170"/>
                </a:lnTo>
                <a:lnTo>
                  <a:pt x="48900" y="30170"/>
                </a:lnTo>
                <a:lnTo>
                  <a:pt x="48900" y="30180"/>
                </a:lnTo>
                <a:lnTo>
                  <a:pt x="48910" y="30180"/>
                </a:lnTo>
                <a:lnTo>
                  <a:pt x="48910" y="30190"/>
                </a:lnTo>
                <a:lnTo>
                  <a:pt x="48920" y="30200"/>
                </a:lnTo>
                <a:lnTo>
                  <a:pt x="48920" y="30210"/>
                </a:lnTo>
                <a:lnTo>
                  <a:pt x="48920" y="30220"/>
                </a:lnTo>
                <a:lnTo>
                  <a:pt x="48920" y="30230"/>
                </a:lnTo>
                <a:lnTo>
                  <a:pt x="48910" y="30230"/>
                </a:lnTo>
                <a:lnTo>
                  <a:pt x="48910" y="30240"/>
                </a:lnTo>
                <a:lnTo>
                  <a:pt x="48900" y="30240"/>
                </a:lnTo>
                <a:lnTo>
                  <a:pt x="48890" y="30250"/>
                </a:lnTo>
                <a:lnTo>
                  <a:pt x="48900" y="30250"/>
                </a:lnTo>
                <a:lnTo>
                  <a:pt x="48910" y="30250"/>
                </a:lnTo>
                <a:lnTo>
                  <a:pt x="48920" y="30250"/>
                </a:lnTo>
                <a:lnTo>
                  <a:pt x="48920" y="30260"/>
                </a:lnTo>
                <a:lnTo>
                  <a:pt x="48910" y="30260"/>
                </a:lnTo>
                <a:lnTo>
                  <a:pt x="48900" y="30260"/>
                </a:lnTo>
                <a:lnTo>
                  <a:pt x="48900" y="30270"/>
                </a:lnTo>
                <a:lnTo>
                  <a:pt x="48890" y="30270"/>
                </a:lnTo>
                <a:lnTo>
                  <a:pt x="48900" y="30280"/>
                </a:lnTo>
                <a:lnTo>
                  <a:pt x="48910" y="30280"/>
                </a:lnTo>
                <a:lnTo>
                  <a:pt x="48920" y="30290"/>
                </a:lnTo>
                <a:lnTo>
                  <a:pt x="48930" y="30290"/>
                </a:lnTo>
                <a:lnTo>
                  <a:pt x="48930" y="30280"/>
                </a:lnTo>
                <a:lnTo>
                  <a:pt x="48940" y="30280"/>
                </a:lnTo>
                <a:lnTo>
                  <a:pt x="48940" y="30270"/>
                </a:lnTo>
                <a:lnTo>
                  <a:pt x="49020" y="30340"/>
                </a:lnTo>
                <a:lnTo>
                  <a:pt x="49100" y="30410"/>
                </a:lnTo>
                <a:lnTo>
                  <a:pt x="49100" y="30420"/>
                </a:lnTo>
                <a:lnTo>
                  <a:pt x="49080" y="30440"/>
                </a:lnTo>
                <a:lnTo>
                  <a:pt x="49060" y="30460"/>
                </a:lnTo>
                <a:lnTo>
                  <a:pt x="49030" y="30490"/>
                </a:lnTo>
                <a:lnTo>
                  <a:pt x="49010" y="30520"/>
                </a:lnTo>
                <a:lnTo>
                  <a:pt x="49010" y="30530"/>
                </a:lnTo>
                <a:lnTo>
                  <a:pt x="49020" y="30540"/>
                </a:lnTo>
                <a:lnTo>
                  <a:pt x="49020" y="30550"/>
                </a:lnTo>
                <a:lnTo>
                  <a:pt x="49030" y="30550"/>
                </a:lnTo>
                <a:lnTo>
                  <a:pt x="49040" y="30560"/>
                </a:lnTo>
                <a:lnTo>
                  <a:pt x="49060" y="30570"/>
                </a:lnTo>
                <a:lnTo>
                  <a:pt x="49070" y="30570"/>
                </a:lnTo>
                <a:lnTo>
                  <a:pt x="49090" y="30580"/>
                </a:lnTo>
                <a:lnTo>
                  <a:pt x="49090" y="30590"/>
                </a:lnTo>
                <a:lnTo>
                  <a:pt x="49100" y="30590"/>
                </a:lnTo>
                <a:lnTo>
                  <a:pt x="49090" y="30590"/>
                </a:lnTo>
                <a:lnTo>
                  <a:pt x="49070" y="30620"/>
                </a:lnTo>
                <a:lnTo>
                  <a:pt x="49060" y="30640"/>
                </a:lnTo>
                <a:lnTo>
                  <a:pt x="49050" y="30650"/>
                </a:lnTo>
                <a:lnTo>
                  <a:pt x="49050" y="30660"/>
                </a:lnTo>
                <a:lnTo>
                  <a:pt x="49050" y="30670"/>
                </a:lnTo>
                <a:lnTo>
                  <a:pt x="49040" y="30670"/>
                </a:lnTo>
                <a:lnTo>
                  <a:pt x="49020" y="30700"/>
                </a:lnTo>
                <a:lnTo>
                  <a:pt x="49000" y="30720"/>
                </a:lnTo>
                <a:lnTo>
                  <a:pt x="48950" y="30730"/>
                </a:lnTo>
                <a:lnTo>
                  <a:pt x="48940" y="30730"/>
                </a:lnTo>
                <a:lnTo>
                  <a:pt x="48910" y="30730"/>
                </a:lnTo>
                <a:lnTo>
                  <a:pt x="48900" y="30730"/>
                </a:lnTo>
                <a:lnTo>
                  <a:pt x="48890" y="30730"/>
                </a:lnTo>
                <a:lnTo>
                  <a:pt x="48870" y="30730"/>
                </a:lnTo>
                <a:lnTo>
                  <a:pt x="48860" y="30730"/>
                </a:lnTo>
                <a:lnTo>
                  <a:pt x="48850" y="30730"/>
                </a:lnTo>
                <a:lnTo>
                  <a:pt x="48840" y="30730"/>
                </a:lnTo>
                <a:lnTo>
                  <a:pt x="48830" y="30730"/>
                </a:lnTo>
                <a:lnTo>
                  <a:pt x="48820" y="30730"/>
                </a:lnTo>
                <a:lnTo>
                  <a:pt x="48790" y="30730"/>
                </a:lnTo>
                <a:lnTo>
                  <a:pt x="48780" y="30720"/>
                </a:lnTo>
                <a:lnTo>
                  <a:pt x="48770" y="30700"/>
                </a:lnTo>
                <a:lnTo>
                  <a:pt x="48770" y="30690"/>
                </a:lnTo>
                <a:lnTo>
                  <a:pt x="48770" y="30680"/>
                </a:lnTo>
                <a:lnTo>
                  <a:pt x="48750" y="30680"/>
                </a:lnTo>
                <a:lnTo>
                  <a:pt x="48740" y="30670"/>
                </a:lnTo>
                <a:lnTo>
                  <a:pt x="48730" y="30670"/>
                </a:lnTo>
                <a:lnTo>
                  <a:pt x="48740" y="30660"/>
                </a:lnTo>
                <a:lnTo>
                  <a:pt x="48750" y="30660"/>
                </a:lnTo>
                <a:lnTo>
                  <a:pt x="48750" y="30650"/>
                </a:lnTo>
                <a:lnTo>
                  <a:pt x="48760" y="30640"/>
                </a:lnTo>
                <a:lnTo>
                  <a:pt x="48740" y="30640"/>
                </a:lnTo>
                <a:lnTo>
                  <a:pt x="48740" y="30630"/>
                </a:lnTo>
                <a:lnTo>
                  <a:pt x="48730" y="30640"/>
                </a:lnTo>
                <a:lnTo>
                  <a:pt x="48730" y="30630"/>
                </a:lnTo>
                <a:lnTo>
                  <a:pt x="48720" y="30630"/>
                </a:lnTo>
                <a:lnTo>
                  <a:pt x="48720" y="30620"/>
                </a:lnTo>
                <a:lnTo>
                  <a:pt x="48710" y="30620"/>
                </a:lnTo>
                <a:lnTo>
                  <a:pt x="48710" y="30610"/>
                </a:lnTo>
                <a:lnTo>
                  <a:pt x="48710" y="30600"/>
                </a:lnTo>
                <a:lnTo>
                  <a:pt x="48710" y="30590"/>
                </a:lnTo>
                <a:lnTo>
                  <a:pt x="48710" y="30580"/>
                </a:lnTo>
                <a:lnTo>
                  <a:pt x="48700" y="30570"/>
                </a:lnTo>
                <a:lnTo>
                  <a:pt x="48720" y="30560"/>
                </a:lnTo>
                <a:lnTo>
                  <a:pt x="48720" y="30570"/>
                </a:lnTo>
                <a:lnTo>
                  <a:pt x="48730" y="30580"/>
                </a:lnTo>
                <a:lnTo>
                  <a:pt x="48730" y="30600"/>
                </a:lnTo>
                <a:lnTo>
                  <a:pt x="48730" y="30610"/>
                </a:lnTo>
                <a:lnTo>
                  <a:pt x="48740" y="30610"/>
                </a:lnTo>
                <a:lnTo>
                  <a:pt x="48750" y="30630"/>
                </a:lnTo>
                <a:lnTo>
                  <a:pt x="48760" y="30640"/>
                </a:lnTo>
                <a:lnTo>
                  <a:pt x="48770" y="30640"/>
                </a:lnTo>
                <a:lnTo>
                  <a:pt x="48770" y="30650"/>
                </a:lnTo>
                <a:lnTo>
                  <a:pt x="48780" y="30650"/>
                </a:lnTo>
                <a:lnTo>
                  <a:pt x="48790" y="30650"/>
                </a:lnTo>
                <a:lnTo>
                  <a:pt x="48800" y="30650"/>
                </a:lnTo>
                <a:lnTo>
                  <a:pt x="48810" y="30640"/>
                </a:lnTo>
                <a:lnTo>
                  <a:pt x="48820" y="30640"/>
                </a:lnTo>
                <a:lnTo>
                  <a:pt x="48820" y="30630"/>
                </a:lnTo>
                <a:lnTo>
                  <a:pt x="48830" y="30630"/>
                </a:lnTo>
                <a:lnTo>
                  <a:pt x="48830" y="30620"/>
                </a:lnTo>
                <a:lnTo>
                  <a:pt x="48820" y="30620"/>
                </a:lnTo>
                <a:lnTo>
                  <a:pt x="48820" y="30610"/>
                </a:lnTo>
                <a:lnTo>
                  <a:pt x="48820" y="30600"/>
                </a:lnTo>
                <a:lnTo>
                  <a:pt x="48800" y="30600"/>
                </a:lnTo>
                <a:lnTo>
                  <a:pt x="48780" y="30600"/>
                </a:lnTo>
                <a:lnTo>
                  <a:pt x="48780" y="30590"/>
                </a:lnTo>
                <a:lnTo>
                  <a:pt x="48800" y="30590"/>
                </a:lnTo>
                <a:lnTo>
                  <a:pt x="48810" y="30580"/>
                </a:lnTo>
                <a:lnTo>
                  <a:pt x="48810" y="30570"/>
                </a:lnTo>
                <a:lnTo>
                  <a:pt x="48810" y="30560"/>
                </a:lnTo>
                <a:lnTo>
                  <a:pt x="48810" y="30550"/>
                </a:lnTo>
                <a:lnTo>
                  <a:pt x="48810" y="30540"/>
                </a:lnTo>
                <a:lnTo>
                  <a:pt x="48800" y="30540"/>
                </a:lnTo>
                <a:lnTo>
                  <a:pt x="48800" y="30530"/>
                </a:lnTo>
                <a:lnTo>
                  <a:pt x="48800" y="30520"/>
                </a:lnTo>
                <a:lnTo>
                  <a:pt x="48790" y="30510"/>
                </a:lnTo>
                <a:lnTo>
                  <a:pt x="48800" y="30500"/>
                </a:lnTo>
                <a:lnTo>
                  <a:pt x="48800" y="30490"/>
                </a:lnTo>
                <a:lnTo>
                  <a:pt x="48810" y="30480"/>
                </a:lnTo>
                <a:lnTo>
                  <a:pt x="48810" y="30470"/>
                </a:lnTo>
                <a:lnTo>
                  <a:pt x="48810" y="30460"/>
                </a:lnTo>
                <a:lnTo>
                  <a:pt x="48820" y="30460"/>
                </a:lnTo>
                <a:lnTo>
                  <a:pt x="48810" y="30460"/>
                </a:lnTo>
                <a:lnTo>
                  <a:pt x="48790" y="30470"/>
                </a:lnTo>
                <a:lnTo>
                  <a:pt x="48780" y="30470"/>
                </a:lnTo>
                <a:lnTo>
                  <a:pt x="48770" y="30470"/>
                </a:lnTo>
                <a:lnTo>
                  <a:pt x="48750" y="30450"/>
                </a:lnTo>
                <a:lnTo>
                  <a:pt x="48730" y="30450"/>
                </a:lnTo>
                <a:lnTo>
                  <a:pt x="48710" y="30450"/>
                </a:lnTo>
                <a:lnTo>
                  <a:pt x="48700" y="30420"/>
                </a:lnTo>
                <a:lnTo>
                  <a:pt x="48700" y="30410"/>
                </a:lnTo>
                <a:lnTo>
                  <a:pt x="48690" y="30410"/>
                </a:lnTo>
                <a:lnTo>
                  <a:pt x="48680" y="30400"/>
                </a:lnTo>
                <a:lnTo>
                  <a:pt x="48670" y="30390"/>
                </a:lnTo>
                <a:lnTo>
                  <a:pt x="48680" y="30360"/>
                </a:lnTo>
                <a:lnTo>
                  <a:pt x="48660" y="30350"/>
                </a:lnTo>
                <a:lnTo>
                  <a:pt x="48640" y="30340"/>
                </a:lnTo>
                <a:lnTo>
                  <a:pt x="48630" y="30340"/>
                </a:lnTo>
                <a:lnTo>
                  <a:pt x="48620" y="30330"/>
                </a:lnTo>
                <a:lnTo>
                  <a:pt x="48590" y="30320"/>
                </a:lnTo>
                <a:lnTo>
                  <a:pt x="48560" y="30330"/>
                </a:lnTo>
                <a:lnTo>
                  <a:pt x="48550" y="30330"/>
                </a:lnTo>
                <a:lnTo>
                  <a:pt x="48550" y="30340"/>
                </a:lnTo>
                <a:lnTo>
                  <a:pt x="48550" y="30350"/>
                </a:lnTo>
                <a:lnTo>
                  <a:pt x="48550" y="30360"/>
                </a:lnTo>
                <a:lnTo>
                  <a:pt x="48560" y="30360"/>
                </a:lnTo>
                <a:lnTo>
                  <a:pt x="48560" y="30380"/>
                </a:lnTo>
                <a:lnTo>
                  <a:pt x="48570" y="30380"/>
                </a:lnTo>
                <a:lnTo>
                  <a:pt x="48570" y="30410"/>
                </a:lnTo>
                <a:lnTo>
                  <a:pt x="48570" y="30440"/>
                </a:lnTo>
                <a:lnTo>
                  <a:pt x="48560" y="30440"/>
                </a:lnTo>
                <a:lnTo>
                  <a:pt x="48560" y="30430"/>
                </a:lnTo>
                <a:lnTo>
                  <a:pt x="48530" y="30400"/>
                </a:lnTo>
                <a:lnTo>
                  <a:pt x="48520" y="30360"/>
                </a:lnTo>
                <a:lnTo>
                  <a:pt x="48530" y="30360"/>
                </a:lnTo>
                <a:lnTo>
                  <a:pt x="48530" y="30350"/>
                </a:lnTo>
                <a:lnTo>
                  <a:pt x="48510" y="30340"/>
                </a:lnTo>
                <a:lnTo>
                  <a:pt x="48500" y="30330"/>
                </a:lnTo>
                <a:lnTo>
                  <a:pt x="48470" y="30310"/>
                </a:lnTo>
                <a:lnTo>
                  <a:pt x="48440" y="30300"/>
                </a:lnTo>
                <a:lnTo>
                  <a:pt x="48440" y="30290"/>
                </a:lnTo>
                <a:lnTo>
                  <a:pt x="48420" y="30280"/>
                </a:lnTo>
                <a:lnTo>
                  <a:pt x="48390" y="30280"/>
                </a:lnTo>
                <a:lnTo>
                  <a:pt x="48380" y="30280"/>
                </a:lnTo>
                <a:lnTo>
                  <a:pt x="48360" y="30280"/>
                </a:lnTo>
                <a:lnTo>
                  <a:pt x="48340" y="30280"/>
                </a:lnTo>
                <a:lnTo>
                  <a:pt x="48320" y="30280"/>
                </a:lnTo>
                <a:lnTo>
                  <a:pt x="48310" y="30280"/>
                </a:lnTo>
                <a:lnTo>
                  <a:pt x="48300" y="30280"/>
                </a:lnTo>
                <a:lnTo>
                  <a:pt x="48290" y="30280"/>
                </a:lnTo>
                <a:lnTo>
                  <a:pt x="48280" y="30280"/>
                </a:lnTo>
                <a:lnTo>
                  <a:pt x="48270" y="30280"/>
                </a:lnTo>
                <a:lnTo>
                  <a:pt x="48260" y="30270"/>
                </a:lnTo>
                <a:lnTo>
                  <a:pt x="48250" y="30270"/>
                </a:lnTo>
                <a:lnTo>
                  <a:pt x="48240" y="30260"/>
                </a:lnTo>
                <a:lnTo>
                  <a:pt x="48220" y="30260"/>
                </a:lnTo>
                <a:lnTo>
                  <a:pt x="48150" y="30220"/>
                </a:lnTo>
                <a:lnTo>
                  <a:pt x="48140" y="30210"/>
                </a:lnTo>
                <a:lnTo>
                  <a:pt x="48130" y="30220"/>
                </a:lnTo>
                <a:lnTo>
                  <a:pt x="48120" y="30220"/>
                </a:lnTo>
                <a:lnTo>
                  <a:pt x="48100" y="30230"/>
                </a:lnTo>
                <a:lnTo>
                  <a:pt x="48090" y="30230"/>
                </a:lnTo>
                <a:lnTo>
                  <a:pt x="48080" y="30240"/>
                </a:lnTo>
                <a:lnTo>
                  <a:pt x="48070" y="30240"/>
                </a:lnTo>
                <a:lnTo>
                  <a:pt x="48050" y="30250"/>
                </a:lnTo>
                <a:lnTo>
                  <a:pt x="48040" y="30270"/>
                </a:lnTo>
                <a:lnTo>
                  <a:pt x="48030" y="30290"/>
                </a:lnTo>
                <a:lnTo>
                  <a:pt x="48070" y="30340"/>
                </a:lnTo>
                <a:lnTo>
                  <a:pt x="48070" y="30350"/>
                </a:lnTo>
                <a:lnTo>
                  <a:pt x="48070" y="30360"/>
                </a:lnTo>
                <a:lnTo>
                  <a:pt x="48070" y="30370"/>
                </a:lnTo>
                <a:lnTo>
                  <a:pt x="48070" y="30380"/>
                </a:lnTo>
                <a:lnTo>
                  <a:pt x="48080" y="30390"/>
                </a:lnTo>
                <a:lnTo>
                  <a:pt x="48080" y="30400"/>
                </a:lnTo>
                <a:lnTo>
                  <a:pt x="48090" y="30410"/>
                </a:lnTo>
                <a:lnTo>
                  <a:pt x="48090" y="30430"/>
                </a:lnTo>
                <a:lnTo>
                  <a:pt x="48110" y="30470"/>
                </a:lnTo>
                <a:lnTo>
                  <a:pt x="48110" y="30480"/>
                </a:lnTo>
                <a:lnTo>
                  <a:pt x="48120" y="30490"/>
                </a:lnTo>
                <a:lnTo>
                  <a:pt x="48120" y="30500"/>
                </a:lnTo>
                <a:lnTo>
                  <a:pt x="48120" y="30510"/>
                </a:lnTo>
                <a:lnTo>
                  <a:pt x="48130" y="30530"/>
                </a:lnTo>
                <a:lnTo>
                  <a:pt x="48140" y="30530"/>
                </a:lnTo>
                <a:lnTo>
                  <a:pt x="48160" y="30530"/>
                </a:lnTo>
                <a:lnTo>
                  <a:pt x="48180" y="30530"/>
                </a:lnTo>
                <a:lnTo>
                  <a:pt x="48180" y="30540"/>
                </a:lnTo>
                <a:lnTo>
                  <a:pt x="48190" y="30540"/>
                </a:lnTo>
                <a:lnTo>
                  <a:pt x="48190" y="30550"/>
                </a:lnTo>
                <a:lnTo>
                  <a:pt x="48210" y="30570"/>
                </a:lnTo>
                <a:lnTo>
                  <a:pt x="48220" y="30580"/>
                </a:lnTo>
                <a:lnTo>
                  <a:pt x="48230" y="30580"/>
                </a:lnTo>
                <a:lnTo>
                  <a:pt x="48250" y="30590"/>
                </a:lnTo>
                <a:lnTo>
                  <a:pt x="48260" y="30600"/>
                </a:lnTo>
                <a:lnTo>
                  <a:pt x="48280" y="30620"/>
                </a:lnTo>
                <a:lnTo>
                  <a:pt x="48280" y="30630"/>
                </a:lnTo>
                <a:lnTo>
                  <a:pt x="48270" y="30640"/>
                </a:lnTo>
                <a:lnTo>
                  <a:pt x="48260" y="30650"/>
                </a:lnTo>
                <a:lnTo>
                  <a:pt x="48290" y="30690"/>
                </a:lnTo>
                <a:lnTo>
                  <a:pt x="48310" y="30700"/>
                </a:lnTo>
                <a:lnTo>
                  <a:pt x="48310" y="30710"/>
                </a:lnTo>
                <a:lnTo>
                  <a:pt x="48310" y="30720"/>
                </a:lnTo>
                <a:lnTo>
                  <a:pt x="48320" y="30750"/>
                </a:lnTo>
                <a:lnTo>
                  <a:pt x="48320" y="30760"/>
                </a:lnTo>
                <a:lnTo>
                  <a:pt x="48330" y="30770"/>
                </a:lnTo>
                <a:lnTo>
                  <a:pt x="48330" y="30780"/>
                </a:lnTo>
                <a:lnTo>
                  <a:pt x="48330" y="30790"/>
                </a:lnTo>
                <a:lnTo>
                  <a:pt x="48320" y="30790"/>
                </a:lnTo>
                <a:lnTo>
                  <a:pt x="48310" y="30800"/>
                </a:lnTo>
                <a:lnTo>
                  <a:pt x="48320" y="30810"/>
                </a:lnTo>
                <a:lnTo>
                  <a:pt x="48330" y="30830"/>
                </a:lnTo>
                <a:lnTo>
                  <a:pt x="48330" y="30860"/>
                </a:lnTo>
                <a:lnTo>
                  <a:pt x="48330" y="30870"/>
                </a:lnTo>
                <a:lnTo>
                  <a:pt x="48330" y="30880"/>
                </a:lnTo>
                <a:lnTo>
                  <a:pt x="48320" y="30890"/>
                </a:lnTo>
                <a:lnTo>
                  <a:pt x="48290" y="30900"/>
                </a:lnTo>
                <a:lnTo>
                  <a:pt x="48290" y="30910"/>
                </a:lnTo>
                <a:lnTo>
                  <a:pt x="48280" y="30910"/>
                </a:lnTo>
                <a:lnTo>
                  <a:pt x="48260" y="30920"/>
                </a:lnTo>
                <a:lnTo>
                  <a:pt x="48250" y="30930"/>
                </a:lnTo>
                <a:lnTo>
                  <a:pt x="48240" y="30930"/>
                </a:lnTo>
                <a:lnTo>
                  <a:pt x="48230" y="30960"/>
                </a:lnTo>
                <a:lnTo>
                  <a:pt x="48220" y="30970"/>
                </a:lnTo>
                <a:lnTo>
                  <a:pt x="48220" y="30990"/>
                </a:lnTo>
                <a:lnTo>
                  <a:pt x="48210" y="31000"/>
                </a:lnTo>
                <a:lnTo>
                  <a:pt x="48210" y="31010"/>
                </a:lnTo>
                <a:lnTo>
                  <a:pt x="48200" y="31030"/>
                </a:lnTo>
                <a:lnTo>
                  <a:pt x="48200" y="31040"/>
                </a:lnTo>
                <a:lnTo>
                  <a:pt x="48190" y="31040"/>
                </a:lnTo>
                <a:lnTo>
                  <a:pt x="48180" y="31050"/>
                </a:lnTo>
                <a:lnTo>
                  <a:pt x="48170" y="31050"/>
                </a:lnTo>
                <a:lnTo>
                  <a:pt x="48160" y="31060"/>
                </a:lnTo>
                <a:lnTo>
                  <a:pt x="48150" y="31060"/>
                </a:lnTo>
                <a:lnTo>
                  <a:pt x="48150" y="31070"/>
                </a:lnTo>
                <a:lnTo>
                  <a:pt x="48150" y="31090"/>
                </a:lnTo>
                <a:lnTo>
                  <a:pt x="48140" y="31100"/>
                </a:lnTo>
                <a:lnTo>
                  <a:pt x="48140" y="31110"/>
                </a:lnTo>
                <a:lnTo>
                  <a:pt x="48130" y="31120"/>
                </a:lnTo>
                <a:lnTo>
                  <a:pt x="48120" y="31130"/>
                </a:lnTo>
                <a:lnTo>
                  <a:pt x="48120" y="31140"/>
                </a:lnTo>
                <a:lnTo>
                  <a:pt x="48110" y="31150"/>
                </a:lnTo>
                <a:lnTo>
                  <a:pt x="48110" y="31160"/>
                </a:lnTo>
                <a:lnTo>
                  <a:pt x="48110" y="31170"/>
                </a:lnTo>
                <a:lnTo>
                  <a:pt x="48110" y="31180"/>
                </a:lnTo>
                <a:lnTo>
                  <a:pt x="48110" y="31200"/>
                </a:lnTo>
                <a:lnTo>
                  <a:pt x="48110" y="31210"/>
                </a:lnTo>
                <a:lnTo>
                  <a:pt x="48120" y="31220"/>
                </a:lnTo>
                <a:lnTo>
                  <a:pt x="48120" y="31230"/>
                </a:lnTo>
                <a:lnTo>
                  <a:pt x="48130" y="31250"/>
                </a:lnTo>
                <a:lnTo>
                  <a:pt x="48140" y="31260"/>
                </a:lnTo>
                <a:lnTo>
                  <a:pt x="48150" y="31270"/>
                </a:lnTo>
                <a:lnTo>
                  <a:pt x="48160" y="31280"/>
                </a:lnTo>
                <a:lnTo>
                  <a:pt x="48140" y="31300"/>
                </a:lnTo>
                <a:lnTo>
                  <a:pt x="48150" y="31310"/>
                </a:lnTo>
                <a:lnTo>
                  <a:pt x="48150" y="31330"/>
                </a:lnTo>
                <a:lnTo>
                  <a:pt x="48150" y="31340"/>
                </a:lnTo>
                <a:lnTo>
                  <a:pt x="48150" y="31350"/>
                </a:lnTo>
                <a:lnTo>
                  <a:pt x="48150" y="31360"/>
                </a:lnTo>
                <a:lnTo>
                  <a:pt x="48150" y="31370"/>
                </a:lnTo>
                <a:lnTo>
                  <a:pt x="48150" y="31420"/>
                </a:lnTo>
                <a:lnTo>
                  <a:pt x="48060" y="31520"/>
                </a:lnTo>
                <a:lnTo>
                  <a:pt x="47690" y="31580"/>
                </a:lnTo>
                <a:lnTo>
                  <a:pt x="47550" y="31560"/>
                </a:lnTo>
                <a:lnTo>
                  <a:pt x="47420" y="31550"/>
                </a:lnTo>
                <a:lnTo>
                  <a:pt x="47270" y="31530"/>
                </a:lnTo>
                <a:lnTo>
                  <a:pt x="47230" y="31490"/>
                </a:lnTo>
                <a:lnTo>
                  <a:pt x="47110" y="31480"/>
                </a:lnTo>
                <a:lnTo>
                  <a:pt x="47010" y="31460"/>
                </a:lnTo>
                <a:lnTo>
                  <a:pt x="46940" y="31440"/>
                </a:lnTo>
                <a:lnTo>
                  <a:pt x="46880" y="31440"/>
                </a:lnTo>
                <a:lnTo>
                  <a:pt x="46870" y="31570"/>
                </a:lnTo>
                <a:lnTo>
                  <a:pt x="46870" y="31580"/>
                </a:lnTo>
                <a:lnTo>
                  <a:pt x="46860" y="31580"/>
                </a:lnTo>
                <a:lnTo>
                  <a:pt x="46850" y="31580"/>
                </a:lnTo>
                <a:lnTo>
                  <a:pt x="46840" y="31580"/>
                </a:lnTo>
                <a:lnTo>
                  <a:pt x="46840" y="31590"/>
                </a:lnTo>
                <a:lnTo>
                  <a:pt x="46820" y="31590"/>
                </a:lnTo>
                <a:lnTo>
                  <a:pt x="46810" y="31590"/>
                </a:lnTo>
                <a:lnTo>
                  <a:pt x="46810" y="31600"/>
                </a:lnTo>
                <a:lnTo>
                  <a:pt x="46800" y="31610"/>
                </a:lnTo>
                <a:lnTo>
                  <a:pt x="46790" y="31630"/>
                </a:lnTo>
                <a:lnTo>
                  <a:pt x="46770" y="31640"/>
                </a:lnTo>
                <a:lnTo>
                  <a:pt x="46760" y="31640"/>
                </a:lnTo>
                <a:lnTo>
                  <a:pt x="46750" y="31650"/>
                </a:lnTo>
                <a:lnTo>
                  <a:pt x="46740" y="31660"/>
                </a:lnTo>
                <a:lnTo>
                  <a:pt x="46700" y="31690"/>
                </a:lnTo>
                <a:lnTo>
                  <a:pt x="46660" y="31710"/>
                </a:lnTo>
                <a:lnTo>
                  <a:pt x="46640" y="31720"/>
                </a:lnTo>
                <a:lnTo>
                  <a:pt x="46630" y="31720"/>
                </a:lnTo>
                <a:lnTo>
                  <a:pt x="46610" y="31730"/>
                </a:lnTo>
                <a:lnTo>
                  <a:pt x="46590" y="31740"/>
                </a:lnTo>
                <a:lnTo>
                  <a:pt x="46560" y="31760"/>
                </a:lnTo>
                <a:lnTo>
                  <a:pt x="46550" y="31770"/>
                </a:lnTo>
                <a:lnTo>
                  <a:pt x="46530" y="31780"/>
                </a:lnTo>
                <a:lnTo>
                  <a:pt x="46490" y="31800"/>
                </a:lnTo>
                <a:lnTo>
                  <a:pt x="46470" y="31810"/>
                </a:lnTo>
                <a:lnTo>
                  <a:pt x="46450" y="31820"/>
                </a:lnTo>
                <a:lnTo>
                  <a:pt x="46420" y="31840"/>
                </a:lnTo>
                <a:lnTo>
                  <a:pt x="46410" y="31840"/>
                </a:lnTo>
                <a:lnTo>
                  <a:pt x="46390" y="31850"/>
                </a:lnTo>
                <a:lnTo>
                  <a:pt x="46360" y="31860"/>
                </a:lnTo>
                <a:lnTo>
                  <a:pt x="46340" y="31870"/>
                </a:lnTo>
                <a:lnTo>
                  <a:pt x="46320" y="31870"/>
                </a:lnTo>
                <a:lnTo>
                  <a:pt x="46300" y="31880"/>
                </a:lnTo>
                <a:lnTo>
                  <a:pt x="46290" y="31890"/>
                </a:lnTo>
                <a:lnTo>
                  <a:pt x="46270" y="31890"/>
                </a:lnTo>
                <a:lnTo>
                  <a:pt x="46260" y="31890"/>
                </a:lnTo>
                <a:lnTo>
                  <a:pt x="46240" y="31890"/>
                </a:lnTo>
                <a:lnTo>
                  <a:pt x="46230" y="31890"/>
                </a:lnTo>
                <a:lnTo>
                  <a:pt x="46220" y="31890"/>
                </a:lnTo>
                <a:lnTo>
                  <a:pt x="46200" y="31890"/>
                </a:lnTo>
                <a:lnTo>
                  <a:pt x="46200" y="31880"/>
                </a:lnTo>
                <a:lnTo>
                  <a:pt x="46190" y="31880"/>
                </a:lnTo>
                <a:lnTo>
                  <a:pt x="46160" y="31870"/>
                </a:lnTo>
                <a:lnTo>
                  <a:pt x="46150" y="31860"/>
                </a:lnTo>
                <a:lnTo>
                  <a:pt x="46140" y="31850"/>
                </a:lnTo>
                <a:lnTo>
                  <a:pt x="46120" y="31850"/>
                </a:lnTo>
                <a:lnTo>
                  <a:pt x="46110" y="31840"/>
                </a:lnTo>
                <a:lnTo>
                  <a:pt x="46110" y="31830"/>
                </a:lnTo>
                <a:lnTo>
                  <a:pt x="46090" y="31810"/>
                </a:lnTo>
                <a:lnTo>
                  <a:pt x="46080" y="31800"/>
                </a:lnTo>
                <a:lnTo>
                  <a:pt x="46080" y="31780"/>
                </a:lnTo>
                <a:lnTo>
                  <a:pt x="46070" y="31760"/>
                </a:lnTo>
                <a:lnTo>
                  <a:pt x="46060" y="31750"/>
                </a:lnTo>
                <a:lnTo>
                  <a:pt x="46060" y="31730"/>
                </a:lnTo>
                <a:lnTo>
                  <a:pt x="46040" y="31690"/>
                </a:lnTo>
                <a:lnTo>
                  <a:pt x="46040" y="31670"/>
                </a:lnTo>
                <a:lnTo>
                  <a:pt x="46030" y="31650"/>
                </a:lnTo>
                <a:lnTo>
                  <a:pt x="46030" y="31630"/>
                </a:lnTo>
                <a:lnTo>
                  <a:pt x="46030" y="31620"/>
                </a:lnTo>
                <a:lnTo>
                  <a:pt x="46010" y="31620"/>
                </a:lnTo>
                <a:lnTo>
                  <a:pt x="46000" y="31620"/>
                </a:lnTo>
                <a:lnTo>
                  <a:pt x="45990" y="31620"/>
                </a:lnTo>
                <a:lnTo>
                  <a:pt x="45980" y="31620"/>
                </a:lnTo>
                <a:lnTo>
                  <a:pt x="45970" y="31620"/>
                </a:lnTo>
                <a:lnTo>
                  <a:pt x="45960" y="31620"/>
                </a:lnTo>
                <a:lnTo>
                  <a:pt x="45940" y="31620"/>
                </a:lnTo>
                <a:lnTo>
                  <a:pt x="45930" y="31620"/>
                </a:lnTo>
                <a:lnTo>
                  <a:pt x="45910" y="31610"/>
                </a:lnTo>
                <a:lnTo>
                  <a:pt x="45900" y="31610"/>
                </a:lnTo>
                <a:lnTo>
                  <a:pt x="45890" y="31610"/>
                </a:lnTo>
                <a:lnTo>
                  <a:pt x="45880" y="31610"/>
                </a:lnTo>
                <a:lnTo>
                  <a:pt x="45860" y="31610"/>
                </a:lnTo>
                <a:lnTo>
                  <a:pt x="45840" y="31620"/>
                </a:lnTo>
                <a:lnTo>
                  <a:pt x="45810" y="31630"/>
                </a:lnTo>
                <a:lnTo>
                  <a:pt x="45770" y="31630"/>
                </a:lnTo>
                <a:lnTo>
                  <a:pt x="45720" y="31640"/>
                </a:lnTo>
                <a:lnTo>
                  <a:pt x="45680" y="31640"/>
                </a:lnTo>
                <a:lnTo>
                  <a:pt x="45660" y="31640"/>
                </a:lnTo>
                <a:lnTo>
                  <a:pt x="45640" y="31640"/>
                </a:lnTo>
                <a:lnTo>
                  <a:pt x="45620" y="31640"/>
                </a:lnTo>
                <a:lnTo>
                  <a:pt x="45600" y="31630"/>
                </a:lnTo>
                <a:lnTo>
                  <a:pt x="45580" y="31620"/>
                </a:lnTo>
                <a:lnTo>
                  <a:pt x="45560" y="31610"/>
                </a:lnTo>
                <a:lnTo>
                  <a:pt x="45540" y="31590"/>
                </a:lnTo>
                <a:lnTo>
                  <a:pt x="45530" y="31570"/>
                </a:lnTo>
                <a:lnTo>
                  <a:pt x="45530" y="31550"/>
                </a:lnTo>
                <a:lnTo>
                  <a:pt x="45520" y="31520"/>
                </a:lnTo>
                <a:lnTo>
                  <a:pt x="45510" y="31510"/>
                </a:lnTo>
                <a:lnTo>
                  <a:pt x="45510" y="31490"/>
                </a:lnTo>
                <a:lnTo>
                  <a:pt x="45510" y="31460"/>
                </a:lnTo>
                <a:lnTo>
                  <a:pt x="45510" y="31430"/>
                </a:lnTo>
                <a:lnTo>
                  <a:pt x="45500" y="31410"/>
                </a:lnTo>
                <a:lnTo>
                  <a:pt x="45500" y="31390"/>
                </a:lnTo>
                <a:lnTo>
                  <a:pt x="45490" y="31370"/>
                </a:lnTo>
                <a:lnTo>
                  <a:pt x="45470" y="31340"/>
                </a:lnTo>
                <a:lnTo>
                  <a:pt x="45450" y="31320"/>
                </a:lnTo>
                <a:lnTo>
                  <a:pt x="45430" y="31310"/>
                </a:lnTo>
                <a:lnTo>
                  <a:pt x="45410" y="31290"/>
                </a:lnTo>
                <a:lnTo>
                  <a:pt x="45390" y="31270"/>
                </a:lnTo>
                <a:lnTo>
                  <a:pt x="45370" y="31250"/>
                </a:lnTo>
                <a:lnTo>
                  <a:pt x="45350" y="31230"/>
                </a:lnTo>
                <a:lnTo>
                  <a:pt x="45330" y="31210"/>
                </a:lnTo>
                <a:lnTo>
                  <a:pt x="45300" y="31180"/>
                </a:lnTo>
                <a:lnTo>
                  <a:pt x="45280" y="31160"/>
                </a:lnTo>
                <a:lnTo>
                  <a:pt x="45260" y="31140"/>
                </a:lnTo>
                <a:lnTo>
                  <a:pt x="45260" y="31130"/>
                </a:lnTo>
                <a:lnTo>
                  <a:pt x="45250" y="31120"/>
                </a:lnTo>
                <a:lnTo>
                  <a:pt x="45210" y="31080"/>
                </a:lnTo>
                <a:lnTo>
                  <a:pt x="45190" y="31050"/>
                </a:lnTo>
                <a:lnTo>
                  <a:pt x="45160" y="31020"/>
                </a:lnTo>
                <a:lnTo>
                  <a:pt x="45130" y="31000"/>
                </a:lnTo>
                <a:lnTo>
                  <a:pt x="45100" y="30980"/>
                </a:lnTo>
                <a:lnTo>
                  <a:pt x="45080" y="30950"/>
                </a:lnTo>
                <a:lnTo>
                  <a:pt x="45060" y="30930"/>
                </a:lnTo>
                <a:lnTo>
                  <a:pt x="45050" y="30910"/>
                </a:lnTo>
                <a:lnTo>
                  <a:pt x="45030" y="30890"/>
                </a:lnTo>
                <a:lnTo>
                  <a:pt x="45020" y="30870"/>
                </a:lnTo>
                <a:lnTo>
                  <a:pt x="45020" y="30860"/>
                </a:lnTo>
                <a:lnTo>
                  <a:pt x="45010" y="30850"/>
                </a:lnTo>
                <a:lnTo>
                  <a:pt x="45010" y="30830"/>
                </a:lnTo>
                <a:lnTo>
                  <a:pt x="45010" y="30820"/>
                </a:lnTo>
                <a:lnTo>
                  <a:pt x="45010" y="30810"/>
                </a:lnTo>
                <a:lnTo>
                  <a:pt x="45010" y="30780"/>
                </a:lnTo>
                <a:lnTo>
                  <a:pt x="45010" y="30760"/>
                </a:lnTo>
                <a:lnTo>
                  <a:pt x="45070" y="30680"/>
                </a:lnTo>
                <a:lnTo>
                  <a:pt x="45090" y="30640"/>
                </a:lnTo>
                <a:lnTo>
                  <a:pt x="45160" y="30560"/>
                </a:lnTo>
                <a:lnTo>
                  <a:pt x="45210" y="30520"/>
                </a:lnTo>
                <a:lnTo>
                  <a:pt x="45290" y="30590"/>
                </a:lnTo>
                <a:lnTo>
                  <a:pt x="45400" y="30650"/>
                </a:lnTo>
                <a:lnTo>
                  <a:pt x="45520" y="30700"/>
                </a:lnTo>
                <a:lnTo>
                  <a:pt x="45660" y="30810"/>
                </a:lnTo>
                <a:lnTo>
                  <a:pt x="45810" y="30960"/>
                </a:lnTo>
                <a:lnTo>
                  <a:pt x="45890" y="31060"/>
                </a:lnTo>
                <a:lnTo>
                  <a:pt x="45910" y="31030"/>
                </a:lnTo>
                <a:lnTo>
                  <a:pt x="45920" y="31030"/>
                </a:lnTo>
                <a:lnTo>
                  <a:pt x="45920" y="31020"/>
                </a:lnTo>
                <a:lnTo>
                  <a:pt x="45930" y="31010"/>
                </a:lnTo>
                <a:lnTo>
                  <a:pt x="45950" y="31020"/>
                </a:lnTo>
                <a:lnTo>
                  <a:pt x="45970" y="31030"/>
                </a:lnTo>
                <a:lnTo>
                  <a:pt x="45990" y="31030"/>
                </a:lnTo>
                <a:lnTo>
                  <a:pt x="46010" y="31030"/>
                </a:lnTo>
                <a:lnTo>
                  <a:pt x="46020" y="31030"/>
                </a:lnTo>
                <a:lnTo>
                  <a:pt x="46040" y="31030"/>
                </a:lnTo>
                <a:lnTo>
                  <a:pt x="46050" y="31030"/>
                </a:lnTo>
                <a:lnTo>
                  <a:pt x="46090" y="31030"/>
                </a:lnTo>
                <a:lnTo>
                  <a:pt x="46100" y="31030"/>
                </a:lnTo>
                <a:lnTo>
                  <a:pt x="46150" y="31030"/>
                </a:lnTo>
                <a:lnTo>
                  <a:pt x="46210" y="31050"/>
                </a:lnTo>
                <a:lnTo>
                  <a:pt x="46250" y="31070"/>
                </a:lnTo>
                <a:lnTo>
                  <a:pt x="46260" y="31070"/>
                </a:lnTo>
                <a:lnTo>
                  <a:pt x="46260" y="31080"/>
                </a:lnTo>
                <a:lnTo>
                  <a:pt x="46270" y="31070"/>
                </a:lnTo>
                <a:lnTo>
                  <a:pt x="46280" y="31080"/>
                </a:lnTo>
                <a:lnTo>
                  <a:pt x="46320" y="31070"/>
                </a:lnTo>
                <a:lnTo>
                  <a:pt x="46360" y="31070"/>
                </a:lnTo>
                <a:lnTo>
                  <a:pt x="46400" y="31060"/>
                </a:lnTo>
                <a:lnTo>
                  <a:pt x="46440" y="31050"/>
                </a:lnTo>
                <a:lnTo>
                  <a:pt x="46450" y="31050"/>
                </a:lnTo>
                <a:lnTo>
                  <a:pt x="46460" y="31050"/>
                </a:lnTo>
                <a:lnTo>
                  <a:pt x="46470" y="31050"/>
                </a:lnTo>
                <a:lnTo>
                  <a:pt x="46480" y="31050"/>
                </a:lnTo>
                <a:lnTo>
                  <a:pt x="46480" y="31040"/>
                </a:lnTo>
                <a:lnTo>
                  <a:pt x="46490" y="31040"/>
                </a:lnTo>
                <a:lnTo>
                  <a:pt x="46500" y="31030"/>
                </a:lnTo>
                <a:lnTo>
                  <a:pt x="46490" y="31030"/>
                </a:lnTo>
                <a:lnTo>
                  <a:pt x="46450" y="31010"/>
                </a:lnTo>
                <a:lnTo>
                  <a:pt x="46420" y="31000"/>
                </a:lnTo>
                <a:lnTo>
                  <a:pt x="46420" y="30990"/>
                </a:lnTo>
                <a:lnTo>
                  <a:pt x="46370" y="30970"/>
                </a:lnTo>
                <a:lnTo>
                  <a:pt x="46300" y="30940"/>
                </a:lnTo>
                <a:lnTo>
                  <a:pt x="46220" y="30900"/>
                </a:lnTo>
                <a:lnTo>
                  <a:pt x="46210" y="30890"/>
                </a:lnTo>
                <a:lnTo>
                  <a:pt x="46200" y="30890"/>
                </a:lnTo>
                <a:lnTo>
                  <a:pt x="46190" y="30880"/>
                </a:lnTo>
                <a:lnTo>
                  <a:pt x="46180" y="30880"/>
                </a:lnTo>
                <a:lnTo>
                  <a:pt x="46170" y="30870"/>
                </a:lnTo>
                <a:lnTo>
                  <a:pt x="46100" y="30820"/>
                </a:lnTo>
                <a:lnTo>
                  <a:pt x="46050" y="30780"/>
                </a:lnTo>
                <a:lnTo>
                  <a:pt x="46070" y="30760"/>
                </a:lnTo>
                <a:lnTo>
                  <a:pt x="46080" y="30760"/>
                </a:lnTo>
                <a:lnTo>
                  <a:pt x="46080" y="30750"/>
                </a:lnTo>
                <a:lnTo>
                  <a:pt x="46090" y="30760"/>
                </a:lnTo>
                <a:lnTo>
                  <a:pt x="46100" y="30750"/>
                </a:lnTo>
                <a:lnTo>
                  <a:pt x="46110" y="30740"/>
                </a:lnTo>
                <a:lnTo>
                  <a:pt x="46120" y="30740"/>
                </a:lnTo>
                <a:lnTo>
                  <a:pt x="46120" y="30730"/>
                </a:lnTo>
                <a:lnTo>
                  <a:pt x="46130" y="30720"/>
                </a:lnTo>
                <a:lnTo>
                  <a:pt x="46110" y="30710"/>
                </a:lnTo>
                <a:lnTo>
                  <a:pt x="46100" y="30700"/>
                </a:lnTo>
                <a:lnTo>
                  <a:pt x="46110" y="30690"/>
                </a:lnTo>
                <a:lnTo>
                  <a:pt x="46110" y="30680"/>
                </a:lnTo>
                <a:lnTo>
                  <a:pt x="46110" y="30670"/>
                </a:lnTo>
                <a:lnTo>
                  <a:pt x="46100" y="30670"/>
                </a:lnTo>
                <a:lnTo>
                  <a:pt x="46090" y="30660"/>
                </a:lnTo>
                <a:lnTo>
                  <a:pt x="46080" y="30660"/>
                </a:lnTo>
                <a:lnTo>
                  <a:pt x="46070" y="30650"/>
                </a:lnTo>
                <a:lnTo>
                  <a:pt x="46060" y="30650"/>
                </a:lnTo>
                <a:lnTo>
                  <a:pt x="46050" y="30640"/>
                </a:lnTo>
                <a:lnTo>
                  <a:pt x="46050" y="30630"/>
                </a:lnTo>
                <a:lnTo>
                  <a:pt x="46050" y="30610"/>
                </a:lnTo>
                <a:lnTo>
                  <a:pt x="46040" y="30590"/>
                </a:lnTo>
                <a:lnTo>
                  <a:pt x="46030" y="30540"/>
                </a:lnTo>
                <a:lnTo>
                  <a:pt x="46010" y="30520"/>
                </a:lnTo>
                <a:lnTo>
                  <a:pt x="46030" y="30500"/>
                </a:lnTo>
                <a:lnTo>
                  <a:pt x="46020" y="30490"/>
                </a:lnTo>
                <a:lnTo>
                  <a:pt x="46010" y="30480"/>
                </a:lnTo>
                <a:lnTo>
                  <a:pt x="46010" y="30460"/>
                </a:lnTo>
                <a:lnTo>
                  <a:pt x="45990" y="30430"/>
                </a:lnTo>
                <a:lnTo>
                  <a:pt x="45960" y="30350"/>
                </a:lnTo>
                <a:lnTo>
                  <a:pt x="45940" y="30310"/>
                </a:lnTo>
                <a:lnTo>
                  <a:pt x="45920" y="30270"/>
                </a:lnTo>
                <a:lnTo>
                  <a:pt x="45910" y="30250"/>
                </a:lnTo>
                <a:lnTo>
                  <a:pt x="45900" y="30230"/>
                </a:lnTo>
                <a:lnTo>
                  <a:pt x="45890" y="30220"/>
                </a:lnTo>
                <a:lnTo>
                  <a:pt x="45890" y="30210"/>
                </a:lnTo>
                <a:lnTo>
                  <a:pt x="45880" y="30210"/>
                </a:lnTo>
                <a:lnTo>
                  <a:pt x="45880" y="30200"/>
                </a:lnTo>
                <a:lnTo>
                  <a:pt x="45890" y="30200"/>
                </a:lnTo>
                <a:lnTo>
                  <a:pt x="45880" y="30190"/>
                </a:lnTo>
                <a:lnTo>
                  <a:pt x="45880" y="30180"/>
                </a:lnTo>
                <a:lnTo>
                  <a:pt x="45870" y="30160"/>
                </a:lnTo>
                <a:lnTo>
                  <a:pt x="45860" y="30140"/>
                </a:lnTo>
                <a:lnTo>
                  <a:pt x="45850" y="30120"/>
                </a:lnTo>
                <a:lnTo>
                  <a:pt x="45830" y="30080"/>
                </a:lnTo>
                <a:lnTo>
                  <a:pt x="45820" y="30050"/>
                </a:lnTo>
                <a:lnTo>
                  <a:pt x="45810" y="30040"/>
                </a:lnTo>
                <a:lnTo>
                  <a:pt x="45810" y="30020"/>
                </a:lnTo>
                <a:lnTo>
                  <a:pt x="45800" y="30000"/>
                </a:lnTo>
                <a:lnTo>
                  <a:pt x="45790" y="30000"/>
                </a:lnTo>
                <a:lnTo>
                  <a:pt x="45790" y="29990"/>
                </a:lnTo>
                <a:lnTo>
                  <a:pt x="45810" y="29990"/>
                </a:lnTo>
                <a:lnTo>
                  <a:pt x="45820" y="29990"/>
                </a:lnTo>
                <a:lnTo>
                  <a:pt x="45820" y="29980"/>
                </a:lnTo>
                <a:lnTo>
                  <a:pt x="45820" y="29960"/>
                </a:lnTo>
                <a:lnTo>
                  <a:pt x="45820" y="29950"/>
                </a:lnTo>
                <a:lnTo>
                  <a:pt x="45820" y="29940"/>
                </a:lnTo>
                <a:lnTo>
                  <a:pt x="45820" y="29930"/>
                </a:lnTo>
                <a:lnTo>
                  <a:pt x="45810" y="29910"/>
                </a:lnTo>
                <a:lnTo>
                  <a:pt x="45810" y="29890"/>
                </a:lnTo>
                <a:lnTo>
                  <a:pt x="45810" y="29880"/>
                </a:lnTo>
                <a:lnTo>
                  <a:pt x="45810" y="29860"/>
                </a:lnTo>
                <a:lnTo>
                  <a:pt x="45810" y="29850"/>
                </a:lnTo>
                <a:lnTo>
                  <a:pt x="45810" y="29840"/>
                </a:lnTo>
                <a:lnTo>
                  <a:pt x="45810" y="29830"/>
                </a:lnTo>
                <a:lnTo>
                  <a:pt x="45790" y="29830"/>
                </a:lnTo>
                <a:lnTo>
                  <a:pt x="45790" y="29820"/>
                </a:lnTo>
                <a:lnTo>
                  <a:pt x="45770" y="29790"/>
                </a:lnTo>
                <a:lnTo>
                  <a:pt x="45770" y="29780"/>
                </a:lnTo>
                <a:lnTo>
                  <a:pt x="45800" y="29780"/>
                </a:lnTo>
                <a:lnTo>
                  <a:pt x="45830" y="29780"/>
                </a:lnTo>
                <a:lnTo>
                  <a:pt x="45860" y="29780"/>
                </a:lnTo>
                <a:lnTo>
                  <a:pt x="45900" y="29770"/>
                </a:lnTo>
                <a:lnTo>
                  <a:pt x="45890" y="29750"/>
                </a:lnTo>
                <a:lnTo>
                  <a:pt x="45880" y="29740"/>
                </a:lnTo>
                <a:lnTo>
                  <a:pt x="45870" y="29740"/>
                </a:lnTo>
                <a:lnTo>
                  <a:pt x="45870" y="29730"/>
                </a:lnTo>
                <a:lnTo>
                  <a:pt x="45900" y="29710"/>
                </a:lnTo>
                <a:lnTo>
                  <a:pt x="45900" y="29680"/>
                </a:lnTo>
                <a:lnTo>
                  <a:pt x="45900" y="29670"/>
                </a:lnTo>
                <a:lnTo>
                  <a:pt x="45900" y="29660"/>
                </a:lnTo>
                <a:lnTo>
                  <a:pt x="45880" y="29650"/>
                </a:lnTo>
                <a:lnTo>
                  <a:pt x="45850" y="29630"/>
                </a:lnTo>
                <a:lnTo>
                  <a:pt x="45840" y="29630"/>
                </a:lnTo>
                <a:lnTo>
                  <a:pt x="45920" y="29630"/>
                </a:lnTo>
                <a:lnTo>
                  <a:pt x="45930" y="29630"/>
                </a:lnTo>
                <a:lnTo>
                  <a:pt x="45940" y="29630"/>
                </a:lnTo>
                <a:lnTo>
                  <a:pt x="45990" y="29630"/>
                </a:lnTo>
                <a:lnTo>
                  <a:pt x="46000" y="29630"/>
                </a:lnTo>
                <a:lnTo>
                  <a:pt x="46020" y="29630"/>
                </a:lnTo>
                <a:lnTo>
                  <a:pt x="46030" y="29630"/>
                </a:lnTo>
                <a:lnTo>
                  <a:pt x="46060" y="29630"/>
                </a:lnTo>
                <a:lnTo>
                  <a:pt x="46100" y="29620"/>
                </a:lnTo>
                <a:lnTo>
                  <a:pt x="46150" y="29620"/>
                </a:lnTo>
                <a:lnTo>
                  <a:pt x="46180" y="29620"/>
                </a:lnTo>
                <a:lnTo>
                  <a:pt x="46230" y="29620"/>
                </a:lnTo>
                <a:lnTo>
                  <a:pt x="46240" y="29620"/>
                </a:lnTo>
                <a:lnTo>
                  <a:pt x="46260" y="29620"/>
                </a:lnTo>
                <a:lnTo>
                  <a:pt x="46270" y="29620"/>
                </a:lnTo>
                <a:lnTo>
                  <a:pt x="46280" y="29620"/>
                </a:lnTo>
                <a:lnTo>
                  <a:pt x="46290" y="29630"/>
                </a:lnTo>
                <a:lnTo>
                  <a:pt x="46300" y="29630"/>
                </a:lnTo>
                <a:lnTo>
                  <a:pt x="46310" y="29630"/>
                </a:lnTo>
                <a:lnTo>
                  <a:pt x="46320" y="29630"/>
                </a:lnTo>
                <a:lnTo>
                  <a:pt x="46350" y="29620"/>
                </a:lnTo>
                <a:lnTo>
                  <a:pt x="46420" y="29620"/>
                </a:lnTo>
                <a:lnTo>
                  <a:pt x="46430" y="29630"/>
                </a:lnTo>
                <a:lnTo>
                  <a:pt x="46450" y="29630"/>
                </a:lnTo>
                <a:lnTo>
                  <a:pt x="46460" y="29630"/>
                </a:lnTo>
                <a:lnTo>
                  <a:pt x="46480" y="29630"/>
                </a:lnTo>
                <a:lnTo>
                  <a:pt x="46530" y="29640"/>
                </a:lnTo>
                <a:lnTo>
                  <a:pt x="46580" y="29640"/>
                </a:lnTo>
                <a:lnTo>
                  <a:pt x="46590" y="29640"/>
                </a:lnTo>
                <a:lnTo>
                  <a:pt x="46610" y="29650"/>
                </a:lnTo>
                <a:lnTo>
                  <a:pt x="46670" y="29660"/>
                </a:lnTo>
                <a:lnTo>
                  <a:pt x="46690" y="29660"/>
                </a:lnTo>
                <a:lnTo>
                  <a:pt x="46710" y="29660"/>
                </a:lnTo>
                <a:lnTo>
                  <a:pt x="46750" y="29670"/>
                </a:lnTo>
                <a:lnTo>
                  <a:pt x="46760" y="29670"/>
                </a:lnTo>
                <a:lnTo>
                  <a:pt x="46770" y="29670"/>
                </a:lnTo>
                <a:lnTo>
                  <a:pt x="46800" y="29680"/>
                </a:lnTo>
                <a:lnTo>
                  <a:pt x="46810" y="29690"/>
                </a:lnTo>
                <a:lnTo>
                  <a:pt x="46840" y="29700"/>
                </a:lnTo>
                <a:lnTo>
                  <a:pt x="46850" y="29700"/>
                </a:lnTo>
                <a:lnTo>
                  <a:pt x="46870" y="29710"/>
                </a:lnTo>
                <a:lnTo>
                  <a:pt x="46880" y="29710"/>
                </a:lnTo>
                <a:lnTo>
                  <a:pt x="46890" y="29720"/>
                </a:lnTo>
                <a:lnTo>
                  <a:pt x="46910" y="29720"/>
                </a:lnTo>
                <a:lnTo>
                  <a:pt x="46920" y="29720"/>
                </a:lnTo>
                <a:lnTo>
                  <a:pt x="46940" y="29730"/>
                </a:lnTo>
                <a:lnTo>
                  <a:pt x="46950" y="29730"/>
                </a:lnTo>
                <a:lnTo>
                  <a:pt x="46950" y="29740"/>
                </a:lnTo>
                <a:lnTo>
                  <a:pt x="46940" y="29750"/>
                </a:lnTo>
                <a:lnTo>
                  <a:pt x="46920" y="29790"/>
                </a:lnTo>
                <a:lnTo>
                  <a:pt x="46900" y="29820"/>
                </a:lnTo>
                <a:lnTo>
                  <a:pt x="46880" y="29860"/>
                </a:lnTo>
                <a:lnTo>
                  <a:pt x="46820" y="29890"/>
                </a:lnTo>
                <a:lnTo>
                  <a:pt x="46810" y="29920"/>
                </a:lnTo>
                <a:lnTo>
                  <a:pt x="46800" y="29920"/>
                </a:lnTo>
                <a:lnTo>
                  <a:pt x="46760" y="30000"/>
                </a:lnTo>
                <a:lnTo>
                  <a:pt x="46770" y="30030"/>
                </a:lnTo>
                <a:lnTo>
                  <a:pt x="46770" y="30040"/>
                </a:lnTo>
                <a:lnTo>
                  <a:pt x="46770" y="30050"/>
                </a:lnTo>
                <a:lnTo>
                  <a:pt x="46780" y="30050"/>
                </a:lnTo>
                <a:lnTo>
                  <a:pt x="46820" y="30060"/>
                </a:lnTo>
                <a:lnTo>
                  <a:pt x="46850" y="30070"/>
                </a:lnTo>
                <a:lnTo>
                  <a:pt x="46860" y="30070"/>
                </a:lnTo>
                <a:lnTo>
                  <a:pt x="46880" y="30080"/>
                </a:lnTo>
                <a:lnTo>
                  <a:pt x="46910" y="30120"/>
                </a:lnTo>
                <a:lnTo>
                  <a:pt x="46930" y="30140"/>
                </a:lnTo>
                <a:lnTo>
                  <a:pt x="46950" y="30140"/>
                </a:lnTo>
                <a:lnTo>
                  <a:pt x="46960" y="30140"/>
                </a:lnTo>
                <a:lnTo>
                  <a:pt x="46970" y="30130"/>
                </a:lnTo>
                <a:lnTo>
                  <a:pt x="46990" y="30120"/>
                </a:lnTo>
                <a:lnTo>
                  <a:pt x="46990" y="30110"/>
                </a:lnTo>
                <a:lnTo>
                  <a:pt x="47000" y="30110"/>
                </a:lnTo>
                <a:lnTo>
                  <a:pt x="47000" y="30100"/>
                </a:lnTo>
                <a:lnTo>
                  <a:pt x="46990" y="30100"/>
                </a:lnTo>
                <a:lnTo>
                  <a:pt x="46990" y="30090"/>
                </a:lnTo>
                <a:lnTo>
                  <a:pt x="47000" y="30080"/>
                </a:lnTo>
                <a:lnTo>
                  <a:pt x="47010" y="30070"/>
                </a:lnTo>
                <a:lnTo>
                  <a:pt x="47010" y="30060"/>
                </a:lnTo>
                <a:lnTo>
                  <a:pt x="47020" y="30050"/>
                </a:lnTo>
                <a:lnTo>
                  <a:pt x="47030" y="30040"/>
                </a:lnTo>
                <a:lnTo>
                  <a:pt x="47040" y="30040"/>
                </a:lnTo>
                <a:lnTo>
                  <a:pt x="47040" y="30030"/>
                </a:lnTo>
                <a:lnTo>
                  <a:pt x="47050" y="30020"/>
                </a:lnTo>
                <a:lnTo>
                  <a:pt x="47060" y="30000"/>
                </a:lnTo>
                <a:lnTo>
                  <a:pt x="47070" y="30000"/>
                </a:lnTo>
                <a:lnTo>
                  <a:pt x="47090" y="30000"/>
                </a:lnTo>
                <a:lnTo>
                  <a:pt x="47110" y="29990"/>
                </a:lnTo>
                <a:lnTo>
                  <a:pt x="47150" y="29980"/>
                </a:lnTo>
                <a:lnTo>
                  <a:pt x="47160" y="29940"/>
                </a:lnTo>
                <a:lnTo>
                  <a:pt x="47180" y="29930"/>
                </a:lnTo>
                <a:lnTo>
                  <a:pt x="47180" y="29910"/>
                </a:lnTo>
                <a:lnTo>
                  <a:pt x="47180" y="29900"/>
                </a:lnTo>
                <a:lnTo>
                  <a:pt x="47180" y="29890"/>
                </a:lnTo>
                <a:lnTo>
                  <a:pt x="47180" y="29880"/>
                </a:lnTo>
                <a:lnTo>
                  <a:pt x="47180" y="29870"/>
                </a:lnTo>
                <a:lnTo>
                  <a:pt x="47180" y="29860"/>
                </a:lnTo>
                <a:lnTo>
                  <a:pt x="47180" y="29850"/>
                </a:lnTo>
                <a:lnTo>
                  <a:pt x="47180" y="29840"/>
                </a:lnTo>
                <a:lnTo>
                  <a:pt x="47180" y="29830"/>
                </a:lnTo>
                <a:lnTo>
                  <a:pt x="47180" y="29810"/>
                </a:lnTo>
                <a:lnTo>
                  <a:pt x="47180" y="29800"/>
                </a:lnTo>
                <a:lnTo>
                  <a:pt x="47160" y="29790"/>
                </a:lnTo>
                <a:lnTo>
                  <a:pt x="47170" y="29780"/>
                </a:lnTo>
                <a:lnTo>
                  <a:pt x="47180" y="29760"/>
                </a:lnTo>
                <a:lnTo>
                  <a:pt x="47190" y="29750"/>
                </a:lnTo>
                <a:lnTo>
                  <a:pt x="47200" y="29750"/>
                </a:lnTo>
                <a:lnTo>
                  <a:pt x="47200" y="29740"/>
                </a:lnTo>
                <a:lnTo>
                  <a:pt x="47210" y="29730"/>
                </a:lnTo>
                <a:lnTo>
                  <a:pt x="47230" y="29720"/>
                </a:lnTo>
                <a:lnTo>
                  <a:pt x="47230" y="29710"/>
                </a:lnTo>
                <a:lnTo>
                  <a:pt x="47240" y="29710"/>
                </a:lnTo>
                <a:lnTo>
                  <a:pt x="47250" y="29700"/>
                </a:lnTo>
                <a:lnTo>
                  <a:pt x="47260" y="29700"/>
                </a:lnTo>
                <a:lnTo>
                  <a:pt x="47280" y="29690"/>
                </a:lnTo>
                <a:lnTo>
                  <a:pt x="47300" y="29680"/>
                </a:lnTo>
                <a:lnTo>
                  <a:pt x="47340" y="29670"/>
                </a:lnTo>
                <a:lnTo>
                  <a:pt x="47360" y="29670"/>
                </a:lnTo>
                <a:lnTo>
                  <a:pt x="47370" y="29670"/>
                </a:lnTo>
                <a:lnTo>
                  <a:pt x="47380" y="29670"/>
                </a:lnTo>
                <a:lnTo>
                  <a:pt x="47390" y="29670"/>
                </a:lnTo>
                <a:lnTo>
                  <a:pt x="47400" y="29670"/>
                </a:lnTo>
                <a:lnTo>
                  <a:pt x="47420" y="29670"/>
                </a:lnTo>
                <a:lnTo>
                  <a:pt x="47430" y="29670"/>
                </a:lnTo>
                <a:lnTo>
                  <a:pt x="47440" y="29670"/>
                </a:lnTo>
                <a:lnTo>
                  <a:pt x="47460" y="29670"/>
                </a:lnTo>
                <a:lnTo>
                  <a:pt x="47470" y="29670"/>
                </a:lnTo>
                <a:lnTo>
                  <a:pt x="47480" y="29670"/>
                </a:lnTo>
                <a:lnTo>
                  <a:pt x="47490" y="29670"/>
                </a:lnTo>
                <a:lnTo>
                  <a:pt x="47500" y="29660"/>
                </a:lnTo>
                <a:lnTo>
                  <a:pt x="47510" y="29670"/>
                </a:lnTo>
                <a:lnTo>
                  <a:pt x="47520" y="29670"/>
                </a:lnTo>
                <a:lnTo>
                  <a:pt x="47530" y="29670"/>
                </a:lnTo>
                <a:lnTo>
                  <a:pt x="47540" y="29670"/>
                </a:lnTo>
                <a:lnTo>
                  <a:pt x="47550" y="29670"/>
                </a:lnTo>
                <a:lnTo>
                  <a:pt x="47550" y="29660"/>
                </a:lnTo>
                <a:lnTo>
                  <a:pt x="47580" y="29660"/>
                </a:lnTo>
                <a:lnTo>
                  <a:pt x="47590" y="29660"/>
                </a:lnTo>
                <a:lnTo>
                  <a:pt x="47610" y="29650"/>
                </a:lnTo>
                <a:lnTo>
                  <a:pt x="47620" y="29650"/>
                </a:lnTo>
                <a:lnTo>
                  <a:pt x="47640" y="29650"/>
                </a:lnTo>
                <a:lnTo>
                  <a:pt x="47740" y="29630"/>
                </a:lnTo>
                <a:lnTo>
                  <a:pt x="47890" y="29610"/>
                </a:lnTo>
                <a:lnTo>
                  <a:pt x="47900" y="29600"/>
                </a:lnTo>
                <a:lnTo>
                  <a:pt x="47940" y="29600"/>
                </a:lnTo>
                <a:lnTo>
                  <a:pt x="47970" y="29590"/>
                </a:lnTo>
                <a:lnTo>
                  <a:pt x="47990" y="29590"/>
                </a:lnTo>
                <a:lnTo>
                  <a:pt x="48100" y="29570"/>
                </a:lnTo>
                <a:lnTo>
                  <a:pt x="48200" y="29550"/>
                </a:lnTo>
                <a:lnTo>
                  <a:pt x="48230" y="29550"/>
                </a:lnTo>
                <a:lnTo>
                  <a:pt x="48330" y="29530"/>
                </a:lnTo>
                <a:lnTo>
                  <a:pt x="48260" y="29600"/>
                </a:lnTo>
                <a:lnTo>
                  <a:pt x="48290" y="29620"/>
                </a:lnTo>
                <a:lnTo>
                  <a:pt x="48350" y="29670"/>
                </a:lnTo>
                <a:lnTo>
                  <a:pt x="48440" y="29750"/>
                </a:lnTo>
                <a:lnTo>
                  <a:pt x="48340" y="29860"/>
                </a:lnTo>
                <a:lnTo>
                  <a:pt x="48330" y="29880"/>
                </a:lnTo>
                <a:lnTo>
                  <a:pt x="48320" y="29890"/>
                </a:lnTo>
                <a:lnTo>
                  <a:pt x="48300" y="29910"/>
                </a:lnTo>
                <a:lnTo>
                  <a:pt x="48290" y="29920"/>
                </a:lnTo>
                <a:lnTo>
                  <a:pt x="48290" y="29930"/>
                </a:lnTo>
                <a:lnTo>
                  <a:pt x="48280" y="29930"/>
                </a:lnTo>
                <a:lnTo>
                  <a:pt x="48280" y="29940"/>
                </a:lnTo>
                <a:lnTo>
                  <a:pt x="48300" y="29960"/>
                </a:lnTo>
                <a:lnTo>
                  <a:pt x="48310" y="29940"/>
                </a:lnTo>
                <a:lnTo>
                  <a:pt x="48320" y="29930"/>
                </a:lnTo>
                <a:lnTo>
                  <a:pt x="48330" y="29910"/>
                </a:lnTo>
                <a:lnTo>
                  <a:pt x="48370" y="29930"/>
                </a:lnTo>
                <a:lnTo>
                  <a:pt x="48380" y="29930"/>
                </a:lnTo>
                <a:lnTo>
                  <a:pt x="48390" y="29920"/>
                </a:lnTo>
                <a:lnTo>
                  <a:pt x="48400" y="29940"/>
                </a:lnTo>
                <a:lnTo>
                  <a:pt x="48340" y="29930"/>
                </a:lnTo>
                <a:lnTo>
                  <a:pt x="48320" y="29950"/>
                </a:lnTo>
                <a:lnTo>
                  <a:pt x="48320" y="29960"/>
                </a:lnTo>
                <a:lnTo>
                  <a:pt x="48330" y="29950"/>
                </a:lnTo>
                <a:lnTo>
                  <a:pt x="48350" y="29970"/>
                </a:lnTo>
                <a:lnTo>
                  <a:pt x="48350" y="29960"/>
                </a:lnTo>
                <a:lnTo>
                  <a:pt x="48370" y="29960"/>
                </a:lnTo>
                <a:lnTo>
                  <a:pt x="48370" y="29970"/>
                </a:lnTo>
                <a:lnTo>
                  <a:pt x="48390" y="29970"/>
                </a:lnTo>
                <a:lnTo>
                  <a:pt x="48400" y="29970"/>
                </a:lnTo>
                <a:lnTo>
                  <a:pt x="48410" y="29970"/>
                </a:lnTo>
                <a:lnTo>
                  <a:pt x="48430" y="29970"/>
                </a:lnTo>
                <a:lnTo>
                  <a:pt x="48430" y="29980"/>
                </a:lnTo>
                <a:lnTo>
                  <a:pt x="48440" y="29980"/>
                </a:lnTo>
                <a:lnTo>
                  <a:pt x="48440" y="29990"/>
                </a:lnTo>
                <a:lnTo>
                  <a:pt x="48440" y="30000"/>
                </a:lnTo>
                <a:lnTo>
                  <a:pt x="48450" y="30010"/>
                </a:lnTo>
                <a:lnTo>
                  <a:pt x="48450" y="30020"/>
                </a:lnTo>
                <a:lnTo>
                  <a:pt x="48450" y="30030"/>
                </a:lnTo>
                <a:lnTo>
                  <a:pt x="48460" y="30030"/>
                </a:lnTo>
                <a:lnTo>
                  <a:pt x="48450" y="30040"/>
                </a:lnTo>
                <a:lnTo>
                  <a:pt x="48450" y="30050"/>
                </a:lnTo>
                <a:lnTo>
                  <a:pt x="48460" y="30050"/>
                </a:lnTo>
                <a:lnTo>
                  <a:pt x="48460" y="30060"/>
                </a:lnTo>
                <a:lnTo>
                  <a:pt x="48470" y="30070"/>
                </a:lnTo>
                <a:lnTo>
                  <a:pt x="48470" y="30080"/>
                </a:lnTo>
                <a:lnTo>
                  <a:pt x="48480" y="30080"/>
                </a:lnTo>
                <a:lnTo>
                  <a:pt x="48490" y="30080"/>
                </a:lnTo>
                <a:lnTo>
                  <a:pt x="48510" y="30090"/>
                </a:lnTo>
                <a:lnTo>
                  <a:pt x="48510" y="30100"/>
                </a:lnTo>
                <a:lnTo>
                  <a:pt x="48520" y="30100"/>
                </a:lnTo>
                <a:lnTo>
                  <a:pt x="48520" y="30090"/>
                </a:lnTo>
                <a:lnTo>
                  <a:pt x="48530" y="30090"/>
                </a:lnTo>
                <a:lnTo>
                  <a:pt x="48540" y="30090"/>
                </a:lnTo>
                <a:lnTo>
                  <a:pt x="48560" y="30080"/>
                </a:lnTo>
                <a:lnTo>
                  <a:pt x="48570" y="30070"/>
                </a:lnTo>
                <a:lnTo>
                  <a:pt x="48570" y="30060"/>
                </a:lnTo>
                <a:lnTo>
                  <a:pt x="48580" y="30060"/>
                </a:lnTo>
                <a:lnTo>
                  <a:pt x="48590" y="30060"/>
                </a:lnTo>
                <a:lnTo>
                  <a:pt x="48590" y="30050"/>
                </a:lnTo>
                <a:lnTo>
                  <a:pt x="48600" y="30050"/>
                </a:lnTo>
                <a:lnTo>
                  <a:pt x="48600" y="30030"/>
                </a:lnTo>
                <a:lnTo>
                  <a:pt x="48610" y="30020"/>
                </a:lnTo>
                <a:lnTo>
                  <a:pt x="48620" y="30040"/>
                </a:lnTo>
                <a:lnTo>
                  <a:pt x="48650" y="30030"/>
                </a:lnTo>
                <a:lnTo>
                  <a:pt x="48670" y="30040"/>
                </a:lnTo>
                <a:lnTo>
                  <a:pt x="48680" y="30040"/>
                </a:lnTo>
                <a:lnTo>
                  <a:pt x="48700" y="30040"/>
                </a:lnTo>
                <a:lnTo>
                  <a:pt x="48710" y="30040"/>
                </a:lnTo>
                <a:lnTo>
                  <a:pt x="48720" y="30040"/>
                </a:lnTo>
                <a:lnTo>
                  <a:pt x="48730" y="30050"/>
                </a:lnTo>
                <a:lnTo>
                  <a:pt x="48740" y="30050"/>
                </a:lnTo>
                <a:lnTo>
                  <a:pt x="48750" y="30050"/>
                </a:lnTo>
                <a:lnTo>
                  <a:pt x="48760" y="30060"/>
                </a:lnTo>
                <a:lnTo>
                  <a:pt x="48770" y="30060"/>
                </a:lnTo>
                <a:lnTo>
                  <a:pt x="48780" y="30060"/>
                </a:lnTo>
                <a:lnTo>
                  <a:pt x="48790" y="30060"/>
                </a:lnTo>
                <a:lnTo>
                  <a:pt x="48800" y="30060"/>
                </a:lnTo>
                <a:lnTo>
                  <a:pt x="48800" y="30050"/>
                </a:lnTo>
                <a:lnTo>
                  <a:pt x="48810" y="30050"/>
                </a:lnTo>
                <a:lnTo>
                  <a:pt x="48810" y="30040"/>
                </a:lnTo>
                <a:lnTo>
                  <a:pt x="48820" y="30040"/>
                </a:lnTo>
                <a:lnTo>
                  <a:pt x="48830" y="30040"/>
                </a:lnTo>
                <a:lnTo>
                  <a:pt x="48840" y="30040"/>
                </a:lnTo>
                <a:lnTo>
                  <a:pt x="48860" y="3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