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Rīgas pilsēta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Rīga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6050" y="30780"/>
                </a:moveTo>
                <a:lnTo>
                  <a:pt x="46100" y="30820"/>
                </a:lnTo>
                <a:lnTo>
                  <a:pt x="46170" y="30870"/>
                </a:lnTo>
                <a:lnTo>
                  <a:pt x="46180" y="30880"/>
                </a:lnTo>
                <a:lnTo>
                  <a:pt x="46190" y="30880"/>
                </a:lnTo>
                <a:lnTo>
                  <a:pt x="46200" y="30890"/>
                </a:lnTo>
                <a:lnTo>
                  <a:pt x="46210" y="30890"/>
                </a:lnTo>
                <a:lnTo>
                  <a:pt x="46220" y="30900"/>
                </a:lnTo>
                <a:lnTo>
                  <a:pt x="46300" y="30940"/>
                </a:lnTo>
                <a:lnTo>
                  <a:pt x="46370" y="30970"/>
                </a:lnTo>
                <a:lnTo>
                  <a:pt x="46420" y="30990"/>
                </a:lnTo>
                <a:lnTo>
                  <a:pt x="46420" y="31000"/>
                </a:lnTo>
                <a:lnTo>
                  <a:pt x="46450" y="31010"/>
                </a:lnTo>
                <a:lnTo>
                  <a:pt x="46490" y="31030"/>
                </a:lnTo>
                <a:lnTo>
                  <a:pt x="46500" y="31030"/>
                </a:lnTo>
                <a:lnTo>
                  <a:pt x="46490" y="31040"/>
                </a:lnTo>
                <a:lnTo>
                  <a:pt x="46480" y="31040"/>
                </a:lnTo>
                <a:lnTo>
                  <a:pt x="46480" y="31050"/>
                </a:lnTo>
                <a:lnTo>
                  <a:pt x="46470" y="31050"/>
                </a:lnTo>
                <a:lnTo>
                  <a:pt x="46460" y="31050"/>
                </a:lnTo>
                <a:lnTo>
                  <a:pt x="46450" y="31050"/>
                </a:lnTo>
                <a:lnTo>
                  <a:pt x="46440" y="31050"/>
                </a:lnTo>
                <a:lnTo>
                  <a:pt x="46400" y="31060"/>
                </a:lnTo>
                <a:lnTo>
                  <a:pt x="46360" y="31070"/>
                </a:lnTo>
                <a:lnTo>
                  <a:pt x="46320" y="31070"/>
                </a:lnTo>
                <a:lnTo>
                  <a:pt x="46280" y="31080"/>
                </a:lnTo>
                <a:lnTo>
                  <a:pt x="46270" y="31070"/>
                </a:lnTo>
                <a:lnTo>
                  <a:pt x="46260" y="31080"/>
                </a:lnTo>
                <a:lnTo>
                  <a:pt x="46260" y="31070"/>
                </a:lnTo>
                <a:lnTo>
                  <a:pt x="46250" y="31070"/>
                </a:lnTo>
                <a:lnTo>
                  <a:pt x="46210" y="31050"/>
                </a:lnTo>
                <a:lnTo>
                  <a:pt x="46150" y="31030"/>
                </a:lnTo>
                <a:lnTo>
                  <a:pt x="46100" y="31030"/>
                </a:lnTo>
                <a:lnTo>
                  <a:pt x="46090" y="31030"/>
                </a:lnTo>
                <a:lnTo>
                  <a:pt x="46050" y="31030"/>
                </a:lnTo>
                <a:lnTo>
                  <a:pt x="46040" y="31030"/>
                </a:lnTo>
                <a:lnTo>
                  <a:pt x="46020" y="31030"/>
                </a:lnTo>
                <a:lnTo>
                  <a:pt x="46010" y="31030"/>
                </a:lnTo>
                <a:lnTo>
                  <a:pt x="45990" y="31030"/>
                </a:lnTo>
                <a:lnTo>
                  <a:pt x="45970" y="31030"/>
                </a:lnTo>
                <a:lnTo>
                  <a:pt x="45950" y="31020"/>
                </a:lnTo>
                <a:lnTo>
                  <a:pt x="45930" y="31010"/>
                </a:lnTo>
                <a:lnTo>
                  <a:pt x="45920" y="31020"/>
                </a:lnTo>
                <a:lnTo>
                  <a:pt x="45920" y="31030"/>
                </a:lnTo>
                <a:lnTo>
                  <a:pt x="45910" y="31030"/>
                </a:lnTo>
                <a:lnTo>
                  <a:pt x="45890" y="31060"/>
                </a:lnTo>
                <a:lnTo>
                  <a:pt x="45810" y="30960"/>
                </a:lnTo>
                <a:lnTo>
                  <a:pt x="45660" y="30810"/>
                </a:lnTo>
                <a:lnTo>
                  <a:pt x="45520" y="30700"/>
                </a:lnTo>
                <a:lnTo>
                  <a:pt x="45400" y="30650"/>
                </a:lnTo>
                <a:lnTo>
                  <a:pt x="45290" y="30590"/>
                </a:lnTo>
                <a:lnTo>
                  <a:pt x="45210" y="30520"/>
                </a:lnTo>
                <a:lnTo>
                  <a:pt x="45110" y="30430"/>
                </a:lnTo>
                <a:lnTo>
                  <a:pt x="45020" y="30270"/>
                </a:lnTo>
                <a:lnTo>
                  <a:pt x="44980" y="30180"/>
                </a:lnTo>
                <a:lnTo>
                  <a:pt x="44930" y="30090"/>
                </a:lnTo>
                <a:lnTo>
                  <a:pt x="44730" y="29940"/>
                </a:lnTo>
                <a:lnTo>
                  <a:pt x="44660" y="30000"/>
                </a:lnTo>
                <a:lnTo>
                  <a:pt x="44640" y="29990"/>
                </a:lnTo>
                <a:lnTo>
                  <a:pt x="44590" y="29960"/>
                </a:lnTo>
                <a:lnTo>
                  <a:pt x="44590" y="29990"/>
                </a:lnTo>
                <a:lnTo>
                  <a:pt x="44580" y="29990"/>
                </a:lnTo>
                <a:lnTo>
                  <a:pt x="44550" y="29980"/>
                </a:lnTo>
                <a:lnTo>
                  <a:pt x="44520" y="29980"/>
                </a:lnTo>
                <a:lnTo>
                  <a:pt x="44520" y="29970"/>
                </a:lnTo>
                <a:lnTo>
                  <a:pt x="44520" y="29960"/>
                </a:lnTo>
                <a:lnTo>
                  <a:pt x="44520" y="29950"/>
                </a:lnTo>
                <a:lnTo>
                  <a:pt x="44520" y="29940"/>
                </a:lnTo>
                <a:lnTo>
                  <a:pt x="44520" y="29930"/>
                </a:lnTo>
                <a:lnTo>
                  <a:pt x="44510" y="29930"/>
                </a:lnTo>
                <a:lnTo>
                  <a:pt x="44510" y="29900"/>
                </a:lnTo>
                <a:lnTo>
                  <a:pt x="44510" y="29890"/>
                </a:lnTo>
                <a:lnTo>
                  <a:pt x="44500" y="29880"/>
                </a:lnTo>
                <a:lnTo>
                  <a:pt x="44500" y="29870"/>
                </a:lnTo>
                <a:lnTo>
                  <a:pt x="44490" y="29870"/>
                </a:lnTo>
                <a:lnTo>
                  <a:pt x="44480" y="29870"/>
                </a:lnTo>
                <a:lnTo>
                  <a:pt x="44480" y="29880"/>
                </a:lnTo>
                <a:lnTo>
                  <a:pt x="44470" y="29880"/>
                </a:lnTo>
                <a:lnTo>
                  <a:pt x="44460" y="29870"/>
                </a:lnTo>
                <a:lnTo>
                  <a:pt x="44450" y="29870"/>
                </a:lnTo>
                <a:lnTo>
                  <a:pt x="44440" y="29870"/>
                </a:lnTo>
                <a:lnTo>
                  <a:pt x="44440" y="29880"/>
                </a:lnTo>
                <a:lnTo>
                  <a:pt x="44440" y="29890"/>
                </a:lnTo>
                <a:lnTo>
                  <a:pt x="44440" y="29920"/>
                </a:lnTo>
                <a:lnTo>
                  <a:pt x="44440" y="29940"/>
                </a:lnTo>
                <a:lnTo>
                  <a:pt x="44440" y="30010"/>
                </a:lnTo>
                <a:lnTo>
                  <a:pt x="44450" y="30030"/>
                </a:lnTo>
                <a:lnTo>
                  <a:pt x="44450" y="30040"/>
                </a:lnTo>
                <a:lnTo>
                  <a:pt x="44450" y="30050"/>
                </a:lnTo>
                <a:lnTo>
                  <a:pt x="44450" y="30060"/>
                </a:lnTo>
                <a:lnTo>
                  <a:pt x="44450" y="30080"/>
                </a:lnTo>
                <a:lnTo>
                  <a:pt x="44450" y="30120"/>
                </a:lnTo>
                <a:lnTo>
                  <a:pt x="44450" y="30130"/>
                </a:lnTo>
                <a:lnTo>
                  <a:pt x="44450" y="30150"/>
                </a:lnTo>
                <a:lnTo>
                  <a:pt x="44450" y="30170"/>
                </a:lnTo>
                <a:lnTo>
                  <a:pt x="44450" y="30180"/>
                </a:lnTo>
                <a:lnTo>
                  <a:pt x="44420" y="30190"/>
                </a:lnTo>
                <a:lnTo>
                  <a:pt x="44390" y="30200"/>
                </a:lnTo>
                <a:lnTo>
                  <a:pt x="44380" y="30210"/>
                </a:lnTo>
                <a:lnTo>
                  <a:pt x="44380" y="30200"/>
                </a:lnTo>
                <a:lnTo>
                  <a:pt x="44370" y="30190"/>
                </a:lnTo>
                <a:lnTo>
                  <a:pt x="44360" y="30170"/>
                </a:lnTo>
                <a:lnTo>
                  <a:pt x="44330" y="30130"/>
                </a:lnTo>
                <a:lnTo>
                  <a:pt x="44320" y="30120"/>
                </a:lnTo>
                <a:lnTo>
                  <a:pt x="44320" y="30110"/>
                </a:lnTo>
                <a:lnTo>
                  <a:pt x="44310" y="30110"/>
                </a:lnTo>
                <a:lnTo>
                  <a:pt x="44300" y="30110"/>
                </a:lnTo>
                <a:lnTo>
                  <a:pt x="44290" y="30120"/>
                </a:lnTo>
                <a:lnTo>
                  <a:pt x="44280" y="30120"/>
                </a:lnTo>
                <a:lnTo>
                  <a:pt x="44280" y="30130"/>
                </a:lnTo>
                <a:lnTo>
                  <a:pt x="44270" y="30130"/>
                </a:lnTo>
                <a:lnTo>
                  <a:pt x="44260" y="30140"/>
                </a:lnTo>
                <a:lnTo>
                  <a:pt x="44250" y="30140"/>
                </a:lnTo>
                <a:lnTo>
                  <a:pt x="44240" y="30140"/>
                </a:lnTo>
                <a:lnTo>
                  <a:pt x="44230" y="30140"/>
                </a:lnTo>
                <a:lnTo>
                  <a:pt x="44210" y="30130"/>
                </a:lnTo>
                <a:lnTo>
                  <a:pt x="44190" y="30130"/>
                </a:lnTo>
                <a:lnTo>
                  <a:pt x="44170" y="30130"/>
                </a:lnTo>
                <a:lnTo>
                  <a:pt x="44160" y="30140"/>
                </a:lnTo>
                <a:lnTo>
                  <a:pt x="44150" y="30140"/>
                </a:lnTo>
                <a:lnTo>
                  <a:pt x="44140" y="30140"/>
                </a:lnTo>
                <a:lnTo>
                  <a:pt x="44150" y="30150"/>
                </a:lnTo>
                <a:lnTo>
                  <a:pt x="44150" y="30170"/>
                </a:lnTo>
                <a:lnTo>
                  <a:pt x="44150" y="30180"/>
                </a:lnTo>
                <a:lnTo>
                  <a:pt x="44140" y="30180"/>
                </a:lnTo>
                <a:lnTo>
                  <a:pt x="44140" y="30190"/>
                </a:lnTo>
                <a:lnTo>
                  <a:pt x="44130" y="30180"/>
                </a:lnTo>
                <a:lnTo>
                  <a:pt x="44120" y="30190"/>
                </a:lnTo>
                <a:lnTo>
                  <a:pt x="44110" y="30200"/>
                </a:lnTo>
                <a:lnTo>
                  <a:pt x="44100" y="30210"/>
                </a:lnTo>
                <a:lnTo>
                  <a:pt x="44100" y="30220"/>
                </a:lnTo>
                <a:lnTo>
                  <a:pt x="44090" y="30220"/>
                </a:lnTo>
                <a:lnTo>
                  <a:pt x="44090" y="30230"/>
                </a:lnTo>
                <a:lnTo>
                  <a:pt x="44080" y="30230"/>
                </a:lnTo>
                <a:lnTo>
                  <a:pt x="44070" y="30230"/>
                </a:lnTo>
                <a:lnTo>
                  <a:pt x="44010" y="30210"/>
                </a:lnTo>
                <a:lnTo>
                  <a:pt x="43960" y="30240"/>
                </a:lnTo>
                <a:lnTo>
                  <a:pt x="43910" y="30260"/>
                </a:lnTo>
                <a:lnTo>
                  <a:pt x="43870" y="30290"/>
                </a:lnTo>
                <a:lnTo>
                  <a:pt x="43880" y="30310"/>
                </a:lnTo>
                <a:lnTo>
                  <a:pt x="43880" y="30340"/>
                </a:lnTo>
                <a:lnTo>
                  <a:pt x="43880" y="30350"/>
                </a:lnTo>
                <a:lnTo>
                  <a:pt x="43890" y="30370"/>
                </a:lnTo>
                <a:lnTo>
                  <a:pt x="43890" y="30380"/>
                </a:lnTo>
                <a:lnTo>
                  <a:pt x="43890" y="30390"/>
                </a:lnTo>
                <a:lnTo>
                  <a:pt x="43900" y="30420"/>
                </a:lnTo>
                <a:lnTo>
                  <a:pt x="43900" y="30440"/>
                </a:lnTo>
                <a:lnTo>
                  <a:pt x="43910" y="30470"/>
                </a:lnTo>
                <a:lnTo>
                  <a:pt x="43920" y="30540"/>
                </a:lnTo>
                <a:lnTo>
                  <a:pt x="43930" y="30550"/>
                </a:lnTo>
                <a:lnTo>
                  <a:pt x="43920" y="30550"/>
                </a:lnTo>
                <a:lnTo>
                  <a:pt x="43880" y="30560"/>
                </a:lnTo>
                <a:lnTo>
                  <a:pt x="43820" y="30570"/>
                </a:lnTo>
                <a:lnTo>
                  <a:pt x="43800" y="30580"/>
                </a:lnTo>
                <a:lnTo>
                  <a:pt x="43780" y="30580"/>
                </a:lnTo>
                <a:lnTo>
                  <a:pt x="43760" y="30590"/>
                </a:lnTo>
                <a:lnTo>
                  <a:pt x="43750" y="30590"/>
                </a:lnTo>
                <a:lnTo>
                  <a:pt x="43730" y="30590"/>
                </a:lnTo>
                <a:lnTo>
                  <a:pt x="43720" y="30600"/>
                </a:lnTo>
                <a:lnTo>
                  <a:pt x="43710" y="30600"/>
                </a:lnTo>
                <a:lnTo>
                  <a:pt x="43690" y="30600"/>
                </a:lnTo>
                <a:lnTo>
                  <a:pt x="43670" y="30610"/>
                </a:lnTo>
                <a:lnTo>
                  <a:pt x="43600" y="30630"/>
                </a:lnTo>
                <a:lnTo>
                  <a:pt x="43580" y="30630"/>
                </a:lnTo>
                <a:lnTo>
                  <a:pt x="43550" y="30640"/>
                </a:lnTo>
                <a:lnTo>
                  <a:pt x="43520" y="30640"/>
                </a:lnTo>
                <a:lnTo>
                  <a:pt x="43510" y="30650"/>
                </a:lnTo>
                <a:lnTo>
                  <a:pt x="43500" y="30650"/>
                </a:lnTo>
                <a:lnTo>
                  <a:pt x="43490" y="30650"/>
                </a:lnTo>
                <a:lnTo>
                  <a:pt x="43480" y="30650"/>
                </a:lnTo>
                <a:lnTo>
                  <a:pt x="43480" y="30620"/>
                </a:lnTo>
                <a:lnTo>
                  <a:pt x="43490" y="30580"/>
                </a:lnTo>
                <a:lnTo>
                  <a:pt x="43510" y="30510"/>
                </a:lnTo>
                <a:lnTo>
                  <a:pt x="43530" y="30440"/>
                </a:lnTo>
                <a:lnTo>
                  <a:pt x="43540" y="30420"/>
                </a:lnTo>
                <a:lnTo>
                  <a:pt x="43540" y="30410"/>
                </a:lnTo>
                <a:lnTo>
                  <a:pt x="43540" y="30400"/>
                </a:lnTo>
                <a:lnTo>
                  <a:pt x="43550" y="30400"/>
                </a:lnTo>
                <a:lnTo>
                  <a:pt x="43550" y="30390"/>
                </a:lnTo>
                <a:lnTo>
                  <a:pt x="43550" y="30380"/>
                </a:lnTo>
                <a:lnTo>
                  <a:pt x="43550" y="30330"/>
                </a:lnTo>
                <a:lnTo>
                  <a:pt x="43550" y="30310"/>
                </a:lnTo>
                <a:lnTo>
                  <a:pt x="43550" y="30300"/>
                </a:lnTo>
                <a:lnTo>
                  <a:pt x="43550" y="30290"/>
                </a:lnTo>
                <a:lnTo>
                  <a:pt x="43550" y="30280"/>
                </a:lnTo>
                <a:lnTo>
                  <a:pt x="43550" y="30260"/>
                </a:lnTo>
                <a:lnTo>
                  <a:pt x="43540" y="30260"/>
                </a:lnTo>
                <a:lnTo>
                  <a:pt x="43540" y="30250"/>
                </a:lnTo>
                <a:lnTo>
                  <a:pt x="43540" y="30240"/>
                </a:lnTo>
                <a:lnTo>
                  <a:pt x="43560" y="30200"/>
                </a:lnTo>
                <a:lnTo>
                  <a:pt x="43560" y="30190"/>
                </a:lnTo>
                <a:lnTo>
                  <a:pt x="43560" y="30180"/>
                </a:lnTo>
                <a:lnTo>
                  <a:pt x="43570" y="30170"/>
                </a:lnTo>
                <a:lnTo>
                  <a:pt x="43570" y="30160"/>
                </a:lnTo>
                <a:lnTo>
                  <a:pt x="43570" y="30150"/>
                </a:lnTo>
                <a:lnTo>
                  <a:pt x="43580" y="30140"/>
                </a:lnTo>
                <a:lnTo>
                  <a:pt x="43580" y="30120"/>
                </a:lnTo>
                <a:lnTo>
                  <a:pt x="43590" y="30110"/>
                </a:lnTo>
                <a:lnTo>
                  <a:pt x="43590" y="30100"/>
                </a:lnTo>
                <a:lnTo>
                  <a:pt x="43600" y="30090"/>
                </a:lnTo>
                <a:lnTo>
                  <a:pt x="43600" y="30080"/>
                </a:lnTo>
                <a:lnTo>
                  <a:pt x="43610" y="30070"/>
                </a:lnTo>
                <a:lnTo>
                  <a:pt x="43610" y="30060"/>
                </a:lnTo>
                <a:lnTo>
                  <a:pt x="43610" y="30050"/>
                </a:lnTo>
                <a:lnTo>
                  <a:pt x="43620" y="30040"/>
                </a:lnTo>
                <a:lnTo>
                  <a:pt x="43620" y="30030"/>
                </a:lnTo>
                <a:lnTo>
                  <a:pt x="43620" y="30020"/>
                </a:lnTo>
                <a:lnTo>
                  <a:pt x="43630" y="30020"/>
                </a:lnTo>
                <a:lnTo>
                  <a:pt x="43630" y="30010"/>
                </a:lnTo>
                <a:lnTo>
                  <a:pt x="43630" y="30000"/>
                </a:lnTo>
                <a:lnTo>
                  <a:pt x="43640" y="29990"/>
                </a:lnTo>
                <a:lnTo>
                  <a:pt x="43640" y="29980"/>
                </a:lnTo>
                <a:lnTo>
                  <a:pt x="43630" y="29980"/>
                </a:lnTo>
                <a:lnTo>
                  <a:pt x="43620" y="29970"/>
                </a:lnTo>
                <a:lnTo>
                  <a:pt x="43610" y="29970"/>
                </a:lnTo>
                <a:lnTo>
                  <a:pt x="43600" y="29970"/>
                </a:lnTo>
                <a:lnTo>
                  <a:pt x="43600" y="29960"/>
                </a:lnTo>
                <a:lnTo>
                  <a:pt x="43590" y="29960"/>
                </a:lnTo>
                <a:lnTo>
                  <a:pt x="43580" y="29960"/>
                </a:lnTo>
                <a:lnTo>
                  <a:pt x="43570" y="29950"/>
                </a:lnTo>
                <a:lnTo>
                  <a:pt x="43560" y="29950"/>
                </a:lnTo>
                <a:lnTo>
                  <a:pt x="43570" y="29920"/>
                </a:lnTo>
                <a:lnTo>
                  <a:pt x="43570" y="29890"/>
                </a:lnTo>
                <a:lnTo>
                  <a:pt x="43580" y="29890"/>
                </a:lnTo>
                <a:lnTo>
                  <a:pt x="43570" y="29890"/>
                </a:lnTo>
                <a:lnTo>
                  <a:pt x="43560" y="29890"/>
                </a:lnTo>
                <a:lnTo>
                  <a:pt x="43550" y="29890"/>
                </a:lnTo>
                <a:lnTo>
                  <a:pt x="43540" y="29880"/>
                </a:lnTo>
                <a:lnTo>
                  <a:pt x="43530" y="29880"/>
                </a:lnTo>
                <a:lnTo>
                  <a:pt x="43520" y="29880"/>
                </a:lnTo>
                <a:lnTo>
                  <a:pt x="43510" y="29880"/>
                </a:lnTo>
                <a:lnTo>
                  <a:pt x="43500" y="29880"/>
                </a:lnTo>
                <a:lnTo>
                  <a:pt x="43490" y="29870"/>
                </a:lnTo>
                <a:lnTo>
                  <a:pt x="43480" y="29870"/>
                </a:lnTo>
                <a:lnTo>
                  <a:pt x="43470" y="29870"/>
                </a:lnTo>
                <a:lnTo>
                  <a:pt x="43450" y="29870"/>
                </a:lnTo>
                <a:lnTo>
                  <a:pt x="43450" y="29860"/>
                </a:lnTo>
                <a:lnTo>
                  <a:pt x="43440" y="29860"/>
                </a:lnTo>
                <a:lnTo>
                  <a:pt x="43430" y="29860"/>
                </a:lnTo>
                <a:lnTo>
                  <a:pt x="43420" y="29860"/>
                </a:lnTo>
                <a:lnTo>
                  <a:pt x="43410" y="29860"/>
                </a:lnTo>
                <a:lnTo>
                  <a:pt x="43400" y="29850"/>
                </a:lnTo>
                <a:lnTo>
                  <a:pt x="43390" y="29850"/>
                </a:lnTo>
                <a:lnTo>
                  <a:pt x="43380" y="29850"/>
                </a:lnTo>
                <a:lnTo>
                  <a:pt x="43370" y="29850"/>
                </a:lnTo>
                <a:lnTo>
                  <a:pt x="43360" y="29850"/>
                </a:lnTo>
                <a:lnTo>
                  <a:pt x="43350" y="29840"/>
                </a:lnTo>
                <a:lnTo>
                  <a:pt x="43340" y="29840"/>
                </a:lnTo>
                <a:lnTo>
                  <a:pt x="43330" y="29840"/>
                </a:lnTo>
                <a:lnTo>
                  <a:pt x="43320" y="29840"/>
                </a:lnTo>
                <a:lnTo>
                  <a:pt x="43310" y="29840"/>
                </a:lnTo>
                <a:lnTo>
                  <a:pt x="43310" y="29830"/>
                </a:lnTo>
                <a:lnTo>
                  <a:pt x="43300" y="29830"/>
                </a:lnTo>
                <a:lnTo>
                  <a:pt x="43290" y="29830"/>
                </a:lnTo>
                <a:lnTo>
                  <a:pt x="43280" y="29830"/>
                </a:lnTo>
                <a:lnTo>
                  <a:pt x="43270" y="29830"/>
                </a:lnTo>
                <a:lnTo>
                  <a:pt x="43260" y="29820"/>
                </a:lnTo>
                <a:lnTo>
                  <a:pt x="43250" y="29820"/>
                </a:lnTo>
                <a:lnTo>
                  <a:pt x="43240" y="29820"/>
                </a:lnTo>
                <a:lnTo>
                  <a:pt x="43230" y="29820"/>
                </a:lnTo>
                <a:lnTo>
                  <a:pt x="43220" y="29820"/>
                </a:lnTo>
                <a:lnTo>
                  <a:pt x="43210" y="29810"/>
                </a:lnTo>
                <a:lnTo>
                  <a:pt x="43200" y="29810"/>
                </a:lnTo>
                <a:lnTo>
                  <a:pt x="43180" y="29810"/>
                </a:lnTo>
                <a:lnTo>
                  <a:pt x="43180" y="29800"/>
                </a:lnTo>
                <a:lnTo>
                  <a:pt x="43180" y="29790"/>
                </a:lnTo>
                <a:lnTo>
                  <a:pt x="43180" y="29780"/>
                </a:lnTo>
                <a:lnTo>
                  <a:pt x="43170" y="29750"/>
                </a:lnTo>
                <a:lnTo>
                  <a:pt x="43170" y="29740"/>
                </a:lnTo>
                <a:lnTo>
                  <a:pt x="43160" y="29740"/>
                </a:lnTo>
                <a:lnTo>
                  <a:pt x="43160" y="29730"/>
                </a:lnTo>
                <a:lnTo>
                  <a:pt x="43160" y="29720"/>
                </a:lnTo>
                <a:lnTo>
                  <a:pt x="43160" y="29710"/>
                </a:lnTo>
                <a:lnTo>
                  <a:pt x="43160" y="29700"/>
                </a:lnTo>
                <a:lnTo>
                  <a:pt x="43170" y="29700"/>
                </a:lnTo>
                <a:lnTo>
                  <a:pt x="43160" y="29690"/>
                </a:lnTo>
                <a:lnTo>
                  <a:pt x="43140" y="29700"/>
                </a:lnTo>
                <a:lnTo>
                  <a:pt x="43130" y="29690"/>
                </a:lnTo>
                <a:lnTo>
                  <a:pt x="43130" y="29670"/>
                </a:lnTo>
                <a:lnTo>
                  <a:pt x="43130" y="29660"/>
                </a:lnTo>
                <a:lnTo>
                  <a:pt x="43130" y="29650"/>
                </a:lnTo>
                <a:lnTo>
                  <a:pt x="43120" y="29650"/>
                </a:lnTo>
                <a:lnTo>
                  <a:pt x="43120" y="29640"/>
                </a:lnTo>
                <a:lnTo>
                  <a:pt x="43120" y="29630"/>
                </a:lnTo>
                <a:lnTo>
                  <a:pt x="43120" y="29620"/>
                </a:lnTo>
                <a:lnTo>
                  <a:pt x="43120" y="29610"/>
                </a:lnTo>
                <a:lnTo>
                  <a:pt x="43120" y="29600"/>
                </a:lnTo>
                <a:lnTo>
                  <a:pt x="43120" y="29590"/>
                </a:lnTo>
                <a:lnTo>
                  <a:pt x="43120" y="29580"/>
                </a:lnTo>
                <a:lnTo>
                  <a:pt x="43120" y="29570"/>
                </a:lnTo>
                <a:lnTo>
                  <a:pt x="43120" y="29560"/>
                </a:lnTo>
                <a:lnTo>
                  <a:pt x="43110" y="29540"/>
                </a:lnTo>
                <a:lnTo>
                  <a:pt x="43110" y="29530"/>
                </a:lnTo>
                <a:lnTo>
                  <a:pt x="43110" y="29510"/>
                </a:lnTo>
                <a:lnTo>
                  <a:pt x="43110" y="29490"/>
                </a:lnTo>
                <a:lnTo>
                  <a:pt x="43090" y="29480"/>
                </a:lnTo>
                <a:lnTo>
                  <a:pt x="43070" y="29480"/>
                </a:lnTo>
                <a:lnTo>
                  <a:pt x="43060" y="29480"/>
                </a:lnTo>
                <a:lnTo>
                  <a:pt x="43050" y="29480"/>
                </a:lnTo>
                <a:lnTo>
                  <a:pt x="43040" y="29480"/>
                </a:lnTo>
                <a:lnTo>
                  <a:pt x="43020" y="29480"/>
                </a:lnTo>
                <a:lnTo>
                  <a:pt x="43000" y="29470"/>
                </a:lnTo>
                <a:lnTo>
                  <a:pt x="42980" y="29470"/>
                </a:lnTo>
                <a:lnTo>
                  <a:pt x="42980" y="29480"/>
                </a:lnTo>
                <a:lnTo>
                  <a:pt x="42960" y="29470"/>
                </a:lnTo>
                <a:lnTo>
                  <a:pt x="42950" y="29470"/>
                </a:lnTo>
                <a:lnTo>
                  <a:pt x="42940" y="29470"/>
                </a:lnTo>
                <a:lnTo>
                  <a:pt x="42930" y="29460"/>
                </a:lnTo>
                <a:lnTo>
                  <a:pt x="42910" y="29460"/>
                </a:lnTo>
                <a:lnTo>
                  <a:pt x="42900" y="29460"/>
                </a:lnTo>
                <a:lnTo>
                  <a:pt x="42890" y="29460"/>
                </a:lnTo>
                <a:lnTo>
                  <a:pt x="42880" y="29450"/>
                </a:lnTo>
                <a:lnTo>
                  <a:pt x="42860" y="29450"/>
                </a:lnTo>
                <a:lnTo>
                  <a:pt x="42850" y="29450"/>
                </a:lnTo>
                <a:lnTo>
                  <a:pt x="42840" y="29450"/>
                </a:lnTo>
                <a:lnTo>
                  <a:pt x="42830" y="29440"/>
                </a:lnTo>
                <a:lnTo>
                  <a:pt x="42820" y="29440"/>
                </a:lnTo>
                <a:lnTo>
                  <a:pt x="42810" y="29440"/>
                </a:lnTo>
                <a:lnTo>
                  <a:pt x="42800" y="29430"/>
                </a:lnTo>
                <a:lnTo>
                  <a:pt x="42790" y="29430"/>
                </a:lnTo>
                <a:lnTo>
                  <a:pt x="42780" y="29430"/>
                </a:lnTo>
                <a:lnTo>
                  <a:pt x="42780" y="29440"/>
                </a:lnTo>
                <a:lnTo>
                  <a:pt x="42770" y="29440"/>
                </a:lnTo>
                <a:lnTo>
                  <a:pt x="42760" y="29440"/>
                </a:lnTo>
                <a:lnTo>
                  <a:pt x="42750" y="29430"/>
                </a:lnTo>
                <a:lnTo>
                  <a:pt x="42740" y="29430"/>
                </a:lnTo>
                <a:lnTo>
                  <a:pt x="42730" y="29440"/>
                </a:lnTo>
                <a:lnTo>
                  <a:pt x="42720" y="29440"/>
                </a:lnTo>
                <a:lnTo>
                  <a:pt x="42710" y="29450"/>
                </a:lnTo>
                <a:lnTo>
                  <a:pt x="42700" y="29450"/>
                </a:lnTo>
                <a:lnTo>
                  <a:pt x="42700" y="29460"/>
                </a:lnTo>
                <a:lnTo>
                  <a:pt x="42690" y="29460"/>
                </a:lnTo>
                <a:lnTo>
                  <a:pt x="42680" y="29460"/>
                </a:lnTo>
                <a:lnTo>
                  <a:pt x="42670" y="29460"/>
                </a:lnTo>
                <a:lnTo>
                  <a:pt x="42660" y="29460"/>
                </a:lnTo>
                <a:lnTo>
                  <a:pt x="42670" y="29460"/>
                </a:lnTo>
                <a:lnTo>
                  <a:pt x="42660" y="29460"/>
                </a:lnTo>
                <a:lnTo>
                  <a:pt x="42650" y="29460"/>
                </a:lnTo>
                <a:lnTo>
                  <a:pt x="42640" y="29460"/>
                </a:lnTo>
                <a:lnTo>
                  <a:pt x="42630" y="29460"/>
                </a:lnTo>
                <a:lnTo>
                  <a:pt x="42610" y="29460"/>
                </a:lnTo>
                <a:lnTo>
                  <a:pt x="42610" y="29470"/>
                </a:lnTo>
                <a:lnTo>
                  <a:pt x="42590" y="29470"/>
                </a:lnTo>
                <a:lnTo>
                  <a:pt x="42580" y="29470"/>
                </a:lnTo>
                <a:lnTo>
                  <a:pt x="42560" y="29460"/>
                </a:lnTo>
                <a:lnTo>
                  <a:pt x="42520" y="29440"/>
                </a:lnTo>
                <a:lnTo>
                  <a:pt x="42510" y="29440"/>
                </a:lnTo>
                <a:lnTo>
                  <a:pt x="42480" y="29410"/>
                </a:lnTo>
                <a:lnTo>
                  <a:pt x="42470" y="29390"/>
                </a:lnTo>
                <a:lnTo>
                  <a:pt x="42450" y="29380"/>
                </a:lnTo>
                <a:lnTo>
                  <a:pt x="42450" y="29370"/>
                </a:lnTo>
                <a:lnTo>
                  <a:pt x="42430" y="29360"/>
                </a:lnTo>
                <a:lnTo>
                  <a:pt x="42420" y="29350"/>
                </a:lnTo>
                <a:lnTo>
                  <a:pt x="42410" y="29340"/>
                </a:lnTo>
                <a:lnTo>
                  <a:pt x="42400" y="29330"/>
                </a:lnTo>
                <a:lnTo>
                  <a:pt x="42390" y="29330"/>
                </a:lnTo>
                <a:lnTo>
                  <a:pt x="42380" y="29330"/>
                </a:lnTo>
                <a:lnTo>
                  <a:pt x="42370" y="29320"/>
                </a:lnTo>
                <a:lnTo>
                  <a:pt x="42360" y="29310"/>
                </a:lnTo>
                <a:lnTo>
                  <a:pt x="42340" y="29290"/>
                </a:lnTo>
                <a:lnTo>
                  <a:pt x="42330" y="29280"/>
                </a:lnTo>
                <a:lnTo>
                  <a:pt x="42320" y="29280"/>
                </a:lnTo>
                <a:lnTo>
                  <a:pt x="42300" y="29280"/>
                </a:lnTo>
                <a:lnTo>
                  <a:pt x="42250" y="29280"/>
                </a:lnTo>
                <a:lnTo>
                  <a:pt x="42230" y="29310"/>
                </a:lnTo>
                <a:lnTo>
                  <a:pt x="42220" y="29310"/>
                </a:lnTo>
                <a:lnTo>
                  <a:pt x="42210" y="29320"/>
                </a:lnTo>
                <a:lnTo>
                  <a:pt x="42210" y="29330"/>
                </a:lnTo>
                <a:lnTo>
                  <a:pt x="42210" y="29340"/>
                </a:lnTo>
                <a:lnTo>
                  <a:pt x="42180" y="29320"/>
                </a:lnTo>
                <a:lnTo>
                  <a:pt x="42160" y="29300"/>
                </a:lnTo>
                <a:lnTo>
                  <a:pt x="42150" y="29290"/>
                </a:lnTo>
                <a:lnTo>
                  <a:pt x="42140" y="29280"/>
                </a:lnTo>
                <a:lnTo>
                  <a:pt x="42130" y="29280"/>
                </a:lnTo>
                <a:lnTo>
                  <a:pt x="42130" y="29270"/>
                </a:lnTo>
                <a:lnTo>
                  <a:pt x="42120" y="29270"/>
                </a:lnTo>
                <a:lnTo>
                  <a:pt x="42110" y="29270"/>
                </a:lnTo>
                <a:lnTo>
                  <a:pt x="42110" y="29260"/>
                </a:lnTo>
                <a:lnTo>
                  <a:pt x="42100" y="29260"/>
                </a:lnTo>
                <a:lnTo>
                  <a:pt x="42100" y="29250"/>
                </a:lnTo>
                <a:lnTo>
                  <a:pt x="42090" y="29240"/>
                </a:lnTo>
                <a:lnTo>
                  <a:pt x="42080" y="29240"/>
                </a:lnTo>
                <a:lnTo>
                  <a:pt x="42060" y="29220"/>
                </a:lnTo>
                <a:lnTo>
                  <a:pt x="42050" y="29220"/>
                </a:lnTo>
                <a:lnTo>
                  <a:pt x="42050" y="29210"/>
                </a:lnTo>
                <a:lnTo>
                  <a:pt x="42040" y="29210"/>
                </a:lnTo>
                <a:lnTo>
                  <a:pt x="42040" y="29200"/>
                </a:lnTo>
                <a:lnTo>
                  <a:pt x="42030" y="29200"/>
                </a:lnTo>
                <a:lnTo>
                  <a:pt x="42020" y="29190"/>
                </a:lnTo>
                <a:lnTo>
                  <a:pt x="42010" y="29180"/>
                </a:lnTo>
                <a:lnTo>
                  <a:pt x="42000" y="29180"/>
                </a:lnTo>
                <a:lnTo>
                  <a:pt x="42000" y="29170"/>
                </a:lnTo>
                <a:lnTo>
                  <a:pt x="41980" y="29160"/>
                </a:lnTo>
                <a:lnTo>
                  <a:pt x="41970" y="29150"/>
                </a:lnTo>
                <a:lnTo>
                  <a:pt x="41960" y="29140"/>
                </a:lnTo>
                <a:lnTo>
                  <a:pt x="41960" y="29130"/>
                </a:lnTo>
                <a:lnTo>
                  <a:pt x="41950" y="29120"/>
                </a:lnTo>
                <a:lnTo>
                  <a:pt x="41940" y="29110"/>
                </a:lnTo>
                <a:lnTo>
                  <a:pt x="41940" y="29100"/>
                </a:lnTo>
                <a:lnTo>
                  <a:pt x="41930" y="29100"/>
                </a:lnTo>
                <a:lnTo>
                  <a:pt x="41930" y="29090"/>
                </a:lnTo>
                <a:lnTo>
                  <a:pt x="41930" y="29080"/>
                </a:lnTo>
                <a:lnTo>
                  <a:pt x="41940" y="29080"/>
                </a:lnTo>
                <a:lnTo>
                  <a:pt x="41950" y="29080"/>
                </a:lnTo>
                <a:lnTo>
                  <a:pt x="41950" y="29070"/>
                </a:lnTo>
                <a:lnTo>
                  <a:pt x="41960" y="29070"/>
                </a:lnTo>
                <a:lnTo>
                  <a:pt x="41990" y="29040"/>
                </a:lnTo>
                <a:lnTo>
                  <a:pt x="42010" y="29030"/>
                </a:lnTo>
                <a:lnTo>
                  <a:pt x="42020" y="29020"/>
                </a:lnTo>
                <a:lnTo>
                  <a:pt x="42030" y="29010"/>
                </a:lnTo>
                <a:lnTo>
                  <a:pt x="42040" y="29010"/>
                </a:lnTo>
                <a:lnTo>
                  <a:pt x="42060" y="29000"/>
                </a:lnTo>
                <a:lnTo>
                  <a:pt x="42070" y="28990"/>
                </a:lnTo>
                <a:lnTo>
                  <a:pt x="42080" y="28980"/>
                </a:lnTo>
                <a:lnTo>
                  <a:pt x="42090" y="28970"/>
                </a:lnTo>
                <a:lnTo>
                  <a:pt x="42100" y="28960"/>
                </a:lnTo>
                <a:lnTo>
                  <a:pt x="42110" y="28960"/>
                </a:lnTo>
                <a:lnTo>
                  <a:pt x="42120" y="28950"/>
                </a:lnTo>
                <a:lnTo>
                  <a:pt x="42130" y="28950"/>
                </a:lnTo>
                <a:lnTo>
                  <a:pt x="42150" y="28930"/>
                </a:lnTo>
                <a:lnTo>
                  <a:pt x="42190" y="28910"/>
                </a:lnTo>
                <a:lnTo>
                  <a:pt x="42200" y="28900"/>
                </a:lnTo>
                <a:lnTo>
                  <a:pt x="42240" y="28870"/>
                </a:lnTo>
                <a:lnTo>
                  <a:pt x="42220" y="28860"/>
                </a:lnTo>
                <a:lnTo>
                  <a:pt x="42190" y="28860"/>
                </a:lnTo>
                <a:lnTo>
                  <a:pt x="42180" y="28850"/>
                </a:lnTo>
                <a:lnTo>
                  <a:pt x="42170" y="28850"/>
                </a:lnTo>
                <a:lnTo>
                  <a:pt x="42080" y="28810"/>
                </a:lnTo>
                <a:lnTo>
                  <a:pt x="42090" y="28800"/>
                </a:lnTo>
                <a:lnTo>
                  <a:pt x="42120" y="28790"/>
                </a:lnTo>
                <a:lnTo>
                  <a:pt x="42120" y="28780"/>
                </a:lnTo>
                <a:lnTo>
                  <a:pt x="42130" y="28780"/>
                </a:lnTo>
                <a:lnTo>
                  <a:pt x="42130" y="28760"/>
                </a:lnTo>
                <a:lnTo>
                  <a:pt x="42120" y="28750"/>
                </a:lnTo>
                <a:lnTo>
                  <a:pt x="42160" y="28740"/>
                </a:lnTo>
                <a:lnTo>
                  <a:pt x="42250" y="28730"/>
                </a:lnTo>
                <a:lnTo>
                  <a:pt x="42260" y="28740"/>
                </a:lnTo>
                <a:lnTo>
                  <a:pt x="42270" y="28750"/>
                </a:lnTo>
                <a:lnTo>
                  <a:pt x="42280" y="28750"/>
                </a:lnTo>
                <a:lnTo>
                  <a:pt x="42290" y="28750"/>
                </a:lnTo>
                <a:lnTo>
                  <a:pt x="42300" y="28750"/>
                </a:lnTo>
                <a:lnTo>
                  <a:pt x="42310" y="28750"/>
                </a:lnTo>
                <a:lnTo>
                  <a:pt x="42310" y="28740"/>
                </a:lnTo>
                <a:lnTo>
                  <a:pt x="42320" y="28740"/>
                </a:lnTo>
                <a:lnTo>
                  <a:pt x="42330" y="28740"/>
                </a:lnTo>
                <a:lnTo>
                  <a:pt x="42330" y="28730"/>
                </a:lnTo>
                <a:lnTo>
                  <a:pt x="42320" y="28720"/>
                </a:lnTo>
                <a:lnTo>
                  <a:pt x="42320" y="28710"/>
                </a:lnTo>
                <a:lnTo>
                  <a:pt x="42400" y="28690"/>
                </a:lnTo>
                <a:lnTo>
                  <a:pt x="42470" y="28660"/>
                </a:lnTo>
                <a:lnTo>
                  <a:pt x="42490" y="28660"/>
                </a:lnTo>
                <a:lnTo>
                  <a:pt x="42510" y="28660"/>
                </a:lnTo>
                <a:lnTo>
                  <a:pt x="42520" y="28660"/>
                </a:lnTo>
                <a:lnTo>
                  <a:pt x="42530" y="28660"/>
                </a:lnTo>
                <a:lnTo>
                  <a:pt x="42540" y="28660"/>
                </a:lnTo>
                <a:lnTo>
                  <a:pt x="42550" y="28650"/>
                </a:lnTo>
                <a:lnTo>
                  <a:pt x="42550" y="28640"/>
                </a:lnTo>
                <a:lnTo>
                  <a:pt x="42560" y="28640"/>
                </a:lnTo>
                <a:lnTo>
                  <a:pt x="42570" y="28630"/>
                </a:lnTo>
                <a:lnTo>
                  <a:pt x="42590" y="28620"/>
                </a:lnTo>
                <a:lnTo>
                  <a:pt x="42600" y="28610"/>
                </a:lnTo>
                <a:lnTo>
                  <a:pt x="42610" y="28600"/>
                </a:lnTo>
                <a:lnTo>
                  <a:pt x="42640" y="28580"/>
                </a:lnTo>
                <a:lnTo>
                  <a:pt x="42650" y="28570"/>
                </a:lnTo>
                <a:lnTo>
                  <a:pt x="42670" y="28540"/>
                </a:lnTo>
                <a:lnTo>
                  <a:pt x="42690" y="28520"/>
                </a:lnTo>
                <a:lnTo>
                  <a:pt x="42720" y="28500"/>
                </a:lnTo>
                <a:lnTo>
                  <a:pt x="42760" y="28450"/>
                </a:lnTo>
                <a:lnTo>
                  <a:pt x="42740" y="28440"/>
                </a:lnTo>
                <a:lnTo>
                  <a:pt x="42720" y="28420"/>
                </a:lnTo>
                <a:lnTo>
                  <a:pt x="42680" y="28390"/>
                </a:lnTo>
                <a:lnTo>
                  <a:pt x="42630" y="28360"/>
                </a:lnTo>
                <a:lnTo>
                  <a:pt x="42560" y="28310"/>
                </a:lnTo>
                <a:lnTo>
                  <a:pt x="42520" y="28270"/>
                </a:lnTo>
                <a:lnTo>
                  <a:pt x="42470" y="28240"/>
                </a:lnTo>
                <a:lnTo>
                  <a:pt x="42480" y="28230"/>
                </a:lnTo>
                <a:lnTo>
                  <a:pt x="42490" y="28230"/>
                </a:lnTo>
                <a:lnTo>
                  <a:pt x="42500" y="28230"/>
                </a:lnTo>
                <a:lnTo>
                  <a:pt x="42510" y="28230"/>
                </a:lnTo>
                <a:lnTo>
                  <a:pt x="42520" y="28230"/>
                </a:lnTo>
                <a:lnTo>
                  <a:pt x="42520" y="28220"/>
                </a:lnTo>
                <a:lnTo>
                  <a:pt x="42530" y="28220"/>
                </a:lnTo>
                <a:lnTo>
                  <a:pt x="42530" y="28210"/>
                </a:lnTo>
                <a:lnTo>
                  <a:pt x="42540" y="28210"/>
                </a:lnTo>
                <a:lnTo>
                  <a:pt x="42540" y="28200"/>
                </a:lnTo>
                <a:lnTo>
                  <a:pt x="42550" y="28200"/>
                </a:lnTo>
                <a:lnTo>
                  <a:pt x="42560" y="28200"/>
                </a:lnTo>
                <a:lnTo>
                  <a:pt x="42570" y="28200"/>
                </a:lnTo>
                <a:lnTo>
                  <a:pt x="42580" y="28200"/>
                </a:lnTo>
                <a:lnTo>
                  <a:pt x="42590" y="28200"/>
                </a:lnTo>
                <a:lnTo>
                  <a:pt x="42640" y="28200"/>
                </a:lnTo>
                <a:lnTo>
                  <a:pt x="42650" y="28200"/>
                </a:lnTo>
                <a:lnTo>
                  <a:pt x="42650" y="28190"/>
                </a:lnTo>
                <a:lnTo>
                  <a:pt x="42660" y="28200"/>
                </a:lnTo>
                <a:lnTo>
                  <a:pt x="42670" y="28200"/>
                </a:lnTo>
                <a:lnTo>
                  <a:pt x="42670" y="28210"/>
                </a:lnTo>
                <a:lnTo>
                  <a:pt x="42680" y="28210"/>
                </a:lnTo>
                <a:lnTo>
                  <a:pt x="42700" y="28220"/>
                </a:lnTo>
                <a:lnTo>
                  <a:pt x="42720" y="28190"/>
                </a:lnTo>
                <a:lnTo>
                  <a:pt x="42720" y="28200"/>
                </a:lnTo>
                <a:lnTo>
                  <a:pt x="42730" y="28180"/>
                </a:lnTo>
                <a:lnTo>
                  <a:pt x="42740" y="28160"/>
                </a:lnTo>
                <a:lnTo>
                  <a:pt x="42750" y="28160"/>
                </a:lnTo>
                <a:lnTo>
                  <a:pt x="42770" y="28140"/>
                </a:lnTo>
                <a:lnTo>
                  <a:pt x="42760" y="28130"/>
                </a:lnTo>
                <a:lnTo>
                  <a:pt x="42750" y="28120"/>
                </a:lnTo>
                <a:lnTo>
                  <a:pt x="42750" y="28110"/>
                </a:lnTo>
                <a:lnTo>
                  <a:pt x="42740" y="28100"/>
                </a:lnTo>
                <a:lnTo>
                  <a:pt x="42740" y="28090"/>
                </a:lnTo>
                <a:lnTo>
                  <a:pt x="42730" y="28090"/>
                </a:lnTo>
                <a:lnTo>
                  <a:pt x="42720" y="28090"/>
                </a:lnTo>
                <a:lnTo>
                  <a:pt x="42710" y="28090"/>
                </a:lnTo>
                <a:lnTo>
                  <a:pt x="42690" y="28090"/>
                </a:lnTo>
                <a:lnTo>
                  <a:pt x="42680" y="28090"/>
                </a:lnTo>
                <a:lnTo>
                  <a:pt x="42640" y="28080"/>
                </a:lnTo>
                <a:lnTo>
                  <a:pt x="42630" y="28080"/>
                </a:lnTo>
                <a:lnTo>
                  <a:pt x="42620" y="28080"/>
                </a:lnTo>
                <a:lnTo>
                  <a:pt x="42610" y="28080"/>
                </a:lnTo>
                <a:lnTo>
                  <a:pt x="42600" y="28070"/>
                </a:lnTo>
                <a:lnTo>
                  <a:pt x="42590" y="28070"/>
                </a:lnTo>
                <a:lnTo>
                  <a:pt x="42580" y="28070"/>
                </a:lnTo>
                <a:lnTo>
                  <a:pt x="42570" y="28070"/>
                </a:lnTo>
                <a:lnTo>
                  <a:pt x="42560" y="28070"/>
                </a:lnTo>
                <a:lnTo>
                  <a:pt x="42550" y="28070"/>
                </a:lnTo>
                <a:lnTo>
                  <a:pt x="42550" y="28060"/>
                </a:lnTo>
                <a:lnTo>
                  <a:pt x="42540" y="28060"/>
                </a:lnTo>
                <a:lnTo>
                  <a:pt x="42530" y="28060"/>
                </a:lnTo>
                <a:lnTo>
                  <a:pt x="42520" y="28060"/>
                </a:lnTo>
                <a:lnTo>
                  <a:pt x="42510" y="28060"/>
                </a:lnTo>
                <a:lnTo>
                  <a:pt x="42500" y="28060"/>
                </a:lnTo>
                <a:lnTo>
                  <a:pt x="42480" y="28050"/>
                </a:lnTo>
                <a:lnTo>
                  <a:pt x="42470" y="28050"/>
                </a:lnTo>
                <a:lnTo>
                  <a:pt x="42460" y="28050"/>
                </a:lnTo>
                <a:lnTo>
                  <a:pt x="42440" y="28060"/>
                </a:lnTo>
                <a:lnTo>
                  <a:pt x="42420" y="28060"/>
                </a:lnTo>
                <a:lnTo>
                  <a:pt x="42410" y="28070"/>
                </a:lnTo>
                <a:lnTo>
                  <a:pt x="42390" y="28090"/>
                </a:lnTo>
                <a:lnTo>
                  <a:pt x="42380" y="28090"/>
                </a:lnTo>
                <a:lnTo>
                  <a:pt x="42330" y="28110"/>
                </a:lnTo>
                <a:lnTo>
                  <a:pt x="42300" y="28110"/>
                </a:lnTo>
                <a:lnTo>
                  <a:pt x="42270" y="28110"/>
                </a:lnTo>
                <a:lnTo>
                  <a:pt x="42250" y="28110"/>
                </a:lnTo>
                <a:lnTo>
                  <a:pt x="42230" y="28090"/>
                </a:lnTo>
                <a:lnTo>
                  <a:pt x="42190" y="28070"/>
                </a:lnTo>
                <a:lnTo>
                  <a:pt x="42160" y="28040"/>
                </a:lnTo>
                <a:lnTo>
                  <a:pt x="42150" y="28030"/>
                </a:lnTo>
                <a:lnTo>
                  <a:pt x="42120" y="28010"/>
                </a:lnTo>
                <a:lnTo>
                  <a:pt x="42100" y="27990"/>
                </a:lnTo>
                <a:lnTo>
                  <a:pt x="42090" y="27980"/>
                </a:lnTo>
                <a:lnTo>
                  <a:pt x="42080" y="27970"/>
                </a:lnTo>
                <a:lnTo>
                  <a:pt x="42050" y="27950"/>
                </a:lnTo>
                <a:lnTo>
                  <a:pt x="42030" y="27940"/>
                </a:lnTo>
                <a:lnTo>
                  <a:pt x="42030" y="27930"/>
                </a:lnTo>
                <a:lnTo>
                  <a:pt x="42020" y="27930"/>
                </a:lnTo>
                <a:lnTo>
                  <a:pt x="42010" y="27920"/>
                </a:lnTo>
                <a:lnTo>
                  <a:pt x="42000" y="27920"/>
                </a:lnTo>
                <a:lnTo>
                  <a:pt x="41990" y="27900"/>
                </a:lnTo>
                <a:lnTo>
                  <a:pt x="41980" y="27900"/>
                </a:lnTo>
                <a:lnTo>
                  <a:pt x="41980" y="27890"/>
                </a:lnTo>
                <a:lnTo>
                  <a:pt x="41970" y="27890"/>
                </a:lnTo>
                <a:lnTo>
                  <a:pt x="41970" y="27880"/>
                </a:lnTo>
                <a:lnTo>
                  <a:pt x="41960" y="27860"/>
                </a:lnTo>
                <a:lnTo>
                  <a:pt x="41910" y="27860"/>
                </a:lnTo>
                <a:lnTo>
                  <a:pt x="41860" y="27870"/>
                </a:lnTo>
                <a:lnTo>
                  <a:pt x="41830" y="27880"/>
                </a:lnTo>
                <a:lnTo>
                  <a:pt x="41820" y="27860"/>
                </a:lnTo>
                <a:lnTo>
                  <a:pt x="41810" y="27840"/>
                </a:lnTo>
                <a:lnTo>
                  <a:pt x="41800" y="27810"/>
                </a:lnTo>
                <a:lnTo>
                  <a:pt x="41800" y="27780"/>
                </a:lnTo>
                <a:lnTo>
                  <a:pt x="41800" y="27760"/>
                </a:lnTo>
                <a:lnTo>
                  <a:pt x="41810" y="27700"/>
                </a:lnTo>
                <a:lnTo>
                  <a:pt x="41800" y="27610"/>
                </a:lnTo>
                <a:lnTo>
                  <a:pt x="41800" y="27600"/>
                </a:lnTo>
                <a:lnTo>
                  <a:pt x="41780" y="27570"/>
                </a:lnTo>
                <a:lnTo>
                  <a:pt x="41790" y="27560"/>
                </a:lnTo>
                <a:lnTo>
                  <a:pt x="41810" y="27540"/>
                </a:lnTo>
                <a:lnTo>
                  <a:pt x="41860" y="27510"/>
                </a:lnTo>
                <a:lnTo>
                  <a:pt x="41900" y="27490"/>
                </a:lnTo>
                <a:lnTo>
                  <a:pt x="41920" y="27480"/>
                </a:lnTo>
                <a:lnTo>
                  <a:pt x="41930" y="27470"/>
                </a:lnTo>
                <a:lnTo>
                  <a:pt x="41940" y="27470"/>
                </a:lnTo>
                <a:lnTo>
                  <a:pt x="41950" y="27460"/>
                </a:lnTo>
                <a:lnTo>
                  <a:pt x="41960" y="27460"/>
                </a:lnTo>
                <a:lnTo>
                  <a:pt x="41960" y="27450"/>
                </a:lnTo>
                <a:lnTo>
                  <a:pt x="41970" y="27450"/>
                </a:lnTo>
                <a:lnTo>
                  <a:pt x="41980" y="27450"/>
                </a:lnTo>
                <a:lnTo>
                  <a:pt x="41980" y="27440"/>
                </a:lnTo>
                <a:lnTo>
                  <a:pt x="41990" y="27440"/>
                </a:lnTo>
                <a:lnTo>
                  <a:pt x="41990" y="27430"/>
                </a:lnTo>
                <a:lnTo>
                  <a:pt x="42000" y="27430"/>
                </a:lnTo>
                <a:lnTo>
                  <a:pt x="42010" y="27430"/>
                </a:lnTo>
                <a:lnTo>
                  <a:pt x="42010" y="27420"/>
                </a:lnTo>
                <a:lnTo>
                  <a:pt x="42020" y="27420"/>
                </a:lnTo>
                <a:lnTo>
                  <a:pt x="42030" y="27410"/>
                </a:lnTo>
                <a:lnTo>
                  <a:pt x="42040" y="27410"/>
                </a:lnTo>
                <a:lnTo>
                  <a:pt x="42050" y="27400"/>
                </a:lnTo>
                <a:lnTo>
                  <a:pt x="42060" y="27400"/>
                </a:lnTo>
                <a:lnTo>
                  <a:pt x="42060" y="27390"/>
                </a:lnTo>
                <a:lnTo>
                  <a:pt x="42070" y="27390"/>
                </a:lnTo>
                <a:lnTo>
                  <a:pt x="42070" y="27380"/>
                </a:lnTo>
                <a:lnTo>
                  <a:pt x="42080" y="27380"/>
                </a:lnTo>
                <a:lnTo>
                  <a:pt x="42090" y="27370"/>
                </a:lnTo>
                <a:lnTo>
                  <a:pt x="42100" y="27370"/>
                </a:lnTo>
                <a:lnTo>
                  <a:pt x="42110" y="27360"/>
                </a:lnTo>
                <a:lnTo>
                  <a:pt x="42120" y="27360"/>
                </a:lnTo>
                <a:lnTo>
                  <a:pt x="42130" y="27350"/>
                </a:lnTo>
                <a:lnTo>
                  <a:pt x="42140" y="27340"/>
                </a:lnTo>
                <a:lnTo>
                  <a:pt x="42160" y="27330"/>
                </a:lnTo>
                <a:lnTo>
                  <a:pt x="42180" y="27310"/>
                </a:lnTo>
                <a:lnTo>
                  <a:pt x="42190" y="27310"/>
                </a:lnTo>
                <a:lnTo>
                  <a:pt x="42200" y="27300"/>
                </a:lnTo>
                <a:lnTo>
                  <a:pt x="42210" y="27290"/>
                </a:lnTo>
                <a:lnTo>
                  <a:pt x="42230" y="27270"/>
                </a:lnTo>
                <a:lnTo>
                  <a:pt x="42250" y="27260"/>
                </a:lnTo>
                <a:lnTo>
                  <a:pt x="42260" y="27250"/>
                </a:lnTo>
                <a:lnTo>
                  <a:pt x="42270" y="27240"/>
                </a:lnTo>
                <a:lnTo>
                  <a:pt x="42280" y="27230"/>
                </a:lnTo>
                <a:lnTo>
                  <a:pt x="42290" y="27230"/>
                </a:lnTo>
                <a:lnTo>
                  <a:pt x="42300" y="27220"/>
                </a:lnTo>
                <a:lnTo>
                  <a:pt x="42310" y="27210"/>
                </a:lnTo>
                <a:lnTo>
                  <a:pt x="42320" y="27200"/>
                </a:lnTo>
                <a:lnTo>
                  <a:pt x="42330" y="27190"/>
                </a:lnTo>
                <a:lnTo>
                  <a:pt x="42330" y="27180"/>
                </a:lnTo>
                <a:lnTo>
                  <a:pt x="42340" y="27180"/>
                </a:lnTo>
                <a:lnTo>
                  <a:pt x="42350" y="27170"/>
                </a:lnTo>
                <a:lnTo>
                  <a:pt x="42360" y="27160"/>
                </a:lnTo>
                <a:lnTo>
                  <a:pt x="42370" y="27150"/>
                </a:lnTo>
                <a:lnTo>
                  <a:pt x="42380" y="27150"/>
                </a:lnTo>
                <a:lnTo>
                  <a:pt x="42390" y="27140"/>
                </a:lnTo>
                <a:lnTo>
                  <a:pt x="42400" y="27130"/>
                </a:lnTo>
                <a:lnTo>
                  <a:pt x="42410" y="27120"/>
                </a:lnTo>
                <a:lnTo>
                  <a:pt x="42410" y="27110"/>
                </a:lnTo>
                <a:lnTo>
                  <a:pt x="42420" y="27110"/>
                </a:lnTo>
                <a:lnTo>
                  <a:pt x="42420" y="27100"/>
                </a:lnTo>
                <a:lnTo>
                  <a:pt x="42430" y="27090"/>
                </a:lnTo>
                <a:lnTo>
                  <a:pt x="42440" y="27080"/>
                </a:lnTo>
                <a:lnTo>
                  <a:pt x="42450" y="27070"/>
                </a:lnTo>
                <a:lnTo>
                  <a:pt x="42460" y="27060"/>
                </a:lnTo>
                <a:lnTo>
                  <a:pt x="42470" y="27050"/>
                </a:lnTo>
                <a:lnTo>
                  <a:pt x="42470" y="27040"/>
                </a:lnTo>
                <a:lnTo>
                  <a:pt x="42480" y="27030"/>
                </a:lnTo>
                <a:lnTo>
                  <a:pt x="42490" y="27020"/>
                </a:lnTo>
                <a:lnTo>
                  <a:pt x="42500" y="27020"/>
                </a:lnTo>
                <a:lnTo>
                  <a:pt x="42500" y="27010"/>
                </a:lnTo>
                <a:lnTo>
                  <a:pt x="42510" y="27000"/>
                </a:lnTo>
                <a:lnTo>
                  <a:pt x="42510" y="26990"/>
                </a:lnTo>
                <a:lnTo>
                  <a:pt x="42520" y="26990"/>
                </a:lnTo>
                <a:lnTo>
                  <a:pt x="42530" y="26980"/>
                </a:lnTo>
                <a:lnTo>
                  <a:pt x="42530" y="26970"/>
                </a:lnTo>
                <a:lnTo>
                  <a:pt x="42540" y="26970"/>
                </a:lnTo>
                <a:lnTo>
                  <a:pt x="42540" y="26960"/>
                </a:lnTo>
                <a:lnTo>
                  <a:pt x="42550" y="26950"/>
                </a:lnTo>
                <a:lnTo>
                  <a:pt x="42570" y="26930"/>
                </a:lnTo>
                <a:lnTo>
                  <a:pt x="42580" y="26920"/>
                </a:lnTo>
                <a:lnTo>
                  <a:pt x="42590" y="26910"/>
                </a:lnTo>
                <a:lnTo>
                  <a:pt x="42590" y="26900"/>
                </a:lnTo>
                <a:lnTo>
                  <a:pt x="42600" y="26890"/>
                </a:lnTo>
                <a:lnTo>
                  <a:pt x="42610" y="26880"/>
                </a:lnTo>
                <a:lnTo>
                  <a:pt x="42620" y="26870"/>
                </a:lnTo>
                <a:lnTo>
                  <a:pt x="42620" y="26860"/>
                </a:lnTo>
                <a:lnTo>
                  <a:pt x="42630" y="26850"/>
                </a:lnTo>
                <a:lnTo>
                  <a:pt x="42640" y="26840"/>
                </a:lnTo>
                <a:lnTo>
                  <a:pt x="42640" y="26830"/>
                </a:lnTo>
                <a:lnTo>
                  <a:pt x="42650" y="26830"/>
                </a:lnTo>
                <a:lnTo>
                  <a:pt x="42640" y="26830"/>
                </a:lnTo>
                <a:lnTo>
                  <a:pt x="42650" y="26830"/>
                </a:lnTo>
                <a:lnTo>
                  <a:pt x="42650" y="26820"/>
                </a:lnTo>
                <a:lnTo>
                  <a:pt x="42660" y="26820"/>
                </a:lnTo>
                <a:lnTo>
                  <a:pt x="42660" y="26810"/>
                </a:lnTo>
                <a:lnTo>
                  <a:pt x="42670" y="26800"/>
                </a:lnTo>
                <a:lnTo>
                  <a:pt x="42670" y="26790"/>
                </a:lnTo>
                <a:lnTo>
                  <a:pt x="42680" y="26790"/>
                </a:lnTo>
                <a:lnTo>
                  <a:pt x="42680" y="26780"/>
                </a:lnTo>
                <a:lnTo>
                  <a:pt x="42690" y="26770"/>
                </a:lnTo>
                <a:lnTo>
                  <a:pt x="42690" y="26760"/>
                </a:lnTo>
                <a:lnTo>
                  <a:pt x="42700" y="26750"/>
                </a:lnTo>
                <a:lnTo>
                  <a:pt x="42700" y="26740"/>
                </a:lnTo>
                <a:lnTo>
                  <a:pt x="42710" y="26740"/>
                </a:lnTo>
                <a:lnTo>
                  <a:pt x="42710" y="26730"/>
                </a:lnTo>
                <a:lnTo>
                  <a:pt x="42710" y="26720"/>
                </a:lnTo>
                <a:lnTo>
                  <a:pt x="42720" y="26720"/>
                </a:lnTo>
                <a:lnTo>
                  <a:pt x="42720" y="26710"/>
                </a:lnTo>
                <a:lnTo>
                  <a:pt x="42730" y="26710"/>
                </a:lnTo>
                <a:lnTo>
                  <a:pt x="42740" y="26690"/>
                </a:lnTo>
                <a:lnTo>
                  <a:pt x="42740" y="26680"/>
                </a:lnTo>
                <a:lnTo>
                  <a:pt x="42750" y="26680"/>
                </a:lnTo>
                <a:lnTo>
                  <a:pt x="42760" y="26660"/>
                </a:lnTo>
                <a:lnTo>
                  <a:pt x="42770" y="26650"/>
                </a:lnTo>
                <a:lnTo>
                  <a:pt x="42780" y="26640"/>
                </a:lnTo>
                <a:lnTo>
                  <a:pt x="42780" y="26630"/>
                </a:lnTo>
                <a:lnTo>
                  <a:pt x="42790" y="26620"/>
                </a:lnTo>
                <a:lnTo>
                  <a:pt x="42790" y="26610"/>
                </a:lnTo>
                <a:lnTo>
                  <a:pt x="42800" y="26590"/>
                </a:lnTo>
                <a:lnTo>
                  <a:pt x="42810" y="26580"/>
                </a:lnTo>
                <a:lnTo>
                  <a:pt x="42820" y="26570"/>
                </a:lnTo>
                <a:lnTo>
                  <a:pt x="42820" y="26560"/>
                </a:lnTo>
                <a:lnTo>
                  <a:pt x="42830" y="26550"/>
                </a:lnTo>
                <a:lnTo>
                  <a:pt x="42850" y="26530"/>
                </a:lnTo>
                <a:lnTo>
                  <a:pt x="42860" y="26510"/>
                </a:lnTo>
                <a:lnTo>
                  <a:pt x="42860" y="26500"/>
                </a:lnTo>
                <a:lnTo>
                  <a:pt x="42860" y="26490"/>
                </a:lnTo>
                <a:lnTo>
                  <a:pt x="42870" y="26480"/>
                </a:lnTo>
                <a:lnTo>
                  <a:pt x="42880" y="26460"/>
                </a:lnTo>
                <a:lnTo>
                  <a:pt x="42880" y="26450"/>
                </a:lnTo>
                <a:lnTo>
                  <a:pt x="42880" y="26440"/>
                </a:lnTo>
                <a:lnTo>
                  <a:pt x="42870" y="26420"/>
                </a:lnTo>
                <a:lnTo>
                  <a:pt x="42870" y="26410"/>
                </a:lnTo>
                <a:lnTo>
                  <a:pt x="42850" y="26400"/>
                </a:lnTo>
                <a:lnTo>
                  <a:pt x="42840" y="26390"/>
                </a:lnTo>
                <a:lnTo>
                  <a:pt x="42830" y="26380"/>
                </a:lnTo>
                <a:lnTo>
                  <a:pt x="42820" y="26370"/>
                </a:lnTo>
                <a:lnTo>
                  <a:pt x="42810" y="26360"/>
                </a:lnTo>
                <a:lnTo>
                  <a:pt x="42800" y="26360"/>
                </a:lnTo>
                <a:lnTo>
                  <a:pt x="42800" y="26350"/>
                </a:lnTo>
                <a:lnTo>
                  <a:pt x="42790" y="26350"/>
                </a:lnTo>
                <a:lnTo>
                  <a:pt x="42780" y="26340"/>
                </a:lnTo>
                <a:lnTo>
                  <a:pt x="42770" y="26330"/>
                </a:lnTo>
                <a:lnTo>
                  <a:pt x="42770" y="26320"/>
                </a:lnTo>
                <a:lnTo>
                  <a:pt x="42760" y="26320"/>
                </a:lnTo>
                <a:lnTo>
                  <a:pt x="42750" y="26310"/>
                </a:lnTo>
                <a:lnTo>
                  <a:pt x="42750" y="26300"/>
                </a:lnTo>
                <a:lnTo>
                  <a:pt x="42740" y="26300"/>
                </a:lnTo>
                <a:lnTo>
                  <a:pt x="42740" y="26290"/>
                </a:lnTo>
                <a:lnTo>
                  <a:pt x="42790" y="26220"/>
                </a:lnTo>
                <a:lnTo>
                  <a:pt x="42810" y="26230"/>
                </a:lnTo>
                <a:lnTo>
                  <a:pt x="42830" y="26240"/>
                </a:lnTo>
                <a:lnTo>
                  <a:pt x="42870" y="26250"/>
                </a:lnTo>
                <a:lnTo>
                  <a:pt x="42900" y="26270"/>
                </a:lnTo>
                <a:lnTo>
                  <a:pt x="42910" y="26270"/>
                </a:lnTo>
                <a:lnTo>
                  <a:pt x="42920" y="26280"/>
                </a:lnTo>
                <a:lnTo>
                  <a:pt x="42950" y="26300"/>
                </a:lnTo>
                <a:lnTo>
                  <a:pt x="42960" y="26310"/>
                </a:lnTo>
                <a:lnTo>
                  <a:pt x="42970" y="26320"/>
                </a:lnTo>
                <a:lnTo>
                  <a:pt x="42980" y="26320"/>
                </a:lnTo>
                <a:lnTo>
                  <a:pt x="42990" y="26310"/>
                </a:lnTo>
                <a:lnTo>
                  <a:pt x="43000" y="26310"/>
                </a:lnTo>
                <a:lnTo>
                  <a:pt x="43000" y="26300"/>
                </a:lnTo>
                <a:lnTo>
                  <a:pt x="43010" y="26300"/>
                </a:lnTo>
                <a:lnTo>
                  <a:pt x="43020" y="26300"/>
                </a:lnTo>
                <a:lnTo>
                  <a:pt x="43020" y="26290"/>
                </a:lnTo>
                <a:lnTo>
                  <a:pt x="43030" y="26290"/>
                </a:lnTo>
                <a:lnTo>
                  <a:pt x="43040" y="26280"/>
                </a:lnTo>
                <a:lnTo>
                  <a:pt x="43050" y="26280"/>
                </a:lnTo>
                <a:lnTo>
                  <a:pt x="43050" y="26270"/>
                </a:lnTo>
                <a:lnTo>
                  <a:pt x="43060" y="26270"/>
                </a:lnTo>
                <a:lnTo>
                  <a:pt x="43070" y="26260"/>
                </a:lnTo>
                <a:lnTo>
                  <a:pt x="43080" y="26260"/>
                </a:lnTo>
                <a:lnTo>
                  <a:pt x="43090" y="26260"/>
                </a:lnTo>
                <a:lnTo>
                  <a:pt x="43090" y="26250"/>
                </a:lnTo>
                <a:lnTo>
                  <a:pt x="43100" y="26250"/>
                </a:lnTo>
                <a:lnTo>
                  <a:pt x="43110" y="26250"/>
                </a:lnTo>
                <a:lnTo>
                  <a:pt x="43120" y="26250"/>
                </a:lnTo>
                <a:lnTo>
                  <a:pt x="43130" y="26240"/>
                </a:lnTo>
                <a:lnTo>
                  <a:pt x="43140" y="26240"/>
                </a:lnTo>
                <a:lnTo>
                  <a:pt x="43150" y="26240"/>
                </a:lnTo>
                <a:lnTo>
                  <a:pt x="43150" y="26230"/>
                </a:lnTo>
                <a:lnTo>
                  <a:pt x="43160" y="26230"/>
                </a:lnTo>
                <a:lnTo>
                  <a:pt x="43170" y="26230"/>
                </a:lnTo>
                <a:lnTo>
                  <a:pt x="43180" y="26220"/>
                </a:lnTo>
                <a:lnTo>
                  <a:pt x="43190" y="26220"/>
                </a:lnTo>
                <a:lnTo>
                  <a:pt x="43200" y="26220"/>
                </a:lnTo>
                <a:lnTo>
                  <a:pt x="43200" y="26210"/>
                </a:lnTo>
                <a:lnTo>
                  <a:pt x="43210" y="26210"/>
                </a:lnTo>
                <a:lnTo>
                  <a:pt x="43220" y="26210"/>
                </a:lnTo>
                <a:lnTo>
                  <a:pt x="43230" y="26200"/>
                </a:lnTo>
                <a:lnTo>
                  <a:pt x="43240" y="26200"/>
                </a:lnTo>
                <a:lnTo>
                  <a:pt x="43250" y="26200"/>
                </a:lnTo>
                <a:lnTo>
                  <a:pt x="43260" y="26200"/>
                </a:lnTo>
                <a:lnTo>
                  <a:pt x="43270" y="26190"/>
                </a:lnTo>
                <a:lnTo>
                  <a:pt x="43280" y="26190"/>
                </a:lnTo>
                <a:lnTo>
                  <a:pt x="43290" y="26190"/>
                </a:lnTo>
                <a:lnTo>
                  <a:pt x="43300" y="26180"/>
                </a:lnTo>
                <a:lnTo>
                  <a:pt x="43310" y="26180"/>
                </a:lnTo>
                <a:lnTo>
                  <a:pt x="43340" y="26170"/>
                </a:lnTo>
                <a:lnTo>
                  <a:pt x="43350" y="26170"/>
                </a:lnTo>
                <a:lnTo>
                  <a:pt x="43360" y="26160"/>
                </a:lnTo>
                <a:lnTo>
                  <a:pt x="43370" y="26160"/>
                </a:lnTo>
                <a:lnTo>
                  <a:pt x="43380" y="26160"/>
                </a:lnTo>
                <a:lnTo>
                  <a:pt x="43390" y="26160"/>
                </a:lnTo>
                <a:lnTo>
                  <a:pt x="43400" y="26150"/>
                </a:lnTo>
                <a:lnTo>
                  <a:pt x="43410" y="26150"/>
                </a:lnTo>
                <a:lnTo>
                  <a:pt x="43430" y="26150"/>
                </a:lnTo>
                <a:lnTo>
                  <a:pt x="43430" y="26140"/>
                </a:lnTo>
                <a:lnTo>
                  <a:pt x="43440" y="26140"/>
                </a:lnTo>
                <a:lnTo>
                  <a:pt x="43450" y="26140"/>
                </a:lnTo>
                <a:lnTo>
                  <a:pt x="43470" y="26130"/>
                </a:lnTo>
                <a:lnTo>
                  <a:pt x="43490" y="26120"/>
                </a:lnTo>
                <a:lnTo>
                  <a:pt x="43500" y="26120"/>
                </a:lnTo>
                <a:lnTo>
                  <a:pt x="43510" y="26120"/>
                </a:lnTo>
                <a:lnTo>
                  <a:pt x="43520" y="26110"/>
                </a:lnTo>
                <a:lnTo>
                  <a:pt x="43530" y="26110"/>
                </a:lnTo>
                <a:lnTo>
                  <a:pt x="43540" y="26110"/>
                </a:lnTo>
                <a:lnTo>
                  <a:pt x="43560" y="26100"/>
                </a:lnTo>
                <a:lnTo>
                  <a:pt x="43570" y="26100"/>
                </a:lnTo>
                <a:lnTo>
                  <a:pt x="43570" y="26090"/>
                </a:lnTo>
                <a:lnTo>
                  <a:pt x="43580" y="26090"/>
                </a:lnTo>
                <a:lnTo>
                  <a:pt x="43590" y="26090"/>
                </a:lnTo>
                <a:lnTo>
                  <a:pt x="43590" y="26080"/>
                </a:lnTo>
                <a:lnTo>
                  <a:pt x="43600" y="26080"/>
                </a:lnTo>
                <a:lnTo>
                  <a:pt x="43610" y="26080"/>
                </a:lnTo>
                <a:lnTo>
                  <a:pt x="43620" y="26080"/>
                </a:lnTo>
                <a:lnTo>
                  <a:pt x="43620" y="26070"/>
                </a:lnTo>
                <a:lnTo>
                  <a:pt x="43630" y="26070"/>
                </a:lnTo>
                <a:lnTo>
                  <a:pt x="43640" y="26070"/>
                </a:lnTo>
                <a:lnTo>
                  <a:pt x="43640" y="26060"/>
                </a:lnTo>
                <a:lnTo>
                  <a:pt x="43650" y="26060"/>
                </a:lnTo>
                <a:lnTo>
                  <a:pt x="43660" y="26060"/>
                </a:lnTo>
                <a:lnTo>
                  <a:pt x="43670" y="26050"/>
                </a:lnTo>
                <a:lnTo>
                  <a:pt x="43680" y="26050"/>
                </a:lnTo>
                <a:lnTo>
                  <a:pt x="43700" y="26040"/>
                </a:lnTo>
                <a:lnTo>
                  <a:pt x="43710" y="26030"/>
                </a:lnTo>
                <a:lnTo>
                  <a:pt x="43720" y="26030"/>
                </a:lnTo>
                <a:lnTo>
                  <a:pt x="43730" y="26020"/>
                </a:lnTo>
                <a:lnTo>
                  <a:pt x="43740" y="26020"/>
                </a:lnTo>
                <a:lnTo>
                  <a:pt x="43760" y="26010"/>
                </a:lnTo>
                <a:lnTo>
                  <a:pt x="43770" y="26010"/>
                </a:lnTo>
                <a:lnTo>
                  <a:pt x="43770" y="26000"/>
                </a:lnTo>
                <a:lnTo>
                  <a:pt x="43780" y="26000"/>
                </a:lnTo>
                <a:lnTo>
                  <a:pt x="43790" y="25990"/>
                </a:lnTo>
                <a:lnTo>
                  <a:pt x="43800" y="25990"/>
                </a:lnTo>
                <a:lnTo>
                  <a:pt x="43810" y="25980"/>
                </a:lnTo>
                <a:lnTo>
                  <a:pt x="43820" y="25980"/>
                </a:lnTo>
                <a:lnTo>
                  <a:pt x="43830" y="25970"/>
                </a:lnTo>
                <a:lnTo>
                  <a:pt x="43850" y="25970"/>
                </a:lnTo>
                <a:lnTo>
                  <a:pt x="43860" y="25960"/>
                </a:lnTo>
                <a:lnTo>
                  <a:pt x="43870" y="25950"/>
                </a:lnTo>
                <a:lnTo>
                  <a:pt x="43880" y="25950"/>
                </a:lnTo>
                <a:lnTo>
                  <a:pt x="43890" y="25940"/>
                </a:lnTo>
                <a:lnTo>
                  <a:pt x="43900" y="25930"/>
                </a:lnTo>
                <a:lnTo>
                  <a:pt x="43910" y="25930"/>
                </a:lnTo>
                <a:lnTo>
                  <a:pt x="43920" y="25920"/>
                </a:lnTo>
                <a:lnTo>
                  <a:pt x="43930" y="25920"/>
                </a:lnTo>
                <a:lnTo>
                  <a:pt x="43940" y="25910"/>
                </a:lnTo>
                <a:lnTo>
                  <a:pt x="43950" y="25910"/>
                </a:lnTo>
                <a:lnTo>
                  <a:pt x="43960" y="25900"/>
                </a:lnTo>
                <a:lnTo>
                  <a:pt x="43970" y="25890"/>
                </a:lnTo>
                <a:lnTo>
                  <a:pt x="43980" y="25880"/>
                </a:lnTo>
                <a:lnTo>
                  <a:pt x="43990" y="25880"/>
                </a:lnTo>
                <a:lnTo>
                  <a:pt x="44000" y="25880"/>
                </a:lnTo>
                <a:lnTo>
                  <a:pt x="44000" y="25870"/>
                </a:lnTo>
                <a:lnTo>
                  <a:pt x="44010" y="25870"/>
                </a:lnTo>
                <a:lnTo>
                  <a:pt x="44020" y="25860"/>
                </a:lnTo>
                <a:lnTo>
                  <a:pt x="44030" y="25860"/>
                </a:lnTo>
                <a:lnTo>
                  <a:pt x="44040" y="25850"/>
                </a:lnTo>
                <a:lnTo>
                  <a:pt x="44070" y="25840"/>
                </a:lnTo>
                <a:lnTo>
                  <a:pt x="44070" y="25830"/>
                </a:lnTo>
                <a:lnTo>
                  <a:pt x="44080" y="25830"/>
                </a:lnTo>
                <a:lnTo>
                  <a:pt x="44090" y="25820"/>
                </a:lnTo>
                <a:lnTo>
                  <a:pt x="44100" y="25820"/>
                </a:lnTo>
                <a:lnTo>
                  <a:pt x="44110" y="25830"/>
                </a:lnTo>
                <a:lnTo>
                  <a:pt x="44110" y="25850"/>
                </a:lnTo>
                <a:lnTo>
                  <a:pt x="44130" y="25890"/>
                </a:lnTo>
                <a:lnTo>
                  <a:pt x="44090" y="25910"/>
                </a:lnTo>
                <a:lnTo>
                  <a:pt x="44080" y="25920"/>
                </a:lnTo>
                <a:lnTo>
                  <a:pt x="44080" y="25930"/>
                </a:lnTo>
                <a:lnTo>
                  <a:pt x="44090" y="25940"/>
                </a:lnTo>
                <a:lnTo>
                  <a:pt x="44090" y="25950"/>
                </a:lnTo>
                <a:lnTo>
                  <a:pt x="44100" y="25950"/>
                </a:lnTo>
                <a:lnTo>
                  <a:pt x="44100" y="25960"/>
                </a:lnTo>
                <a:lnTo>
                  <a:pt x="44110" y="25960"/>
                </a:lnTo>
                <a:lnTo>
                  <a:pt x="44110" y="25970"/>
                </a:lnTo>
                <a:lnTo>
                  <a:pt x="44120" y="25980"/>
                </a:lnTo>
                <a:lnTo>
                  <a:pt x="44130" y="26000"/>
                </a:lnTo>
                <a:lnTo>
                  <a:pt x="44140" y="26010"/>
                </a:lnTo>
                <a:lnTo>
                  <a:pt x="44140" y="26020"/>
                </a:lnTo>
                <a:lnTo>
                  <a:pt x="44160" y="26000"/>
                </a:lnTo>
                <a:lnTo>
                  <a:pt x="44170" y="25990"/>
                </a:lnTo>
                <a:lnTo>
                  <a:pt x="44180" y="26000"/>
                </a:lnTo>
                <a:lnTo>
                  <a:pt x="44210" y="26070"/>
                </a:lnTo>
                <a:lnTo>
                  <a:pt x="44310" y="26020"/>
                </a:lnTo>
                <a:lnTo>
                  <a:pt x="44370" y="26150"/>
                </a:lnTo>
                <a:lnTo>
                  <a:pt x="44380" y="26160"/>
                </a:lnTo>
                <a:lnTo>
                  <a:pt x="44390" y="26160"/>
                </a:lnTo>
                <a:lnTo>
                  <a:pt x="44390" y="26170"/>
                </a:lnTo>
                <a:lnTo>
                  <a:pt x="44390" y="26180"/>
                </a:lnTo>
                <a:lnTo>
                  <a:pt x="44400" y="26210"/>
                </a:lnTo>
                <a:lnTo>
                  <a:pt x="44410" y="26260"/>
                </a:lnTo>
                <a:lnTo>
                  <a:pt x="44400" y="26260"/>
                </a:lnTo>
                <a:lnTo>
                  <a:pt x="44400" y="26270"/>
                </a:lnTo>
                <a:lnTo>
                  <a:pt x="44400" y="26280"/>
                </a:lnTo>
                <a:lnTo>
                  <a:pt x="44400" y="26290"/>
                </a:lnTo>
                <a:lnTo>
                  <a:pt x="44390" y="26290"/>
                </a:lnTo>
                <a:lnTo>
                  <a:pt x="44380" y="26310"/>
                </a:lnTo>
                <a:lnTo>
                  <a:pt x="44390" y="26310"/>
                </a:lnTo>
                <a:lnTo>
                  <a:pt x="44400" y="26320"/>
                </a:lnTo>
                <a:lnTo>
                  <a:pt x="44400" y="26340"/>
                </a:lnTo>
                <a:lnTo>
                  <a:pt x="44400" y="26360"/>
                </a:lnTo>
                <a:lnTo>
                  <a:pt x="44410" y="26370"/>
                </a:lnTo>
                <a:lnTo>
                  <a:pt x="44420" y="26380"/>
                </a:lnTo>
                <a:lnTo>
                  <a:pt x="44430" y="26380"/>
                </a:lnTo>
                <a:lnTo>
                  <a:pt x="44440" y="26370"/>
                </a:lnTo>
                <a:lnTo>
                  <a:pt x="44450" y="26380"/>
                </a:lnTo>
                <a:lnTo>
                  <a:pt x="44460" y="26370"/>
                </a:lnTo>
                <a:lnTo>
                  <a:pt x="44470" y="26370"/>
                </a:lnTo>
                <a:lnTo>
                  <a:pt x="44490" y="26360"/>
                </a:lnTo>
                <a:lnTo>
                  <a:pt x="44500" y="26370"/>
                </a:lnTo>
                <a:lnTo>
                  <a:pt x="44510" y="26390"/>
                </a:lnTo>
                <a:lnTo>
                  <a:pt x="44510" y="26400"/>
                </a:lnTo>
                <a:lnTo>
                  <a:pt x="44510" y="26410"/>
                </a:lnTo>
                <a:lnTo>
                  <a:pt x="44510" y="26420"/>
                </a:lnTo>
                <a:lnTo>
                  <a:pt x="44510" y="26440"/>
                </a:lnTo>
                <a:lnTo>
                  <a:pt x="44500" y="26440"/>
                </a:lnTo>
                <a:lnTo>
                  <a:pt x="44510" y="26450"/>
                </a:lnTo>
                <a:lnTo>
                  <a:pt x="44510" y="26460"/>
                </a:lnTo>
                <a:lnTo>
                  <a:pt x="44500" y="26470"/>
                </a:lnTo>
                <a:lnTo>
                  <a:pt x="44490" y="26470"/>
                </a:lnTo>
                <a:lnTo>
                  <a:pt x="44480" y="26470"/>
                </a:lnTo>
                <a:lnTo>
                  <a:pt x="44460" y="26470"/>
                </a:lnTo>
                <a:lnTo>
                  <a:pt x="44450" y="26490"/>
                </a:lnTo>
                <a:lnTo>
                  <a:pt x="44460" y="26490"/>
                </a:lnTo>
                <a:lnTo>
                  <a:pt x="44460" y="26500"/>
                </a:lnTo>
                <a:lnTo>
                  <a:pt x="44470" y="26510"/>
                </a:lnTo>
                <a:lnTo>
                  <a:pt x="44500" y="26510"/>
                </a:lnTo>
                <a:lnTo>
                  <a:pt x="44510" y="26520"/>
                </a:lnTo>
                <a:lnTo>
                  <a:pt x="44520" y="26520"/>
                </a:lnTo>
                <a:lnTo>
                  <a:pt x="44530" y="26520"/>
                </a:lnTo>
                <a:lnTo>
                  <a:pt x="44550" y="26520"/>
                </a:lnTo>
                <a:lnTo>
                  <a:pt x="44560" y="26520"/>
                </a:lnTo>
                <a:lnTo>
                  <a:pt x="44610" y="26530"/>
                </a:lnTo>
                <a:lnTo>
                  <a:pt x="44620" y="26540"/>
                </a:lnTo>
                <a:lnTo>
                  <a:pt x="44630" y="26540"/>
                </a:lnTo>
                <a:lnTo>
                  <a:pt x="44650" y="26550"/>
                </a:lnTo>
                <a:lnTo>
                  <a:pt x="44660" y="26550"/>
                </a:lnTo>
                <a:lnTo>
                  <a:pt x="44670" y="26550"/>
                </a:lnTo>
                <a:lnTo>
                  <a:pt x="44680" y="26550"/>
                </a:lnTo>
                <a:lnTo>
                  <a:pt x="44690" y="26550"/>
                </a:lnTo>
                <a:lnTo>
                  <a:pt x="44730" y="26550"/>
                </a:lnTo>
                <a:lnTo>
                  <a:pt x="44740" y="26550"/>
                </a:lnTo>
                <a:lnTo>
                  <a:pt x="44750" y="26550"/>
                </a:lnTo>
                <a:lnTo>
                  <a:pt x="44760" y="26550"/>
                </a:lnTo>
                <a:lnTo>
                  <a:pt x="44770" y="26550"/>
                </a:lnTo>
                <a:lnTo>
                  <a:pt x="44790" y="26550"/>
                </a:lnTo>
                <a:lnTo>
                  <a:pt x="44800" y="26550"/>
                </a:lnTo>
                <a:lnTo>
                  <a:pt x="44810" y="26560"/>
                </a:lnTo>
                <a:lnTo>
                  <a:pt x="44830" y="26560"/>
                </a:lnTo>
                <a:lnTo>
                  <a:pt x="44850" y="26570"/>
                </a:lnTo>
                <a:lnTo>
                  <a:pt x="44890" y="26580"/>
                </a:lnTo>
                <a:lnTo>
                  <a:pt x="44900" y="26590"/>
                </a:lnTo>
                <a:lnTo>
                  <a:pt x="44900" y="26580"/>
                </a:lnTo>
                <a:lnTo>
                  <a:pt x="44950" y="26570"/>
                </a:lnTo>
                <a:lnTo>
                  <a:pt x="44950" y="26560"/>
                </a:lnTo>
                <a:lnTo>
                  <a:pt x="44960" y="26560"/>
                </a:lnTo>
                <a:lnTo>
                  <a:pt x="44960" y="26570"/>
                </a:lnTo>
                <a:lnTo>
                  <a:pt x="44960" y="26620"/>
                </a:lnTo>
                <a:lnTo>
                  <a:pt x="44970" y="26630"/>
                </a:lnTo>
                <a:lnTo>
                  <a:pt x="44970" y="26640"/>
                </a:lnTo>
                <a:lnTo>
                  <a:pt x="44970" y="26670"/>
                </a:lnTo>
                <a:lnTo>
                  <a:pt x="44980" y="26700"/>
                </a:lnTo>
                <a:lnTo>
                  <a:pt x="44990" y="26750"/>
                </a:lnTo>
                <a:lnTo>
                  <a:pt x="44990" y="26770"/>
                </a:lnTo>
                <a:lnTo>
                  <a:pt x="44990" y="26780"/>
                </a:lnTo>
                <a:lnTo>
                  <a:pt x="44990" y="26770"/>
                </a:lnTo>
                <a:lnTo>
                  <a:pt x="45000" y="26770"/>
                </a:lnTo>
                <a:lnTo>
                  <a:pt x="45040" y="26770"/>
                </a:lnTo>
                <a:lnTo>
                  <a:pt x="45080" y="26760"/>
                </a:lnTo>
                <a:lnTo>
                  <a:pt x="45080" y="26780"/>
                </a:lnTo>
                <a:lnTo>
                  <a:pt x="45100" y="26840"/>
                </a:lnTo>
                <a:lnTo>
                  <a:pt x="45100" y="26870"/>
                </a:lnTo>
                <a:lnTo>
                  <a:pt x="45110" y="26890"/>
                </a:lnTo>
                <a:lnTo>
                  <a:pt x="45050" y="26900"/>
                </a:lnTo>
                <a:lnTo>
                  <a:pt x="45100" y="27000"/>
                </a:lnTo>
                <a:lnTo>
                  <a:pt x="45100" y="27010"/>
                </a:lnTo>
                <a:lnTo>
                  <a:pt x="45050" y="27020"/>
                </a:lnTo>
                <a:lnTo>
                  <a:pt x="45040" y="27020"/>
                </a:lnTo>
                <a:lnTo>
                  <a:pt x="45050" y="27040"/>
                </a:lnTo>
                <a:lnTo>
                  <a:pt x="45060" y="27070"/>
                </a:lnTo>
                <a:lnTo>
                  <a:pt x="45070" y="27120"/>
                </a:lnTo>
                <a:lnTo>
                  <a:pt x="45080" y="27160"/>
                </a:lnTo>
                <a:lnTo>
                  <a:pt x="45090" y="27210"/>
                </a:lnTo>
                <a:lnTo>
                  <a:pt x="45110" y="27230"/>
                </a:lnTo>
                <a:lnTo>
                  <a:pt x="45180" y="27300"/>
                </a:lnTo>
                <a:lnTo>
                  <a:pt x="45200" y="27320"/>
                </a:lnTo>
                <a:lnTo>
                  <a:pt x="45210" y="27330"/>
                </a:lnTo>
                <a:lnTo>
                  <a:pt x="45220" y="27340"/>
                </a:lnTo>
                <a:lnTo>
                  <a:pt x="45240" y="27350"/>
                </a:lnTo>
                <a:lnTo>
                  <a:pt x="45250" y="27370"/>
                </a:lnTo>
                <a:lnTo>
                  <a:pt x="45260" y="27380"/>
                </a:lnTo>
                <a:lnTo>
                  <a:pt x="45260" y="27390"/>
                </a:lnTo>
                <a:lnTo>
                  <a:pt x="45270" y="27400"/>
                </a:lnTo>
                <a:lnTo>
                  <a:pt x="45280" y="27410"/>
                </a:lnTo>
                <a:lnTo>
                  <a:pt x="45320" y="27420"/>
                </a:lnTo>
                <a:lnTo>
                  <a:pt x="45340" y="27430"/>
                </a:lnTo>
                <a:lnTo>
                  <a:pt x="45390" y="27440"/>
                </a:lnTo>
                <a:lnTo>
                  <a:pt x="45400" y="27440"/>
                </a:lnTo>
                <a:lnTo>
                  <a:pt x="45440" y="27460"/>
                </a:lnTo>
                <a:lnTo>
                  <a:pt x="45450" y="27460"/>
                </a:lnTo>
                <a:lnTo>
                  <a:pt x="45460" y="27460"/>
                </a:lnTo>
                <a:lnTo>
                  <a:pt x="45480" y="27460"/>
                </a:lnTo>
                <a:lnTo>
                  <a:pt x="45500" y="27470"/>
                </a:lnTo>
                <a:lnTo>
                  <a:pt x="45510" y="27470"/>
                </a:lnTo>
                <a:lnTo>
                  <a:pt x="45550" y="27480"/>
                </a:lnTo>
                <a:lnTo>
                  <a:pt x="45610" y="27500"/>
                </a:lnTo>
                <a:lnTo>
                  <a:pt x="45620" y="27500"/>
                </a:lnTo>
                <a:lnTo>
                  <a:pt x="45630" y="27500"/>
                </a:lnTo>
                <a:lnTo>
                  <a:pt x="45680" y="27520"/>
                </a:lnTo>
                <a:lnTo>
                  <a:pt x="45690" y="27520"/>
                </a:lnTo>
                <a:lnTo>
                  <a:pt x="45720" y="27530"/>
                </a:lnTo>
                <a:lnTo>
                  <a:pt x="45730" y="27530"/>
                </a:lnTo>
                <a:lnTo>
                  <a:pt x="45780" y="27540"/>
                </a:lnTo>
                <a:lnTo>
                  <a:pt x="45820" y="27560"/>
                </a:lnTo>
                <a:lnTo>
                  <a:pt x="45830" y="27560"/>
                </a:lnTo>
                <a:lnTo>
                  <a:pt x="45850" y="27560"/>
                </a:lnTo>
                <a:lnTo>
                  <a:pt x="45870" y="27570"/>
                </a:lnTo>
                <a:lnTo>
                  <a:pt x="45880" y="27570"/>
                </a:lnTo>
                <a:lnTo>
                  <a:pt x="45910" y="27590"/>
                </a:lnTo>
                <a:lnTo>
                  <a:pt x="45960" y="27580"/>
                </a:lnTo>
                <a:lnTo>
                  <a:pt x="45970" y="27580"/>
                </a:lnTo>
                <a:lnTo>
                  <a:pt x="45970" y="27570"/>
                </a:lnTo>
                <a:lnTo>
                  <a:pt x="45980" y="27570"/>
                </a:lnTo>
                <a:lnTo>
                  <a:pt x="45990" y="27570"/>
                </a:lnTo>
                <a:lnTo>
                  <a:pt x="46000" y="27570"/>
                </a:lnTo>
                <a:lnTo>
                  <a:pt x="46010" y="27570"/>
                </a:lnTo>
                <a:lnTo>
                  <a:pt x="46020" y="27570"/>
                </a:lnTo>
                <a:lnTo>
                  <a:pt x="46040" y="27590"/>
                </a:lnTo>
                <a:lnTo>
                  <a:pt x="46050" y="27610"/>
                </a:lnTo>
                <a:lnTo>
                  <a:pt x="46060" y="27610"/>
                </a:lnTo>
                <a:lnTo>
                  <a:pt x="46060" y="27620"/>
                </a:lnTo>
                <a:lnTo>
                  <a:pt x="46090" y="27650"/>
                </a:lnTo>
                <a:lnTo>
                  <a:pt x="46120" y="27680"/>
                </a:lnTo>
                <a:lnTo>
                  <a:pt x="46130" y="27690"/>
                </a:lnTo>
                <a:lnTo>
                  <a:pt x="46130" y="27700"/>
                </a:lnTo>
                <a:lnTo>
                  <a:pt x="46090" y="27720"/>
                </a:lnTo>
                <a:lnTo>
                  <a:pt x="46100" y="27740"/>
                </a:lnTo>
                <a:lnTo>
                  <a:pt x="46110" y="27740"/>
                </a:lnTo>
                <a:lnTo>
                  <a:pt x="46130" y="27760"/>
                </a:lnTo>
                <a:lnTo>
                  <a:pt x="46160" y="27750"/>
                </a:lnTo>
                <a:lnTo>
                  <a:pt x="46160" y="27760"/>
                </a:lnTo>
                <a:lnTo>
                  <a:pt x="46130" y="27780"/>
                </a:lnTo>
                <a:lnTo>
                  <a:pt x="46120" y="27780"/>
                </a:lnTo>
                <a:lnTo>
                  <a:pt x="46120" y="27800"/>
                </a:lnTo>
                <a:lnTo>
                  <a:pt x="46120" y="27810"/>
                </a:lnTo>
                <a:lnTo>
                  <a:pt x="46130" y="27820"/>
                </a:lnTo>
                <a:lnTo>
                  <a:pt x="46130" y="27830"/>
                </a:lnTo>
                <a:lnTo>
                  <a:pt x="46130" y="27840"/>
                </a:lnTo>
                <a:lnTo>
                  <a:pt x="46130" y="27850"/>
                </a:lnTo>
                <a:lnTo>
                  <a:pt x="46130" y="27860"/>
                </a:lnTo>
                <a:lnTo>
                  <a:pt x="46130" y="27870"/>
                </a:lnTo>
                <a:lnTo>
                  <a:pt x="46110" y="27880"/>
                </a:lnTo>
                <a:lnTo>
                  <a:pt x="46130" y="27910"/>
                </a:lnTo>
                <a:lnTo>
                  <a:pt x="46180" y="27950"/>
                </a:lnTo>
                <a:lnTo>
                  <a:pt x="46190" y="27950"/>
                </a:lnTo>
                <a:lnTo>
                  <a:pt x="46190" y="27960"/>
                </a:lnTo>
                <a:lnTo>
                  <a:pt x="46200" y="27960"/>
                </a:lnTo>
                <a:lnTo>
                  <a:pt x="46210" y="27970"/>
                </a:lnTo>
                <a:lnTo>
                  <a:pt x="46220" y="27980"/>
                </a:lnTo>
                <a:lnTo>
                  <a:pt x="46230" y="27990"/>
                </a:lnTo>
                <a:lnTo>
                  <a:pt x="46240" y="27990"/>
                </a:lnTo>
                <a:lnTo>
                  <a:pt x="46240" y="28000"/>
                </a:lnTo>
                <a:lnTo>
                  <a:pt x="46250" y="28000"/>
                </a:lnTo>
                <a:lnTo>
                  <a:pt x="46260" y="28010"/>
                </a:lnTo>
                <a:lnTo>
                  <a:pt x="46260" y="28020"/>
                </a:lnTo>
                <a:lnTo>
                  <a:pt x="46270" y="28020"/>
                </a:lnTo>
                <a:lnTo>
                  <a:pt x="46280" y="28030"/>
                </a:lnTo>
                <a:lnTo>
                  <a:pt x="46290" y="28030"/>
                </a:lnTo>
                <a:lnTo>
                  <a:pt x="46300" y="28040"/>
                </a:lnTo>
                <a:lnTo>
                  <a:pt x="46320" y="28040"/>
                </a:lnTo>
                <a:lnTo>
                  <a:pt x="46320" y="28050"/>
                </a:lnTo>
                <a:lnTo>
                  <a:pt x="46330" y="28050"/>
                </a:lnTo>
                <a:lnTo>
                  <a:pt x="46340" y="28060"/>
                </a:lnTo>
                <a:lnTo>
                  <a:pt x="46350" y="28060"/>
                </a:lnTo>
                <a:lnTo>
                  <a:pt x="46360" y="28060"/>
                </a:lnTo>
                <a:lnTo>
                  <a:pt x="46370" y="28070"/>
                </a:lnTo>
                <a:lnTo>
                  <a:pt x="46380" y="28070"/>
                </a:lnTo>
                <a:lnTo>
                  <a:pt x="46390" y="28070"/>
                </a:lnTo>
                <a:lnTo>
                  <a:pt x="46400" y="28080"/>
                </a:lnTo>
                <a:lnTo>
                  <a:pt x="46410" y="28080"/>
                </a:lnTo>
                <a:lnTo>
                  <a:pt x="46420" y="28090"/>
                </a:lnTo>
                <a:lnTo>
                  <a:pt x="46430" y="28090"/>
                </a:lnTo>
                <a:lnTo>
                  <a:pt x="46440" y="28090"/>
                </a:lnTo>
                <a:lnTo>
                  <a:pt x="46440" y="28100"/>
                </a:lnTo>
                <a:lnTo>
                  <a:pt x="46450" y="28100"/>
                </a:lnTo>
                <a:lnTo>
                  <a:pt x="46440" y="28140"/>
                </a:lnTo>
                <a:lnTo>
                  <a:pt x="46480" y="28190"/>
                </a:lnTo>
                <a:lnTo>
                  <a:pt x="46450" y="28210"/>
                </a:lnTo>
                <a:lnTo>
                  <a:pt x="46450" y="28220"/>
                </a:lnTo>
                <a:lnTo>
                  <a:pt x="46440" y="28240"/>
                </a:lnTo>
                <a:lnTo>
                  <a:pt x="46440" y="28250"/>
                </a:lnTo>
                <a:lnTo>
                  <a:pt x="46430" y="28260"/>
                </a:lnTo>
                <a:lnTo>
                  <a:pt x="46450" y="28270"/>
                </a:lnTo>
                <a:lnTo>
                  <a:pt x="46460" y="28280"/>
                </a:lnTo>
                <a:lnTo>
                  <a:pt x="46470" y="28290"/>
                </a:lnTo>
                <a:lnTo>
                  <a:pt x="46480" y="28300"/>
                </a:lnTo>
                <a:lnTo>
                  <a:pt x="46490" y="28300"/>
                </a:lnTo>
                <a:lnTo>
                  <a:pt x="46500" y="28300"/>
                </a:lnTo>
                <a:lnTo>
                  <a:pt x="46510" y="28300"/>
                </a:lnTo>
                <a:lnTo>
                  <a:pt x="46510" y="28310"/>
                </a:lnTo>
                <a:lnTo>
                  <a:pt x="46550" y="28310"/>
                </a:lnTo>
                <a:lnTo>
                  <a:pt x="46550" y="28320"/>
                </a:lnTo>
                <a:lnTo>
                  <a:pt x="46550" y="28330"/>
                </a:lnTo>
                <a:lnTo>
                  <a:pt x="46550" y="28340"/>
                </a:lnTo>
                <a:lnTo>
                  <a:pt x="46560" y="28340"/>
                </a:lnTo>
                <a:lnTo>
                  <a:pt x="46560" y="28350"/>
                </a:lnTo>
                <a:lnTo>
                  <a:pt x="46570" y="28350"/>
                </a:lnTo>
                <a:lnTo>
                  <a:pt x="46570" y="28360"/>
                </a:lnTo>
                <a:lnTo>
                  <a:pt x="46580" y="28360"/>
                </a:lnTo>
                <a:lnTo>
                  <a:pt x="46580" y="28370"/>
                </a:lnTo>
                <a:lnTo>
                  <a:pt x="46580" y="28380"/>
                </a:lnTo>
                <a:lnTo>
                  <a:pt x="46580" y="28390"/>
                </a:lnTo>
                <a:lnTo>
                  <a:pt x="46580" y="28400"/>
                </a:lnTo>
                <a:lnTo>
                  <a:pt x="46580" y="28410"/>
                </a:lnTo>
                <a:lnTo>
                  <a:pt x="46590" y="28410"/>
                </a:lnTo>
                <a:lnTo>
                  <a:pt x="46590" y="28420"/>
                </a:lnTo>
                <a:lnTo>
                  <a:pt x="46600" y="28420"/>
                </a:lnTo>
                <a:lnTo>
                  <a:pt x="46610" y="28420"/>
                </a:lnTo>
                <a:lnTo>
                  <a:pt x="46610" y="28430"/>
                </a:lnTo>
                <a:lnTo>
                  <a:pt x="46620" y="28430"/>
                </a:lnTo>
                <a:lnTo>
                  <a:pt x="46620" y="28440"/>
                </a:lnTo>
                <a:lnTo>
                  <a:pt x="46630" y="28440"/>
                </a:lnTo>
                <a:lnTo>
                  <a:pt x="46650" y="28460"/>
                </a:lnTo>
                <a:lnTo>
                  <a:pt x="46660" y="28460"/>
                </a:lnTo>
                <a:lnTo>
                  <a:pt x="46660" y="28470"/>
                </a:lnTo>
                <a:lnTo>
                  <a:pt x="46660" y="28480"/>
                </a:lnTo>
                <a:lnTo>
                  <a:pt x="46670" y="28480"/>
                </a:lnTo>
                <a:lnTo>
                  <a:pt x="46670" y="28490"/>
                </a:lnTo>
                <a:lnTo>
                  <a:pt x="46660" y="28490"/>
                </a:lnTo>
                <a:lnTo>
                  <a:pt x="46670" y="28500"/>
                </a:lnTo>
                <a:lnTo>
                  <a:pt x="46670" y="28510"/>
                </a:lnTo>
                <a:lnTo>
                  <a:pt x="46670" y="28520"/>
                </a:lnTo>
                <a:lnTo>
                  <a:pt x="46680" y="28530"/>
                </a:lnTo>
                <a:lnTo>
                  <a:pt x="46670" y="28530"/>
                </a:lnTo>
                <a:lnTo>
                  <a:pt x="46670" y="28540"/>
                </a:lnTo>
                <a:lnTo>
                  <a:pt x="46650" y="28560"/>
                </a:lnTo>
                <a:lnTo>
                  <a:pt x="46650" y="28570"/>
                </a:lnTo>
                <a:lnTo>
                  <a:pt x="46630" y="28560"/>
                </a:lnTo>
                <a:lnTo>
                  <a:pt x="46610" y="28570"/>
                </a:lnTo>
                <a:lnTo>
                  <a:pt x="46590" y="28580"/>
                </a:lnTo>
                <a:lnTo>
                  <a:pt x="46570" y="28580"/>
                </a:lnTo>
                <a:lnTo>
                  <a:pt x="46550" y="28560"/>
                </a:lnTo>
                <a:lnTo>
                  <a:pt x="46550" y="28570"/>
                </a:lnTo>
                <a:lnTo>
                  <a:pt x="46510" y="28600"/>
                </a:lnTo>
                <a:lnTo>
                  <a:pt x="46500" y="28600"/>
                </a:lnTo>
                <a:lnTo>
                  <a:pt x="46470" y="28630"/>
                </a:lnTo>
                <a:lnTo>
                  <a:pt x="46460" y="28650"/>
                </a:lnTo>
                <a:lnTo>
                  <a:pt x="46450" y="28660"/>
                </a:lnTo>
                <a:lnTo>
                  <a:pt x="46440" y="28690"/>
                </a:lnTo>
                <a:lnTo>
                  <a:pt x="46420" y="28690"/>
                </a:lnTo>
                <a:lnTo>
                  <a:pt x="46420" y="28700"/>
                </a:lnTo>
                <a:lnTo>
                  <a:pt x="46410" y="28700"/>
                </a:lnTo>
                <a:lnTo>
                  <a:pt x="46400" y="28710"/>
                </a:lnTo>
                <a:lnTo>
                  <a:pt x="46390" y="28710"/>
                </a:lnTo>
                <a:lnTo>
                  <a:pt x="46380" y="28720"/>
                </a:lnTo>
                <a:lnTo>
                  <a:pt x="46370" y="28720"/>
                </a:lnTo>
                <a:lnTo>
                  <a:pt x="46370" y="28730"/>
                </a:lnTo>
                <a:lnTo>
                  <a:pt x="46360" y="28730"/>
                </a:lnTo>
                <a:lnTo>
                  <a:pt x="46360" y="28740"/>
                </a:lnTo>
                <a:lnTo>
                  <a:pt x="46350" y="28740"/>
                </a:lnTo>
                <a:lnTo>
                  <a:pt x="46340" y="28750"/>
                </a:lnTo>
                <a:lnTo>
                  <a:pt x="46330" y="28750"/>
                </a:lnTo>
                <a:lnTo>
                  <a:pt x="46320" y="28760"/>
                </a:lnTo>
                <a:lnTo>
                  <a:pt x="46310" y="28760"/>
                </a:lnTo>
                <a:lnTo>
                  <a:pt x="46300" y="28770"/>
                </a:lnTo>
                <a:lnTo>
                  <a:pt x="46290" y="28770"/>
                </a:lnTo>
                <a:lnTo>
                  <a:pt x="46290" y="28780"/>
                </a:lnTo>
                <a:lnTo>
                  <a:pt x="46280" y="28780"/>
                </a:lnTo>
                <a:lnTo>
                  <a:pt x="46280" y="28790"/>
                </a:lnTo>
                <a:lnTo>
                  <a:pt x="46270" y="28790"/>
                </a:lnTo>
                <a:lnTo>
                  <a:pt x="46260" y="28790"/>
                </a:lnTo>
                <a:lnTo>
                  <a:pt x="46250" y="28800"/>
                </a:lnTo>
                <a:lnTo>
                  <a:pt x="46240" y="28810"/>
                </a:lnTo>
                <a:lnTo>
                  <a:pt x="46230" y="28810"/>
                </a:lnTo>
                <a:lnTo>
                  <a:pt x="46230" y="28820"/>
                </a:lnTo>
                <a:lnTo>
                  <a:pt x="46220" y="28820"/>
                </a:lnTo>
                <a:lnTo>
                  <a:pt x="46220" y="28830"/>
                </a:lnTo>
                <a:lnTo>
                  <a:pt x="46210" y="28830"/>
                </a:lnTo>
                <a:lnTo>
                  <a:pt x="46200" y="28830"/>
                </a:lnTo>
                <a:lnTo>
                  <a:pt x="46200" y="28820"/>
                </a:lnTo>
                <a:lnTo>
                  <a:pt x="46200" y="28810"/>
                </a:lnTo>
                <a:lnTo>
                  <a:pt x="46190" y="28810"/>
                </a:lnTo>
                <a:lnTo>
                  <a:pt x="46180" y="28800"/>
                </a:lnTo>
                <a:lnTo>
                  <a:pt x="46180" y="28790"/>
                </a:lnTo>
                <a:lnTo>
                  <a:pt x="46170" y="28790"/>
                </a:lnTo>
                <a:lnTo>
                  <a:pt x="46170" y="28780"/>
                </a:lnTo>
                <a:lnTo>
                  <a:pt x="46140" y="28780"/>
                </a:lnTo>
                <a:lnTo>
                  <a:pt x="46110" y="28780"/>
                </a:lnTo>
                <a:lnTo>
                  <a:pt x="46100" y="28780"/>
                </a:lnTo>
                <a:lnTo>
                  <a:pt x="46090" y="28780"/>
                </a:lnTo>
                <a:lnTo>
                  <a:pt x="46070" y="28780"/>
                </a:lnTo>
                <a:lnTo>
                  <a:pt x="46060" y="28780"/>
                </a:lnTo>
                <a:lnTo>
                  <a:pt x="46040" y="28780"/>
                </a:lnTo>
                <a:lnTo>
                  <a:pt x="46020" y="28780"/>
                </a:lnTo>
                <a:lnTo>
                  <a:pt x="45990" y="28780"/>
                </a:lnTo>
                <a:lnTo>
                  <a:pt x="45990" y="28790"/>
                </a:lnTo>
                <a:lnTo>
                  <a:pt x="46000" y="28800"/>
                </a:lnTo>
                <a:lnTo>
                  <a:pt x="45990" y="28800"/>
                </a:lnTo>
                <a:lnTo>
                  <a:pt x="45990" y="28810"/>
                </a:lnTo>
                <a:lnTo>
                  <a:pt x="45990" y="28820"/>
                </a:lnTo>
                <a:lnTo>
                  <a:pt x="45980" y="28820"/>
                </a:lnTo>
                <a:lnTo>
                  <a:pt x="45980" y="28830"/>
                </a:lnTo>
                <a:lnTo>
                  <a:pt x="45970" y="28860"/>
                </a:lnTo>
                <a:lnTo>
                  <a:pt x="45980" y="28860"/>
                </a:lnTo>
                <a:lnTo>
                  <a:pt x="45980" y="28880"/>
                </a:lnTo>
                <a:lnTo>
                  <a:pt x="45990" y="28900"/>
                </a:lnTo>
                <a:lnTo>
                  <a:pt x="45990" y="28920"/>
                </a:lnTo>
                <a:lnTo>
                  <a:pt x="45990" y="28940"/>
                </a:lnTo>
                <a:lnTo>
                  <a:pt x="45970" y="28940"/>
                </a:lnTo>
                <a:lnTo>
                  <a:pt x="45970" y="28950"/>
                </a:lnTo>
                <a:lnTo>
                  <a:pt x="45950" y="28960"/>
                </a:lnTo>
                <a:lnTo>
                  <a:pt x="45940" y="28960"/>
                </a:lnTo>
                <a:lnTo>
                  <a:pt x="45930" y="28960"/>
                </a:lnTo>
                <a:lnTo>
                  <a:pt x="45920" y="28970"/>
                </a:lnTo>
                <a:lnTo>
                  <a:pt x="45910" y="28980"/>
                </a:lnTo>
                <a:lnTo>
                  <a:pt x="45910" y="28970"/>
                </a:lnTo>
                <a:lnTo>
                  <a:pt x="45850" y="28900"/>
                </a:lnTo>
                <a:lnTo>
                  <a:pt x="45820" y="28810"/>
                </a:lnTo>
                <a:lnTo>
                  <a:pt x="45810" y="28810"/>
                </a:lnTo>
                <a:lnTo>
                  <a:pt x="45790" y="28820"/>
                </a:lnTo>
                <a:lnTo>
                  <a:pt x="45780" y="28820"/>
                </a:lnTo>
                <a:lnTo>
                  <a:pt x="45780" y="28840"/>
                </a:lnTo>
                <a:lnTo>
                  <a:pt x="45780" y="28850"/>
                </a:lnTo>
                <a:lnTo>
                  <a:pt x="45770" y="28860"/>
                </a:lnTo>
                <a:lnTo>
                  <a:pt x="45750" y="28910"/>
                </a:lnTo>
                <a:lnTo>
                  <a:pt x="45740" y="28930"/>
                </a:lnTo>
                <a:lnTo>
                  <a:pt x="45730" y="28960"/>
                </a:lnTo>
                <a:lnTo>
                  <a:pt x="45710" y="28980"/>
                </a:lnTo>
                <a:lnTo>
                  <a:pt x="45690" y="29050"/>
                </a:lnTo>
                <a:lnTo>
                  <a:pt x="45690" y="29060"/>
                </a:lnTo>
                <a:lnTo>
                  <a:pt x="45680" y="29070"/>
                </a:lnTo>
                <a:lnTo>
                  <a:pt x="45680" y="29080"/>
                </a:lnTo>
                <a:lnTo>
                  <a:pt x="45680" y="29090"/>
                </a:lnTo>
                <a:lnTo>
                  <a:pt x="45670" y="29100"/>
                </a:lnTo>
                <a:lnTo>
                  <a:pt x="45670" y="29110"/>
                </a:lnTo>
                <a:lnTo>
                  <a:pt x="45660" y="29110"/>
                </a:lnTo>
                <a:lnTo>
                  <a:pt x="45650" y="29120"/>
                </a:lnTo>
                <a:lnTo>
                  <a:pt x="45640" y="29120"/>
                </a:lnTo>
                <a:lnTo>
                  <a:pt x="45630" y="29130"/>
                </a:lnTo>
                <a:lnTo>
                  <a:pt x="45620" y="29130"/>
                </a:lnTo>
                <a:lnTo>
                  <a:pt x="45620" y="29140"/>
                </a:lnTo>
                <a:lnTo>
                  <a:pt x="45610" y="29150"/>
                </a:lnTo>
                <a:lnTo>
                  <a:pt x="45600" y="29160"/>
                </a:lnTo>
                <a:lnTo>
                  <a:pt x="45590" y="29160"/>
                </a:lnTo>
                <a:lnTo>
                  <a:pt x="45590" y="29170"/>
                </a:lnTo>
                <a:lnTo>
                  <a:pt x="45580" y="29180"/>
                </a:lnTo>
                <a:lnTo>
                  <a:pt x="45570" y="29190"/>
                </a:lnTo>
                <a:lnTo>
                  <a:pt x="45560" y="29200"/>
                </a:lnTo>
                <a:lnTo>
                  <a:pt x="45560" y="29210"/>
                </a:lnTo>
                <a:lnTo>
                  <a:pt x="45550" y="29220"/>
                </a:lnTo>
                <a:lnTo>
                  <a:pt x="45550" y="29230"/>
                </a:lnTo>
                <a:lnTo>
                  <a:pt x="45540" y="29240"/>
                </a:lnTo>
                <a:lnTo>
                  <a:pt x="45560" y="29270"/>
                </a:lnTo>
                <a:lnTo>
                  <a:pt x="45560" y="29320"/>
                </a:lnTo>
                <a:lnTo>
                  <a:pt x="45570" y="29400"/>
                </a:lnTo>
                <a:lnTo>
                  <a:pt x="45570" y="29410"/>
                </a:lnTo>
                <a:lnTo>
                  <a:pt x="45580" y="29460"/>
                </a:lnTo>
                <a:lnTo>
                  <a:pt x="45580" y="29520"/>
                </a:lnTo>
                <a:lnTo>
                  <a:pt x="45590" y="29550"/>
                </a:lnTo>
                <a:lnTo>
                  <a:pt x="45590" y="29580"/>
                </a:lnTo>
                <a:lnTo>
                  <a:pt x="45570" y="29580"/>
                </a:lnTo>
                <a:lnTo>
                  <a:pt x="45570" y="29620"/>
                </a:lnTo>
                <a:lnTo>
                  <a:pt x="45570" y="29630"/>
                </a:lnTo>
                <a:lnTo>
                  <a:pt x="45570" y="29650"/>
                </a:lnTo>
                <a:lnTo>
                  <a:pt x="45570" y="29690"/>
                </a:lnTo>
                <a:lnTo>
                  <a:pt x="45580" y="29720"/>
                </a:lnTo>
                <a:lnTo>
                  <a:pt x="45580" y="29740"/>
                </a:lnTo>
                <a:lnTo>
                  <a:pt x="45580" y="29750"/>
                </a:lnTo>
                <a:lnTo>
                  <a:pt x="45580" y="29760"/>
                </a:lnTo>
                <a:lnTo>
                  <a:pt x="45580" y="29780"/>
                </a:lnTo>
                <a:lnTo>
                  <a:pt x="45580" y="29790"/>
                </a:lnTo>
                <a:lnTo>
                  <a:pt x="45580" y="29800"/>
                </a:lnTo>
                <a:lnTo>
                  <a:pt x="45580" y="29810"/>
                </a:lnTo>
                <a:lnTo>
                  <a:pt x="45570" y="29820"/>
                </a:lnTo>
                <a:lnTo>
                  <a:pt x="45570" y="29880"/>
                </a:lnTo>
                <a:lnTo>
                  <a:pt x="45560" y="29880"/>
                </a:lnTo>
                <a:lnTo>
                  <a:pt x="45560" y="29910"/>
                </a:lnTo>
                <a:lnTo>
                  <a:pt x="45560" y="29930"/>
                </a:lnTo>
                <a:lnTo>
                  <a:pt x="45550" y="29970"/>
                </a:lnTo>
                <a:lnTo>
                  <a:pt x="45550" y="29990"/>
                </a:lnTo>
                <a:lnTo>
                  <a:pt x="45540" y="30040"/>
                </a:lnTo>
                <a:lnTo>
                  <a:pt x="45540" y="30050"/>
                </a:lnTo>
                <a:lnTo>
                  <a:pt x="45530" y="30050"/>
                </a:lnTo>
                <a:lnTo>
                  <a:pt x="45510" y="30070"/>
                </a:lnTo>
                <a:lnTo>
                  <a:pt x="45500" y="30080"/>
                </a:lnTo>
                <a:lnTo>
                  <a:pt x="45490" y="30090"/>
                </a:lnTo>
                <a:lnTo>
                  <a:pt x="45510" y="30100"/>
                </a:lnTo>
                <a:lnTo>
                  <a:pt x="45510" y="30110"/>
                </a:lnTo>
                <a:lnTo>
                  <a:pt x="45520" y="30120"/>
                </a:lnTo>
                <a:lnTo>
                  <a:pt x="45540" y="30140"/>
                </a:lnTo>
                <a:lnTo>
                  <a:pt x="45520" y="30160"/>
                </a:lnTo>
                <a:lnTo>
                  <a:pt x="45510" y="30150"/>
                </a:lnTo>
                <a:lnTo>
                  <a:pt x="45500" y="30140"/>
                </a:lnTo>
                <a:lnTo>
                  <a:pt x="45490" y="30160"/>
                </a:lnTo>
                <a:lnTo>
                  <a:pt x="45470" y="30180"/>
                </a:lnTo>
                <a:lnTo>
                  <a:pt x="45500" y="30210"/>
                </a:lnTo>
                <a:lnTo>
                  <a:pt x="45510" y="30220"/>
                </a:lnTo>
                <a:lnTo>
                  <a:pt x="45550" y="30250"/>
                </a:lnTo>
                <a:lnTo>
                  <a:pt x="45570" y="30280"/>
                </a:lnTo>
                <a:lnTo>
                  <a:pt x="45600" y="30300"/>
                </a:lnTo>
                <a:lnTo>
                  <a:pt x="45610" y="30320"/>
                </a:lnTo>
                <a:lnTo>
                  <a:pt x="45640" y="30340"/>
                </a:lnTo>
                <a:lnTo>
                  <a:pt x="45650" y="30350"/>
                </a:lnTo>
                <a:lnTo>
                  <a:pt x="45660" y="30360"/>
                </a:lnTo>
                <a:lnTo>
                  <a:pt x="45690" y="30390"/>
                </a:lnTo>
                <a:lnTo>
                  <a:pt x="45700" y="30400"/>
                </a:lnTo>
                <a:lnTo>
                  <a:pt x="45710" y="30410"/>
                </a:lnTo>
                <a:lnTo>
                  <a:pt x="45730" y="30420"/>
                </a:lnTo>
                <a:lnTo>
                  <a:pt x="45720" y="30430"/>
                </a:lnTo>
                <a:lnTo>
                  <a:pt x="45720" y="30440"/>
                </a:lnTo>
                <a:lnTo>
                  <a:pt x="45680" y="30490"/>
                </a:lnTo>
                <a:lnTo>
                  <a:pt x="45690" y="30500"/>
                </a:lnTo>
                <a:lnTo>
                  <a:pt x="45700" y="30510"/>
                </a:lnTo>
                <a:lnTo>
                  <a:pt x="45710" y="30510"/>
                </a:lnTo>
                <a:lnTo>
                  <a:pt x="45720" y="30530"/>
                </a:lnTo>
                <a:lnTo>
                  <a:pt x="45730" y="30530"/>
                </a:lnTo>
                <a:lnTo>
                  <a:pt x="45750" y="30540"/>
                </a:lnTo>
                <a:lnTo>
                  <a:pt x="45760" y="30550"/>
                </a:lnTo>
                <a:lnTo>
                  <a:pt x="45760" y="30560"/>
                </a:lnTo>
                <a:lnTo>
                  <a:pt x="45770" y="30560"/>
                </a:lnTo>
                <a:lnTo>
                  <a:pt x="45770" y="30570"/>
                </a:lnTo>
                <a:lnTo>
                  <a:pt x="45790" y="30580"/>
                </a:lnTo>
                <a:lnTo>
                  <a:pt x="45810" y="30590"/>
                </a:lnTo>
                <a:lnTo>
                  <a:pt x="45820" y="30600"/>
                </a:lnTo>
                <a:lnTo>
                  <a:pt x="45840" y="30620"/>
                </a:lnTo>
                <a:lnTo>
                  <a:pt x="45850" y="30620"/>
                </a:lnTo>
                <a:lnTo>
                  <a:pt x="45870" y="30640"/>
                </a:lnTo>
                <a:lnTo>
                  <a:pt x="45880" y="30650"/>
                </a:lnTo>
                <a:lnTo>
                  <a:pt x="45930" y="30690"/>
                </a:lnTo>
                <a:lnTo>
                  <a:pt x="45970" y="30710"/>
                </a:lnTo>
                <a:lnTo>
                  <a:pt x="45990" y="30730"/>
                </a:lnTo>
                <a:lnTo>
                  <a:pt x="46000" y="30740"/>
                </a:lnTo>
                <a:lnTo>
                  <a:pt x="46010" y="30740"/>
                </a:lnTo>
                <a:lnTo>
                  <a:pt x="46010" y="30750"/>
                </a:lnTo>
                <a:lnTo>
                  <a:pt x="46030" y="30770"/>
                </a:lnTo>
                <a:lnTo>
                  <a:pt x="46050" y="3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