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Rēzeknes pilsēta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Rēzekne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4950" y="38870"/>
                </a:moveTo>
                <a:lnTo>
                  <a:pt x="84950" y="38880"/>
                </a:lnTo>
                <a:lnTo>
                  <a:pt x="84950" y="38890"/>
                </a:lnTo>
                <a:lnTo>
                  <a:pt x="84960" y="38900"/>
                </a:lnTo>
                <a:lnTo>
                  <a:pt x="84960" y="38910"/>
                </a:lnTo>
                <a:lnTo>
                  <a:pt x="84950" y="38910"/>
                </a:lnTo>
                <a:lnTo>
                  <a:pt x="84960" y="38920"/>
                </a:lnTo>
                <a:lnTo>
                  <a:pt x="84930" y="38920"/>
                </a:lnTo>
                <a:lnTo>
                  <a:pt x="84860" y="38930"/>
                </a:lnTo>
                <a:lnTo>
                  <a:pt x="84860" y="38950"/>
                </a:lnTo>
                <a:lnTo>
                  <a:pt x="84860" y="38960"/>
                </a:lnTo>
                <a:lnTo>
                  <a:pt x="84840" y="38960"/>
                </a:lnTo>
                <a:lnTo>
                  <a:pt x="84820" y="38960"/>
                </a:lnTo>
                <a:lnTo>
                  <a:pt x="84800" y="38970"/>
                </a:lnTo>
                <a:lnTo>
                  <a:pt x="84790" y="38970"/>
                </a:lnTo>
                <a:lnTo>
                  <a:pt x="84800" y="38980"/>
                </a:lnTo>
                <a:lnTo>
                  <a:pt x="84800" y="38990"/>
                </a:lnTo>
                <a:lnTo>
                  <a:pt x="84810" y="39000"/>
                </a:lnTo>
                <a:lnTo>
                  <a:pt x="84810" y="39010"/>
                </a:lnTo>
                <a:lnTo>
                  <a:pt x="84810" y="39030"/>
                </a:lnTo>
                <a:lnTo>
                  <a:pt x="84810" y="39040"/>
                </a:lnTo>
                <a:lnTo>
                  <a:pt x="84810" y="39050"/>
                </a:lnTo>
                <a:lnTo>
                  <a:pt x="84810" y="39060"/>
                </a:lnTo>
                <a:lnTo>
                  <a:pt x="84810" y="39070"/>
                </a:lnTo>
                <a:lnTo>
                  <a:pt x="84810" y="39080"/>
                </a:lnTo>
                <a:lnTo>
                  <a:pt x="84800" y="39090"/>
                </a:lnTo>
                <a:lnTo>
                  <a:pt x="84810" y="39090"/>
                </a:lnTo>
                <a:lnTo>
                  <a:pt x="84820" y="39090"/>
                </a:lnTo>
                <a:lnTo>
                  <a:pt x="84830" y="39090"/>
                </a:lnTo>
                <a:lnTo>
                  <a:pt x="84840" y="39090"/>
                </a:lnTo>
                <a:lnTo>
                  <a:pt x="84850" y="39090"/>
                </a:lnTo>
                <a:lnTo>
                  <a:pt x="84860" y="39090"/>
                </a:lnTo>
                <a:lnTo>
                  <a:pt x="84870" y="39090"/>
                </a:lnTo>
                <a:lnTo>
                  <a:pt x="84870" y="39100"/>
                </a:lnTo>
                <a:lnTo>
                  <a:pt x="84880" y="39090"/>
                </a:lnTo>
                <a:lnTo>
                  <a:pt x="84900" y="39090"/>
                </a:lnTo>
                <a:lnTo>
                  <a:pt x="84890" y="39100"/>
                </a:lnTo>
                <a:lnTo>
                  <a:pt x="84890" y="39110"/>
                </a:lnTo>
                <a:lnTo>
                  <a:pt x="84890" y="39120"/>
                </a:lnTo>
                <a:lnTo>
                  <a:pt x="84890" y="39130"/>
                </a:lnTo>
                <a:lnTo>
                  <a:pt x="84890" y="39140"/>
                </a:lnTo>
                <a:lnTo>
                  <a:pt x="84890" y="39150"/>
                </a:lnTo>
                <a:lnTo>
                  <a:pt x="84880" y="39150"/>
                </a:lnTo>
                <a:lnTo>
                  <a:pt x="84880" y="39160"/>
                </a:lnTo>
                <a:lnTo>
                  <a:pt x="84880" y="39170"/>
                </a:lnTo>
                <a:lnTo>
                  <a:pt x="84880" y="39180"/>
                </a:lnTo>
                <a:lnTo>
                  <a:pt x="84880" y="39190"/>
                </a:lnTo>
                <a:lnTo>
                  <a:pt x="84870" y="39190"/>
                </a:lnTo>
                <a:lnTo>
                  <a:pt x="84860" y="39180"/>
                </a:lnTo>
                <a:lnTo>
                  <a:pt x="84860" y="39190"/>
                </a:lnTo>
                <a:lnTo>
                  <a:pt x="84860" y="39200"/>
                </a:lnTo>
                <a:lnTo>
                  <a:pt x="84850" y="39230"/>
                </a:lnTo>
                <a:lnTo>
                  <a:pt x="84850" y="39240"/>
                </a:lnTo>
                <a:lnTo>
                  <a:pt x="84830" y="39240"/>
                </a:lnTo>
                <a:lnTo>
                  <a:pt x="84810" y="39240"/>
                </a:lnTo>
                <a:lnTo>
                  <a:pt x="84800" y="39230"/>
                </a:lnTo>
                <a:lnTo>
                  <a:pt x="84790" y="39230"/>
                </a:lnTo>
                <a:lnTo>
                  <a:pt x="84790" y="39250"/>
                </a:lnTo>
                <a:lnTo>
                  <a:pt x="84780" y="39260"/>
                </a:lnTo>
                <a:lnTo>
                  <a:pt x="84770" y="39290"/>
                </a:lnTo>
                <a:lnTo>
                  <a:pt x="84750" y="39280"/>
                </a:lnTo>
                <a:lnTo>
                  <a:pt x="84740" y="39270"/>
                </a:lnTo>
                <a:lnTo>
                  <a:pt x="84740" y="39280"/>
                </a:lnTo>
                <a:lnTo>
                  <a:pt x="84740" y="39310"/>
                </a:lnTo>
                <a:lnTo>
                  <a:pt x="84730" y="39310"/>
                </a:lnTo>
                <a:lnTo>
                  <a:pt x="84720" y="39310"/>
                </a:lnTo>
                <a:lnTo>
                  <a:pt x="84730" y="39330"/>
                </a:lnTo>
                <a:lnTo>
                  <a:pt x="84700" y="39330"/>
                </a:lnTo>
                <a:lnTo>
                  <a:pt x="84690" y="39330"/>
                </a:lnTo>
                <a:lnTo>
                  <a:pt x="84680" y="39330"/>
                </a:lnTo>
                <a:lnTo>
                  <a:pt x="84650" y="39330"/>
                </a:lnTo>
                <a:lnTo>
                  <a:pt x="84630" y="39330"/>
                </a:lnTo>
                <a:lnTo>
                  <a:pt x="84630" y="39340"/>
                </a:lnTo>
                <a:lnTo>
                  <a:pt x="84620" y="39350"/>
                </a:lnTo>
                <a:lnTo>
                  <a:pt x="84620" y="39360"/>
                </a:lnTo>
                <a:lnTo>
                  <a:pt x="84620" y="39370"/>
                </a:lnTo>
                <a:lnTo>
                  <a:pt x="84620" y="39380"/>
                </a:lnTo>
                <a:lnTo>
                  <a:pt x="84620" y="39390"/>
                </a:lnTo>
                <a:lnTo>
                  <a:pt x="84610" y="39400"/>
                </a:lnTo>
                <a:lnTo>
                  <a:pt x="84610" y="39410"/>
                </a:lnTo>
                <a:lnTo>
                  <a:pt x="84600" y="39420"/>
                </a:lnTo>
                <a:lnTo>
                  <a:pt x="84600" y="39430"/>
                </a:lnTo>
                <a:lnTo>
                  <a:pt x="84600" y="39440"/>
                </a:lnTo>
                <a:lnTo>
                  <a:pt x="84590" y="39450"/>
                </a:lnTo>
                <a:lnTo>
                  <a:pt x="84590" y="39460"/>
                </a:lnTo>
                <a:lnTo>
                  <a:pt x="84590" y="39470"/>
                </a:lnTo>
                <a:lnTo>
                  <a:pt x="84580" y="39480"/>
                </a:lnTo>
                <a:lnTo>
                  <a:pt x="84580" y="39490"/>
                </a:lnTo>
                <a:lnTo>
                  <a:pt x="84580" y="39500"/>
                </a:lnTo>
                <a:lnTo>
                  <a:pt x="84570" y="39500"/>
                </a:lnTo>
                <a:lnTo>
                  <a:pt x="84570" y="39520"/>
                </a:lnTo>
                <a:lnTo>
                  <a:pt x="84570" y="39530"/>
                </a:lnTo>
                <a:lnTo>
                  <a:pt x="84570" y="39540"/>
                </a:lnTo>
                <a:lnTo>
                  <a:pt x="84570" y="39560"/>
                </a:lnTo>
                <a:lnTo>
                  <a:pt x="84570" y="39580"/>
                </a:lnTo>
                <a:lnTo>
                  <a:pt x="84580" y="39590"/>
                </a:lnTo>
                <a:lnTo>
                  <a:pt x="84580" y="39600"/>
                </a:lnTo>
                <a:lnTo>
                  <a:pt x="84570" y="39610"/>
                </a:lnTo>
                <a:lnTo>
                  <a:pt x="84560" y="39610"/>
                </a:lnTo>
                <a:lnTo>
                  <a:pt x="84560" y="39620"/>
                </a:lnTo>
                <a:lnTo>
                  <a:pt x="84550" y="39630"/>
                </a:lnTo>
                <a:lnTo>
                  <a:pt x="84540" y="39640"/>
                </a:lnTo>
                <a:lnTo>
                  <a:pt x="84540" y="39650"/>
                </a:lnTo>
                <a:lnTo>
                  <a:pt x="84530" y="39660"/>
                </a:lnTo>
                <a:lnTo>
                  <a:pt x="84510" y="39680"/>
                </a:lnTo>
                <a:lnTo>
                  <a:pt x="84500" y="39690"/>
                </a:lnTo>
                <a:lnTo>
                  <a:pt x="84490" y="39700"/>
                </a:lnTo>
                <a:lnTo>
                  <a:pt x="84470" y="39720"/>
                </a:lnTo>
                <a:lnTo>
                  <a:pt x="84460" y="39730"/>
                </a:lnTo>
                <a:lnTo>
                  <a:pt x="84440" y="39730"/>
                </a:lnTo>
                <a:lnTo>
                  <a:pt x="84440" y="39720"/>
                </a:lnTo>
                <a:lnTo>
                  <a:pt x="84440" y="39700"/>
                </a:lnTo>
                <a:lnTo>
                  <a:pt x="84440" y="39670"/>
                </a:lnTo>
                <a:lnTo>
                  <a:pt x="84440" y="39660"/>
                </a:lnTo>
                <a:lnTo>
                  <a:pt x="84430" y="39650"/>
                </a:lnTo>
                <a:lnTo>
                  <a:pt x="84420" y="39640"/>
                </a:lnTo>
                <a:lnTo>
                  <a:pt x="84410" y="39640"/>
                </a:lnTo>
                <a:lnTo>
                  <a:pt x="84410" y="39630"/>
                </a:lnTo>
                <a:lnTo>
                  <a:pt x="84400" y="39630"/>
                </a:lnTo>
                <a:lnTo>
                  <a:pt x="84400" y="39620"/>
                </a:lnTo>
                <a:lnTo>
                  <a:pt x="84390" y="39610"/>
                </a:lnTo>
                <a:lnTo>
                  <a:pt x="84390" y="39600"/>
                </a:lnTo>
                <a:lnTo>
                  <a:pt x="84380" y="39590"/>
                </a:lnTo>
                <a:lnTo>
                  <a:pt x="84380" y="39580"/>
                </a:lnTo>
                <a:lnTo>
                  <a:pt x="84370" y="39570"/>
                </a:lnTo>
                <a:lnTo>
                  <a:pt x="84370" y="39560"/>
                </a:lnTo>
                <a:lnTo>
                  <a:pt x="84360" y="39560"/>
                </a:lnTo>
                <a:lnTo>
                  <a:pt x="84360" y="39550"/>
                </a:lnTo>
                <a:lnTo>
                  <a:pt x="84350" y="39550"/>
                </a:lnTo>
                <a:lnTo>
                  <a:pt x="84350" y="39540"/>
                </a:lnTo>
                <a:lnTo>
                  <a:pt x="84340" y="39540"/>
                </a:lnTo>
                <a:lnTo>
                  <a:pt x="84340" y="39530"/>
                </a:lnTo>
                <a:lnTo>
                  <a:pt x="84330" y="39530"/>
                </a:lnTo>
                <a:lnTo>
                  <a:pt x="84330" y="39520"/>
                </a:lnTo>
                <a:lnTo>
                  <a:pt x="84330" y="39510"/>
                </a:lnTo>
                <a:lnTo>
                  <a:pt x="84320" y="39510"/>
                </a:lnTo>
                <a:lnTo>
                  <a:pt x="84320" y="39500"/>
                </a:lnTo>
                <a:lnTo>
                  <a:pt x="84320" y="39490"/>
                </a:lnTo>
                <a:lnTo>
                  <a:pt x="84310" y="39490"/>
                </a:lnTo>
                <a:lnTo>
                  <a:pt x="84310" y="39480"/>
                </a:lnTo>
                <a:lnTo>
                  <a:pt x="84320" y="39480"/>
                </a:lnTo>
                <a:lnTo>
                  <a:pt x="84310" y="39480"/>
                </a:lnTo>
                <a:lnTo>
                  <a:pt x="84310" y="39470"/>
                </a:lnTo>
                <a:lnTo>
                  <a:pt x="84310" y="39460"/>
                </a:lnTo>
                <a:lnTo>
                  <a:pt x="84310" y="39450"/>
                </a:lnTo>
                <a:lnTo>
                  <a:pt x="84310" y="39440"/>
                </a:lnTo>
                <a:lnTo>
                  <a:pt x="84300" y="39430"/>
                </a:lnTo>
                <a:lnTo>
                  <a:pt x="84290" y="39420"/>
                </a:lnTo>
                <a:lnTo>
                  <a:pt x="84280" y="39420"/>
                </a:lnTo>
                <a:lnTo>
                  <a:pt x="84280" y="39410"/>
                </a:lnTo>
                <a:lnTo>
                  <a:pt x="84270" y="39410"/>
                </a:lnTo>
                <a:lnTo>
                  <a:pt x="84260" y="39420"/>
                </a:lnTo>
                <a:lnTo>
                  <a:pt x="84260" y="39410"/>
                </a:lnTo>
                <a:lnTo>
                  <a:pt x="84250" y="39410"/>
                </a:lnTo>
                <a:lnTo>
                  <a:pt x="84250" y="39400"/>
                </a:lnTo>
                <a:lnTo>
                  <a:pt x="84240" y="39400"/>
                </a:lnTo>
                <a:lnTo>
                  <a:pt x="84240" y="39390"/>
                </a:lnTo>
                <a:lnTo>
                  <a:pt x="84230" y="39390"/>
                </a:lnTo>
                <a:lnTo>
                  <a:pt x="84220" y="39400"/>
                </a:lnTo>
                <a:lnTo>
                  <a:pt x="84210" y="39390"/>
                </a:lnTo>
                <a:lnTo>
                  <a:pt x="84190" y="39410"/>
                </a:lnTo>
                <a:lnTo>
                  <a:pt x="84180" y="39420"/>
                </a:lnTo>
                <a:lnTo>
                  <a:pt x="84180" y="39430"/>
                </a:lnTo>
                <a:lnTo>
                  <a:pt x="84170" y="39440"/>
                </a:lnTo>
                <a:lnTo>
                  <a:pt x="84170" y="39430"/>
                </a:lnTo>
                <a:lnTo>
                  <a:pt x="84160" y="39430"/>
                </a:lnTo>
                <a:lnTo>
                  <a:pt x="84160" y="39420"/>
                </a:lnTo>
                <a:lnTo>
                  <a:pt x="84150" y="39420"/>
                </a:lnTo>
                <a:lnTo>
                  <a:pt x="84130" y="39390"/>
                </a:lnTo>
                <a:lnTo>
                  <a:pt x="84120" y="39380"/>
                </a:lnTo>
                <a:lnTo>
                  <a:pt x="84110" y="39380"/>
                </a:lnTo>
                <a:lnTo>
                  <a:pt x="84100" y="39370"/>
                </a:lnTo>
                <a:lnTo>
                  <a:pt x="84100" y="39360"/>
                </a:lnTo>
                <a:lnTo>
                  <a:pt x="84090" y="39370"/>
                </a:lnTo>
                <a:lnTo>
                  <a:pt x="84050" y="39410"/>
                </a:lnTo>
                <a:lnTo>
                  <a:pt x="84030" y="39390"/>
                </a:lnTo>
                <a:lnTo>
                  <a:pt x="84040" y="39380"/>
                </a:lnTo>
                <a:lnTo>
                  <a:pt x="84040" y="39370"/>
                </a:lnTo>
                <a:lnTo>
                  <a:pt x="84000" y="39330"/>
                </a:lnTo>
                <a:lnTo>
                  <a:pt x="84010" y="39320"/>
                </a:lnTo>
                <a:lnTo>
                  <a:pt x="84040" y="39330"/>
                </a:lnTo>
                <a:lnTo>
                  <a:pt x="84050" y="39330"/>
                </a:lnTo>
                <a:lnTo>
                  <a:pt x="84080" y="39320"/>
                </a:lnTo>
                <a:lnTo>
                  <a:pt x="84080" y="39300"/>
                </a:lnTo>
                <a:lnTo>
                  <a:pt x="84070" y="39300"/>
                </a:lnTo>
                <a:lnTo>
                  <a:pt x="84060" y="39300"/>
                </a:lnTo>
                <a:lnTo>
                  <a:pt x="84060" y="39290"/>
                </a:lnTo>
                <a:lnTo>
                  <a:pt x="84060" y="39280"/>
                </a:lnTo>
                <a:lnTo>
                  <a:pt x="84060" y="39270"/>
                </a:lnTo>
                <a:lnTo>
                  <a:pt x="84050" y="39270"/>
                </a:lnTo>
                <a:lnTo>
                  <a:pt x="84050" y="39260"/>
                </a:lnTo>
                <a:lnTo>
                  <a:pt x="84050" y="39250"/>
                </a:lnTo>
                <a:lnTo>
                  <a:pt x="84050" y="39240"/>
                </a:lnTo>
                <a:lnTo>
                  <a:pt x="84040" y="39240"/>
                </a:lnTo>
                <a:lnTo>
                  <a:pt x="84040" y="39230"/>
                </a:lnTo>
                <a:lnTo>
                  <a:pt x="84050" y="39230"/>
                </a:lnTo>
                <a:lnTo>
                  <a:pt x="84060" y="39230"/>
                </a:lnTo>
                <a:lnTo>
                  <a:pt x="84060" y="39220"/>
                </a:lnTo>
                <a:lnTo>
                  <a:pt x="84060" y="39210"/>
                </a:lnTo>
                <a:lnTo>
                  <a:pt x="84060" y="39200"/>
                </a:lnTo>
                <a:lnTo>
                  <a:pt x="84060" y="39190"/>
                </a:lnTo>
                <a:lnTo>
                  <a:pt x="84060" y="39180"/>
                </a:lnTo>
                <a:lnTo>
                  <a:pt x="84070" y="39190"/>
                </a:lnTo>
                <a:lnTo>
                  <a:pt x="84080" y="39180"/>
                </a:lnTo>
                <a:lnTo>
                  <a:pt x="84090" y="39180"/>
                </a:lnTo>
                <a:lnTo>
                  <a:pt x="84090" y="39170"/>
                </a:lnTo>
                <a:lnTo>
                  <a:pt x="84090" y="39160"/>
                </a:lnTo>
                <a:lnTo>
                  <a:pt x="84100" y="39150"/>
                </a:lnTo>
                <a:lnTo>
                  <a:pt x="84120" y="39140"/>
                </a:lnTo>
                <a:lnTo>
                  <a:pt x="84120" y="39130"/>
                </a:lnTo>
                <a:lnTo>
                  <a:pt x="84130" y="39130"/>
                </a:lnTo>
                <a:lnTo>
                  <a:pt x="84140" y="39120"/>
                </a:lnTo>
                <a:lnTo>
                  <a:pt x="84150" y="39100"/>
                </a:lnTo>
                <a:lnTo>
                  <a:pt x="84150" y="39090"/>
                </a:lnTo>
                <a:lnTo>
                  <a:pt x="84160" y="39070"/>
                </a:lnTo>
                <a:lnTo>
                  <a:pt x="84160" y="39060"/>
                </a:lnTo>
                <a:lnTo>
                  <a:pt x="84170" y="39060"/>
                </a:lnTo>
                <a:lnTo>
                  <a:pt x="84180" y="39060"/>
                </a:lnTo>
                <a:lnTo>
                  <a:pt x="84180" y="39050"/>
                </a:lnTo>
                <a:lnTo>
                  <a:pt x="84170" y="39050"/>
                </a:lnTo>
                <a:lnTo>
                  <a:pt x="84170" y="39040"/>
                </a:lnTo>
                <a:lnTo>
                  <a:pt x="84170" y="39030"/>
                </a:lnTo>
                <a:lnTo>
                  <a:pt x="84180" y="39030"/>
                </a:lnTo>
                <a:lnTo>
                  <a:pt x="84180" y="39020"/>
                </a:lnTo>
                <a:lnTo>
                  <a:pt x="84180" y="39010"/>
                </a:lnTo>
                <a:lnTo>
                  <a:pt x="84180" y="39000"/>
                </a:lnTo>
                <a:lnTo>
                  <a:pt x="84180" y="38990"/>
                </a:lnTo>
                <a:lnTo>
                  <a:pt x="84170" y="38990"/>
                </a:lnTo>
                <a:lnTo>
                  <a:pt x="84160" y="39000"/>
                </a:lnTo>
                <a:lnTo>
                  <a:pt x="84160" y="39010"/>
                </a:lnTo>
                <a:lnTo>
                  <a:pt x="84150" y="39010"/>
                </a:lnTo>
                <a:lnTo>
                  <a:pt x="84150" y="39000"/>
                </a:lnTo>
                <a:lnTo>
                  <a:pt x="84140" y="39000"/>
                </a:lnTo>
                <a:lnTo>
                  <a:pt x="84130" y="39000"/>
                </a:lnTo>
                <a:lnTo>
                  <a:pt x="84120" y="39010"/>
                </a:lnTo>
                <a:lnTo>
                  <a:pt x="84120" y="39000"/>
                </a:lnTo>
                <a:lnTo>
                  <a:pt x="84110" y="39000"/>
                </a:lnTo>
                <a:lnTo>
                  <a:pt x="84100" y="38990"/>
                </a:lnTo>
                <a:lnTo>
                  <a:pt x="84100" y="38970"/>
                </a:lnTo>
                <a:lnTo>
                  <a:pt x="84090" y="38970"/>
                </a:lnTo>
                <a:lnTo>
                  <a:pt x="84090" y="38960"/>
                </a:lnTo>
                <a:lnTo>
                  <a:pt x="84100" y="38950"/>
                </a:lnTo>
                <a:lnTo>
                  <a:pt x="84100" y="38940"/>
                </a:lnTo>
                <a:lnTo>
                  <a:pt x="84100" y="38930"/>
                </a:lnTo>
                <a:lnTo>
                  <a:pt x="84090" y="38930"/>
                </a:lnTo>
                <a:lnTo>
                  <a:pt x="84080" y="38920"/>
                </a:lnTo>
                <a:lnTo>
                  <a:pt x="84090" y="38920"/>
                </a:lnTo>
                <a:lnTo>
                  <a:pt x="84090" y="38910"/>
                </a:lnTo>
                <a:lnTo>
                  <a:pt x="84100" y="38900"/>
                </a:lnTo>
                <a:lnTo>
                  <a:pt x="84090" y="38900"/>
                </a:lnTo>
                <a:lnTo>
                  <a:pt x="84080" y="38900"/>
                </a:lnTo>
                <a:lnTo>
                  <a:pt x="84070" y="38900"/>
                </a:lnTo>
                <a:lnTo>
                  <a:pt x="84070" y="38890"/>
                </a:lnTo>
                <a:lnTo>
                  <a:pt x="84070" y="38880"/>
                </a:lnTo>
                <a:lnTo>
                  <a:pt x="84080" y="38880"/>
                </a:lnTo>
                <a:lnTo>
                  <a:pt x="84080" y="38870"/>
                </a:lnTo>
                <a:lnTo>
                  <a:pt x="84080" y="38860"/>
                </a:lnTo>
                <a:lnTo>
                  <a:pt x="84070" y="38850"/>
                </a:lnTo>
                <a:lnTo>
                  <a:pt x="84070" y="38840"/>
                </a:lnTo>
                <a:lnTo>
                  <a:pt x="84070" y="38830"/>
                </a:lnTo>
                <a:lnTo>
                  <a:pt x="84060" y="38830"/>
                </a:lnTo>
                <a:lnTo>
                  <a:pt x="84070" y="38820"/>
                </a:lnTo>
                <a:lnTo>
                  <a:pt x="84070" y="38810"/>
                </a:lnTo>
                <a:lnTo>
                  <a:pt x="84070" y="38800"/>
                </a:lnTo>
                <a:lnTo>
                  <a:pt x="84080" y="38800"/>
                </a:lnTo>
                <a:lnTo>
                  <a:pt x="84070" y="38790"/>
                </a:lnTo>
                <a:lnTo>
                  <a:pt x="84070" y="38780"/>
                </a:lnTo>
                <a:lnTo>
                  <a:pt x="84080" y="38780"/>
                </a:lnTo>
                <a:lnTo>
                  <a:pt x="84080" y="38770"/>
                </a:lnTo>
                <a:lnTo>
                  <a:pt x="84080" y="38760"/>
                </a:lnTo>
                <a:lnTo>
                  <a:pt x="84090" y="38760"/>
                </a:lnTo>
                <a:lnTo>
                  <a:pt x="84090" y="38750"/>
                </a:lnTo>
                <a:lnTo>
                  <a:pt x="84100" y="38750"/>
                </a:lnTo>
                <a:lnTo>
                  <a:pt x="84100" y="38740"/>
                </a:lnTo>
                <a:lnTo>
                  <a:pt x="84100" y="38730"/>
                </a:lnTo>
                <a:lnTo>
                  <a:pt x="84100" y="38720"/>
                </a:lnTo>
                <a:lnTo>
                  <a:pt x="84100" y="38710"/>
                </a:lnTo>
                <a:lnTo>
                  <a:pt x="84100" y="38700"/>
                </a:lnTo>
                <a:lnTo>
                  <a:pt x="84110" y="38680"/>
                </a:lnTo>
                <a:lnTo>
                  <a:pt x="84110" y="38670"/>
                </a:lnTo>
                <a:lnTo>
                  <a:pt x="84110" y="38660"/>
                </a:lnTo>
                <a:lnTo>
                  <a:pt x="84110" y="38650"/>
                </a:lnTo>
                <a:lnTo>
                  <a:pt x="84120" y="38650"/>
                </a:lnTo>
                <a:lnTo>
                  <a:pt x="84120" y="38640"/>
                </a:lnTo>
                <a:lnTo>
                  <a:pt x="84120" y="38630"/>
                </a:lnTo>
                <a:lnTo>
                  <a:pt x="84110" y="38630"/>
                </a:lnTo>
                <a:lnTo>
                  <a:pt x="84100" y="38630"/>
                </a:lnTo>
                <a:lnTo>
                  <a:pt x="84090" y="38630"/>
                </a:lnTo>
                <a:lnTo>
                  <a:pt x="84080" y="38630"/>
                </a:lnTo>
                <a:lnTo>
                  <a:pt x="84070" y="38630"/>
                </a:lnTo>
                <a:lnTo>
                  <a:pt x="84060" y="38620"/>
                </a:lnTo>
                <a:lnTo>
                  <a:pt x="84060" y="38610"/>
                </a:lnTo>
                <a:lnTo>
                  <a:pt x="84070" y="38610"/>
                </a:lnTo>
                <a:lnTo>
                  <a:pt x="84080" y="38600"/>
                </a:lnTo>
                <a:lnTo>
                  <a:pt x="84090" y="38590"/>
                </a:lnTo>
                <a:lnTo>
                  <a:pt x="84080" y="38590"/>
                </a:lnTo>
                <a:lnTo>
                  <a:pt x="84080" y="38580"/>
                </a:lnTo>
                <a:lnTo>
                  <a:pt x="84070" y="38580"/>
                </a:lnTo>
                <a:lnTo>
                  <a:pt x="84070" y="38570"/>
                </a:lnTo>
                <a:lnTo>
                  <a:pt x="84080" y="38560"/>
                </a:lnTo>
                <a:lnTo>
                  <a:pt x="84070" y="38560"/>
                </a:lnTo>
                <a:lnTo>
                  <a:pt x="84070" y="38550"/>
                </a:lnTo>
                <a:lnTo>
                  <a:pt x="84060" y="38540"/>
                </a:lnTo>
                <a:lnTo>
                  <a:pt x="84070" y="38540"/>
                </a:lnTo>
                <a:lnTo>
                  <a:pt x="84090" y="38530"/>
                </a:lnTo>
                <a:lnTo>
                  <a:pt x="84110" y="38520"/>
                </a:lnTo>
                <a:lnTo>
                  <a:pt x="84130" y="38520"/>
                </a:lnTo>
                <a:lnTo>
                  <a:pt x="84130" y="38510"/>
                </a:lnTo>
                <a:lnTo>
                  <a:pt x="84140" y="38510"/>
                </a:lnTo>
                <a:lnTo>
                  <a:pt x="84150" y="38510"/>
                </a:lnTo>
                <a:lnTo>
                  <a:pt x="84150" y="38500"/>
                </a:lnTo>
                <a:lnTo>
                  <a:pt x="84190" y="38490"/>
                </a:lnTo>
                <a:lnTo>
                  <a:pt x="84230" y="38470"/>
                </a:lnTo>
                <a:lnTo>
                  <a:pt x="84250" y="38470"/>
                </a:lnTo>
                <a:lnTo>
                  <a:pt x="84250" y="38480"/>
                </a:lnTo>
                <a:lnTo>
                  <a:pt x="84260" y="38560"/>
                </a:lnTo>
                <a:lnTo>
                  <a:pt x="84280" y="38550"/>
                </a:lnTo>
                <a:lnTo>
                  <a:pt x="84290" y="38550"/>
                </a:lnTo>
                <a:lnTo>
                  <a:pt x="84300" y="38550"/>
                </a:lnTo>
                <a:lnTo>
                  <a:pt x="84320" y="38550"/>
                </a:lnTo>
                <a:lnTo>
                  <a:pt x="84360" y="38550"/>
                </a:lnTo>
                <a:lnTo>
                  <a:pt x="84370" y="38530"/>
                </a:lnTo>
                <a:lnTo>
                  <a:pt x="84370" y="38520"/>
                </a:lnTo>
                <a:lnTo>
                  <a:pt x="84380" y="38510"/>
                </a:lnTo>
                <a:lnTo>
                  <a:pt x="84390" y="38500"/>
                </a:lnTo>
                <a:lnTo>
                  <a:pt x="84390" y="38490"/>
                </a:lnTo>
                <a:lnTo>
                  <a:pt x="84400" y="38470"/>
                </a:lnTo>
                <a:lnTo>
                  <a:pt x="84400" y="38460"/>
                </a:lnTo>
                <a:lnTo>
                  <a:pt x="84410" y="38460"/>
                </a:lnTo>
                <a:lnTo>
                  <a:pt x="84430" y="38440"/>
                </a:lnTo>
                <a:lnTo>
                  <a:pt x="84440" y="38430"/>
                </a:lnTo>
                <a:lnTo>
                  <a:pt x="84440" y="38420"/>
                </a:lnTo>
                <a:lnTo>
                  <a:pt x="84450" y="38410"/>
                </a:lnTo>
                <a:lnTo>
                  <a:pt x="84460" y="38370"/>
                </a:lnTo>
                <a:lnTo>
                  <a:pt x="84460" y="38360"/>
                </a:lnTo>
                <a:lnTo>
                  <a:pt x="84470" y="38360"/>
                </a:lnTo>
                <a:lnTo>
                  <a:pt x="84480" y="38370"/>
                </a:lnTo>
                <a:lnTo>
                  <a:pt x="84480" y="38360"/>
                </a:lnTo>
                <a:lnTo>
                  <a:pt x="84490" y="38370"/>
                </a:lnTo>
                <a:lnTo>
                  <a:pt x="84490" y="38360"/>
                </a:lnTo>
                <a:lnTo>
                  <a:pt x="84510" y="38370"/>
                </a:lnTo>
                <a:lnTo>
                  <a:pt x="84530" y="38380"/>
                </a:lnTo>
                <a:lnTo>
                  <a:pt x="84570" y="38390"/>
                </a:lnTo>
                <a:lnTo>
                  <a:pt x="84580" y="38390"/>
                </a:lnTo>
                <a:lnTo>
                  <a:pt x="84580" y="38410"/>
                </a:lnTo>
                <a:lnTo>
                  <a:pt x="84570" y="38420"/>
                </a:lnTo>
                <a:lnTo>
                  <a:pt x="84570" y="38430"/>
                </a:lnTo>
                <a:lnTo>
                  <a:pt x="84560" y="38450"/>
                </a:lnTo>
                <a:lnTo>
                  <a:pt x="84560" y="38460"/>
                </a:lnTo>
                <a:lnTo>
                  <a:pt x="84560" y="38480"/>
                </a:lnTo>
                <a:lnTo>
                  <a:pt x="84550" y="38490"/>
                </a:lnTo>
                <a:lnTo>
                  <a:pt x="84550" y="38500"/>
                </a:lnTo>
                <a:lnTo>
                  <a:pt x="84540" y="38520"/>
                </a:lnTo>
                <a:lnTo>
                  <a:pt x="84540" y="38530"/>
                </a:lnTo>
                <a:lnTo>
                  <a:pt x="84550" y="38530"/>
                </a:lnTo>
                <a:lnTo>
                  <a:pt x="84560" y="38530"/>
                </a:lnTo>
                <a:lnTo>
                  <a:pt x="84570" y="38540"/>
                </a:lnTo>
                <a:lnTo>
                  <a:pt x="84580" y="38540"/>
                </a:lnTo>
                <a:lnTo>
                  <a:pt x="84600" y="38550"/>
                </a:lnTo>
                <a:lnTo>
                  <a:pt x="84610" y="38550"/>
                </a:lnTo>
                <a:lnTo>
                  <a:pt x="84630" y="38550"/>
                </a:lnTo>
                <a:lnTo>
                  <a:pt x="84640" y="38560"/>
                </a:lnTo>
                <a:lnTo>
                  <a:pt x="84680" y="38570"/>
                </a:lnTo>
                <a:lnTo>
                  <a:pt x="84720" y="38590"/>
                </a:lnTo>
                <a:lnTo>
                  <a:pt x="84750" y="38600"/>
                </a:lnTo>
                <a:lnTo>
                  <a:pt x="84750" y="38610"/>
                </a:lnTo>
                <a:lnTo>
                  <a:pt x="84770" y="38610"/>
                </a:lnTo>
                <a:lnTo>
                  <a:pt x="84770" y="38590"/>
                </a:lnTo>
                <a:lnTo>
                  <a:pt x="84770" y="38540"/>
                </a:lnTo>
                <a:lnTo>
                  <a:pt x="84760" y="38520"/>
                </a:lnTo>
                <a:lnTo>
                  <a:pt x="84770" y="38520"/>
                </a:lnTo>
                <a:lnTo>
                  <a:pt x="84770" y="38510"/>
                </a:lnTo>
                <a:lnTo>
                  <a:pt x="84790" y="38510"/>
                </a:lnTo>
                <a:lnTo>
                  <a:pt x="84850" y="38500"/>
                </a:lnTo>
                <a:lnTo>
                  <a:pt x="84880" y="38500"/>
                </a:lnTo>
                <a:lnTo>
                  <a:pt x="84880" y="38540"/>
                </a:lnTo>
                <a:lnTo>
                  <a:pt x="84880" y="38560"/>
                </a:lnTo>
                <a:lnTo>
                  <a:pt x="84880" y="38570"/>
                </a:lnTo>
                <a:lnTo>
                  <a:pt x="84880" y="38580"/>
                </a:lnTo>
                <a:lnTo>
                  <a:pt x="84880" y="38600"/>
                </a:lnTo>
                <a:lnTo>
                  <a:pt x="84880" y="38610"/>
                </a:lnTo>
                <a:lnTo>
                  <a:pt x="84870" y="38640"/>
                </a:lnTo>
                <a:lnTo>
                  <a:pt x="84910" y="38630"/>
                </a:lnTo>
                <a:lnTo>
                  <a:pt x="84910" y="38640"/>
                </a:lnTo>
                <a:lnTo>
                  <a:pt x="84920" y="38650"/>
                </a:lnTo>
                <a:lnTo>
                  <a:pt x="84910" y="38670"/>
                </a:lnTo>
                <a:lnTo>
                  <a:pt x="84910" y="38680"/>
                </a:lnTo>
                <a:lnTo>
                  <a:pt x="84900" y="38690"/>
                </a:lnTo>
                <a:lnTo>
                  <a:pt x="84890" y="38700"/>
                </a:lnTo>
                <a:lnTo>
                  <a:pt x="84890" y="38710"/>
                </a:lnTo>
                <a:lnTo>
                  <a:pt x="84880" y="38720"/>
                </a:lnTo>
                <a:lnTo>
                  <a:pt x="84880" y="38730"/>
                </a:lnTo>
                <a:lnTo>
                  <a:pt x="84870" y="38740"/>
                </a:lnTo>
                <a:lnTo>
                  <a:pt x="84860" y="38740"/>
                </a:lnTo>
                <a:lnTo>
                  <a:pt x="84840" y="38750"/>
                </a:lnTo>
                <a:lnTo>
                  <a:pt x="84820" y="38760"/>
                </a:lnTo>
                <a:lnTo>
                  <a:pt x="84810" y="38760"/>
                </a:lnTo>
                <a:lnTo>
                  <a:pt x="84790" y="38760"/>
                </a:lnTo>
                <a:lnTo>
                  <a:pt x="84800" y="38760"/>
                </a:lnTo>
                <a:lnTo>
                  <a:pt x="84780" y="38760"/>
                </a:lnTo>
                <a:lnTo>
                  <a:pt x="84760" y="38760"/>
                </a:lnTo>
                <a:lnTo>
                  <a:pt x="84770" y="38770"/>
                </a:lnTo>
                <a:lnTo>
                  <a:pt x="84770" y="38810"/>
                </a:lnTo>
                <a:lnTo>
                  <a:pt x="84770" y="38820"/>
                </a:lnTo>
                <a:lnTo>
                  <a:pt x="84770" y="38830"/>
                </a:lnTo>
                <a:lnTo>
                  <a:pt x="84770" y="38840"/>
                </a:lnTo>
                <a:lnTo>
                  <a:pt x="84770" y="38850"/>
                </a:lnTo>
                <a:lnTo>
                  <a:pt x="84780" y="38860"/>
                </a:lnTo>
                <a:lnTo>
                  <a:pt x="84780" y="38880"/>
                </a:lnTo>
                <a:lnTo>
                  <a:pt x="84780" y="38890"/>
                </a:lnTo>
                <a:lnTo>
                  <a:pt x="84790" y="38900"/>
                </a:lnTo>
                <a:lnTo>
                  <a:pt x="84790" y="38890"/>
                </a:lnTo>
                <a:lnTo>
                  <a:pt x="84800" y="38890"/>
                </a:lnTo>
                <a:lnTo>
                  <a:pt x="84800" y="38880"/>
                </a:lnTo>
                <a:lnTo>
                  <a:pt x="84800" y="38870"/>
                </a:lnTo>
                <a:lnTo>
                  <a:pt x="84810" y="38860"/>
                </a:lnTo>
                <a:lnTo>
                  <a:pt x="84820" y="38850"/>
                </a:lnTo>
                <a:lnTo>
                  <a:pt x="84830" y="38850"/>
                </a:lnTo>
                <a:lnTo>
                  <a:pt x="84840" y="38850"/>
                </a:lnTo>
                <a:lnTo>
                  <a:pt x="84850" y="38850"/>
                </a:lnTo>
                <a:lnTo>
                  <a:pt x="84860" y="38850"/>
                </a:lnTo>
                <a:lnTo>
                  <a:pt x="84870" y="38850"/>
                </a:lnTo>
                <a:lnTo>
                  <a:pt x="84890" y="38850"/>
                </a:lnTo>
                <a:lnTo>
                  <a:pt x="84900" y="38850"/>
                </a:lnTo>
                <a:lnTo>
                  <a:pt x="84910" y="38850"/>
                </a:lnTo>
                <a:lnTo>
                  <a:pt x="84920" y="38850"/>
                </a:lnTo>
                <a:lnTo>
                  <a:pt x="84920" y="38860"/>
                </a:lnTo>
                <a:lnTo>
                  <a:pt x="84930" y="38860"/>
                </a:lnTo>
                <a:lnTo>
                  <a:pt x="84930" y="38850"/>
                </a:lnTo>
                <a:lnTo>
                  <a:pt x="84930" y="38840"/>
                </a:lnTo>
                <a:lnTo>
                  <a:pt x="84950" y="38840"/>
                </a:lnTo>
                <a:lnTo>
                  <a:pt x="84950" y="38860"/>
                </a:lnTo>
                <a:lnTo>
                  <a:pt x="84950" y="3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