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Preiļu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Preiļ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1840" y="46220"/>
                </a:moveTo>
                <a:lnTo>
                  <a:pt x="71830" y="46190"/>
                </a:lnTo>
                <a:lnTo>
                  <a:pt x="71820" y="46110"/>
                </a:lnTo>
                <a:lnTo>
                  <a:pt x="71820" y="46100"/>
                </a:lnTo>
                <a:lnTo>
                  <a:pt x="71810" y="46020"/>
                </a:lnTo>
                <a:lnTo>
                  <a:pt x="71810" y="46010"/>
                </a:lnTo>
                <a:lnTo>
                  <a:pt x="71790" y="46020"/>
                </a:lnTo>
                <a:lnTo>
                  <a:pt x="71790" y="46010"/>
                </a:lnTo>
                <a:lnTo>
                  <a:pt x="71780" y="46000"/>
                </a:lnTo>
                <a:lnTo>
                  <a:pt x="71780" y="45990"/>
                </a:lnTo>
                <a:lnTo>
                  <a:pt x="71770" y="45980"/>
                </a:lnTo>
                <a:lnTo>
                  <a:pt x="71770" y="45970"/>
                </a:lnTo>
                <a:lnTo>
                  <a:pt x="71760" y="45950"/>
                </a:lnTo>
                <a:lnTo>
                  <a:pt x="71750" y="45930"/>
                </a:lnTo>
                <a:lnTo>
                  <a:pt x="71750" y="45920"/>
                </a:lnTo>
                <a:lnTo>
                  <a:pt x="71720" y="45880"/>
                </a:lnTo>
                <a:lnTo>
                  <a:pt x="71710" y="45850"/>
                </a:lnTo>
                <a:lnTo>
                  <a:pt x="71690" y="45810"/>
                </a:lnTo>
                <a:lnTo>
                  <a:pt x="71680" y="45800"/>
                </a:lnTo>
                <a:lnTo>
                  <a:pt x="71640" y="45710"/>
                </a:lnTo>
                <a:lnTo>
                  <a:pt x="71620" y="45670"/>
                </a:lnTo>
                <a:lnTo>
                  <a:pt x="71570" y="45580"/>
                </a:lnTo>
                <a:lnTo>
                  <a:pt x="71520" y="45540"/>
                </a:lnTo>
                <a:lnTo>
                  <a:pt x="71500" y="45520"/>
                </a:lnTo>
                <a:lnTo>
                  <a:pt x="71470" y="45500"/>
                </a:lnTo>
                <a:lnTo>
                  <a:pt x="71450" y="45480"/>
                </a:lnTo>
                <a:lnTo>
                  <a:pt x="71410" y="45450"/>
                </a:lnTo>
                <a:lnTo>
                  <a:pt x="71390" y="45440"/>
                </a:lnTo>
                <a:lnTo>
                  <a:pt x="71350" y="45410"/>
                </a:lnTo>
                <a:lnTo>
                  <a:pt x="71340" y="45400"/>
                </a:lnTo>
                <a:lnTo>
                  <a:pt x="71330" y="45390"/>
                </a:lnTo>
                <a:lnTo>
                  <a:pt x="71320" y="45380"/>
                </a:lnTo>
                <a:lnTo>
                  <a:pt x="71390" y="45360"/>
                </a:lnTo>
                <a:lnTo>
                  <a:pt x="71460" y="45350"/>
                </a:lnTo>
                <a:lnTo>
                  <a:pt x="71550" y="45330"/>
                </a:lnTo>
                <a:lnTo>
                  <a:pt x="71640" y="45320"/>
                </a:lnTo>
                <a:lnTo>
                  <a:pt x="71630" y="45260"/>
                </a:lnTo>
                <a:lnTo>
                  <a:pt x="71620" y="45200"/>
                </a:lnTo>
                <a:lnTo>
                  <a:pt x="71600" y="45140"/>
                </a:lnTo>
                <a:lnTo>
                  <a:pt x="71590" y="45080"/>
                </a:lnTo>
                <a:lnTo>
                  <a:pt x="71580" y="45010"/>
                </a:lnTo>
                <a:lnTo>
                  <a:pt x="71570" y="44960"/>
                </a:lnTo>
                <a:lnTo>
                  <a:pt x="71550" y="44870"/>
                </a:lnTo>
                <a:lnTo>
                  <a:pt x="71550" y="44860"/>
                </a:lnTo>
                <a:lnTo>
                  <a:pt x="71550" y="44850"/>
                </a:lnTo>
                <a:lnTo>
                  <a:pt x="71550" y="44840"/>
                </a:lnTo>
                <a:lnTo>
                  <a:pt x="71540" y="44830"/>
                </a:lnTo>
                <a:lnTo>
                  <a:pt x="71540" y="44820"/>
                </a:lnTo>
                <a:lnTo>
                  <a:pt x="71540" y="44800"/>
                </a:lnTo>
                <a:lnTo>
                  <a:pt x="71530" y="44790"/>
                </a:lnTo>
                <a:lnTo>
                  <a:pt x="71530" y="44780"/>
                </a:lnTo>
                <a:lnTo>
                  <a:pt x="71530" y="44770"/>
                </a:lnTo>
                <a:lnTo>
                  <a:pt x="71530" y="44750"/>
                </a:lnTo>
                <a:lnTo>
                  <a:pt x="71530" y="44740"/>
                </a:lnTo>
                <a:lnTo>
                  <a:pt x="71520" y="44730"/>
                </a:lnTo>
                <a:lnTo>
                  <a:pt x="71520" y="44720"/>
                </a:lnTo>
                <a:lnTo>
                  <a:pt x="71520" y="44700"/>
                </a:lnTo>
                <a:lnTo>
                  <a:pt x="71520" y="44690"/>
                </a:lnTo>
                <a:lnTo>
                  <a:pt x="71510" y="44680"/>
                </a:lnTo>
                <a:lnTo>
                  <a:pt x="71510" y="44670"/>
                </a:lnTo>
                <a:lnTo>
                  <a:pt x="71510" y="44660"/>
                </a:lnTo>
                <a:lnTo>
                  <a:pt x="71510" y="44650"/>
                </a:lnTo>
                <a:lnTo>
                  <a:pt x="71510" y="44630"/>
                </a:lnTo>
                <a:lnTo>
                  <a:pt x="71500" y="44630"/>
                </a:lnTo>
                <a:lnTo>
                  <a:pt x="71500" y="44620"/>
                </a:lnTo>
                <a:lnTo>
                  <a:pt x="71500" y="44610"/>
                </a:lnTo>
                <a:lnTo>
                  <a:pt x="71500" y="44600"/>
                </a:lnTo>
                <a:lnTo>
                  <a:pt x="71500" y="44590"/>
                </a:lnTo>
                <a:lnTo>
                  <a:pt x="71500" y="44580"/>
                </a:lnTo>
                <a:lnTo>
                  <a:pt x="71490" y="44570"/>
                </a:lnTo>
                <a:lnTo>
                  <a:pt x="71490" y="44560"/>
                </a:lnTo>
                <a:lnTo>
                  <a:pt x="71490" y="44550"/>
                </a:lnTo>
                <a:lnTo>
                  <a:pt x="71490" y="44530"/>
                </a:lnTo>
                <a:lnTo>
                  <a:pt x="71480" y="44520"/>
                </a:lnTo>
                <a:lnTo>
                  <a:pt x="71480" y="44510"/>
                </a:lnTo>
                <a:lnTo>
                  <a:pt x="71480" y="44500"/>
                </a:lnTo>
                <a:lnTo>
                  <a:pt x="71480" y="44490"/>
                </a:lnTo>
                <a:lnTo>
                  <a:pt x="71480" y="44480"/>
                </a:lnTo>
                <a:lnTo>
                  <a:pt x="71480" y="44470"/>
                </a:lnTo>
                <a:lnTo>
                  <a:pt x="71470" y="44470"/>
                </a:lnTo>
                <a:lnTo>
                  <a:pt x="71470" y="44460"/>
                </a:lnTo>
                <a:lnTo>
                  <a:pt x="71470" y="44450"/>
                </a:lnTo>
                <a:lnTo>
                  <a:pt x="71470" y="44440"/>
                </a:lnTo>
                <a:lnTo>
                  <a:pt x="71470" y="44430"/>
                </a:lnTo>
                <a:lnTo>
                  <a:pt x="71460" y="44420"/>
                </a:lnTo>
                <a:lnTo>
                  <a:pt x="71460" y="44410"/>
                </a:lnTo>
                <a:lnTo>
                  <a:pt x="71460" y="44400"/>
                </a:lnTo>
                <a:lnTo>
                  <a:pt x="71460" y="44390"/>
                </a:lnTo>
                <a:lnTo>
                  <a:pt x="71460" y="44380"/>
                </a:lnTo>
                <a:lnTo>
                  <a:pt x="71450" y="44380"/>
                </a:lnTo>
                <a:lnTo>
                  <a:pt x="71460" y="44380"/>
                </a:lnTo>
                <a:lnTo>
                  <a:pt x="71460" y="44370"/>
                </a:lnTo>
                <a:lnTo>
                  <a:pt x="71450" y="44360"/>
                </a:lnTo>
                <a:lnTo>
                  <a:pt x="71450" y="44340"/>
                </a:lnTo>
                <a:lnTo>
                  <a:pt x="71450" y="44320"/>
                </a:lnTo>
                <a:lnTo>
                  <a:pt x="71440" y="44290"/>
                </a:lnTo>
                <a:lnTo>
                  <a:pt x="71440" y="44280"/>
                </a:lnTo>
                <a:lnTo>
                  <a:pt x="71440" y="44260"/>
                </a:lnTo>
                <a:lnTo>
                  <a:pt x="71430" y="44240"/>
                </a:lnTo>
                <a:lnTo>
                  <a:pt x="71430" y="44230"/>
                </a:lnTo>
                <a:lnTo>
                  <a:pt x="71430" y="44220"/>
                </a:lnTo>
                <a:lnTo>
                  <a:pt x="71420" y="44210"/>
                </a:lnTo>
                <a:lnTo>
                  <a:pt x="71420" y="44190"/>
                </a:lnTo>
                <a:lnTo>
                  <a:pt x="71420" y="44180"/>
                </a:lnTo>
                <a:lnTo>
                  <a:pt x="71420" y="44170"/>
                </a:lnTo>
                <a:lnTo>
                  <a:pt x="71420" y="44160"/>
                </a:lnTo>
                <a:lnTo>
                  <a:pt x="71410" y="44150"/>
                </a:lnTo>
                <a:lnTo>
                  <a:pt x="71410" y="44140"/>
                </a:lnTo>
                <a:lnTo>
                  <a:pt x="71410" y="44130"/>
                </a:lnTo>
                <a:lnTo>
                  <a:pt x="71410" y="44120"/>
                </a:lnTo>
                <a:lnTo>
                  <a:pt x="71410" y="44110"/>
                </a:lnTo>
                <a:lnTo>
                  <a:pt x="71400" y="44100"/>
                </a:lnTo>
                <a:lnTo>
                  <a:pt x="71400" y="44080"/>
                </a:lnTo>
                <a:lnTo>
                  <a:pt x="71400" y="44070"/>
                </a:lnTo>
                <a:lnTo>
                  <a:pt x="71400" y="44050"/>
                </a:lnTo>
                <a:lnTo>
                  <a:pt x="71390" y="44040"/>
                </a:lnTo>
                <a:lnTo>
                  <a:pt x="71390" y="44030"/>
                </a:lnTo>
                <a:lnTo>
                  <a:pt x="71390" y="44020"/>
                </a:lnTo>
                <a:lnTo>
                  <a:pt x="71390" y="44010"/>
                </a:lnTo>
                <a:lnTo>
                  <a:pt x="71390" y="44000"/>
                </a:lnTo>
                <a:lnTo>
                  <a:pt x="71380" y="43980"/>
                </a:lnTo>
                <a:lnTo>
                  <a:pt x="71380" y="43970"/>
                </a:lnTo>
                <a:lnTo>
                  <a:pt x="71380" y="43950"/>
                </a:lnTo>
                <a:lnTo>
                  <a:pt x="71370" y="43940"/>
                </a:lnTo>
                <a:lnTo>
                  <a:pt x="71370" y="43930"/>
                </a:lnTo>
                <a:lnTo>
                  <a:pt x="71370" y="43920"/>
                </a:lnTo>
                <a:lnTo>
                  <a:pt x="71370" y="43910"/>
                </a:lnTo>
                <a:lnTo>
                  <a:pt x="71370" y="43900"/>
                </a:lnTo>
                <a:lnTo>
                  <a:pt x="71370" y="43890"/>
                </a:lnTo>
                <a:lnTo>
                  <a:pt x="71370" y="43880"/>
                </a:lnTo>
                <a:lnTo>
                  <a:pt x="71380" y="43880"/>
                </a:lnTo>
                <a:lnTo>
                  <a:pt x="71390" y="43890"/>
                </a:lnTo>
                <a:lnTo>
                  <a:pt x="71400" y="43890"/>
                </a:lnTo>
                <a:lnTo>
                  <a:pt x="71420" y="43890"/>
                </a:lnTo>
                <a:lnTo>
                  <a:pt x="71430" y="43890"/>
                </a:lnTo>
                <a:lnTo>
                  <a:pt x="71440" y="43890"/>
                </a:lnTo>
                <a:lnTo>
                  <a:pt x="71460" y="43890"/>
                </a:lnTo>
                <a:lnTo>
                  <a:pt x="71480" y="43890"/>
                </a:lnTo>
                <a:lnTo>
                  <a:pt x="71500" y="43890"/>
                </a:lnTo>
                <a:lnTo>
                  <a:pt x="71500" y="43880"/>
                </a:lnTo>
                <a:lnTo>
                  <a:pt x="71510" y="43880"/>
                </a:lnTo>
                <a:lnTo>
                  <a:pt x="71510" y="43890"/>
                </a:lnTo>
                <a:lnTo>
                  <a:pt x="71530" y="43890"/>
                </a:lnTo>
                <a:lnTo>
                  <a:pt x="71550" y="43890"/>
                </a:lnTo>
                <a:lnTo>
                  <a:pt x="71570" y="43890"/>
                </a:lnTo>
                <a:lnTo>
                  <a:pt x="71580" y="43890"/>
                </a:lnTo>
                <a:lnTo>
                  <a:pt x="71590" y="43890"/>
                </a:lnTo>
                <a:lnTo>
                  <a:pt x="71600" y="43890"/>
                </a:lnTo>
                <a:lnTo>
                  <a:pt x="71600" y="43900"/>
                </a:lnTo>
                <a:lnTo>
                  <a:pt x="71610" y="43910"/>
                </a:lnTo>
                <a:lnTo>
                  <a:pt x="71630" y="43930"/>
                </a:lnTo>
                <a:lnTo>
                  <a:pt x="71660" y="43950"/>
                </a:lnTo>
                <a:lnTo>
                  <a:pt x="71660" y="43960"/>
                </a:lnTo>
                <a:lnTo>
                  <a:pt x="71690" y="43980"/>
                </a:lnTo>
                <a:lnTo>
                  <a:pt x="71700" y="43990"/>
                </a:lnTo>
                <a:lnTo>
                  <a:pt x="71710" y="44010"/>
                </a:lnTo>
                <a:lnTo>
                  <a:pt x="71730" y="44020"/>
                </a:lnTo>
                <a:lnTo>
                  <a:pt x="71730" y="44030"/>
                </a:lnTo>
                <a:lnTo>
                  <a:pt x="71740" y="44040"/>
                </a:lnTo>
                <a:lnTo>
                  <a:pt x="71750" y="44050"/>
                </a:lnTo>
                <a:lnTo>
                  <a:pt x="71760" y="44060"/>
                </a:lnTo>
                <a:lnTo>
                  <a:pt x="71780" y="44080"/>
                </a:lnTo>
                <a:lnTo>
                  <a:pt x="71780" y="44090"/>
                </a:lnTo>
                <a:lnTo>
                  <a:pt x="71790" y="44090"/>
                </a:lnTo>
                <a:lnTo>
                  <a:pt x="71810" y="44110"/>
                </a:lnTo>
                <a:lnTo>
                  <a:pt x="71820" y="44130"/>
                </a:lnTo>
                <a:lnTo>
                  <a:pt x="71850" y="44160"/>
                </a:lnTo>
                <a:lnTo>
                  <a:pt x="71890" y="44130"/>
                </a:lnTo>
                <a:lnTo>
                  <a:pt x="71920" y="44090"/>
                </a:lnTo>
                <a:lnTo>
                  <a:pt x="71930" y="44100"/>
                </a:lnTo>
                <a:lnTo>
                  <a:pt x="71950" y="44120"/>
                </a:lnTo>
                <a:lnTo>
                  <a:pt x="71970" y="44150"/>
                </a:lnTo>
                <a:lnTo>
                  <a:pt x="71990" y="44160"/>
                </a:lnTo>
                <a:lnTo>
                  <a:pt x="72000" y="44180"/>
                </a:lnTo>
                <a:lnTo>
                  <a:pt x="72050" y="44190"/>
                </a:lnTo>
                <a:lnTo>
                  <a:pt x="72060" y="44180"/>
                </a:lnTo>
                <a:lnTo>
                  <a:pt x="72070" y="44180"/>
                </a:lnTo>
                <a:lnTo>
                  <a:pt x="72080" y="44180"/>
                </a:lnTo>
                <a:lnTo>
                  <a:pt x="72090" y="44180"/>
                </a:lnTo>
                <a:lnTo>
                  <a:pt x="72090" y="44190"/>
                </a:lnTo>
                <a:lnTo>
                  <a:pt x="72100" y="44200"/>
                </a:lnTo>
                <a:lnTo>
                  <a:pt x="72100" y="44210"/>
                </a:lnTo>
                <a:lnTo>
                  <a:pt x="72110" y="44210"/>
                </a:lnTo>
                <a:lnTo>
                  <a:pt x="72120" y="44220"/>
                </a:lnTo>
                <a:lnTo>
                  <a:pt x="72130" y="44220"/>
                </a:lnTo>
                <a:lnTo>
                  <a:pt x="72140" y="44220"/>
                </a:lnTo>
                <a:lnTo>
                  <a:pt x="72140" y="44210"/>
                </a:lnTo>
                <a:lnTo>
                  <a:pt x="72150" y="44210"/>
                </a:lnTo>
                <a:lnTo>
                  <a:pt x="72160" y="44200"/>
                </a:lnTo>
                <a:lnTo>
                  <a:pt x="72170" y="44200"/>
                </a:lnTo>
                <a:lnTo>
                  <a:pt x="72200" y="44190"/>
                </a:lnTo>
                <a:lnTo>
                  <a:pt x="72220" y="44190"/>
                </a:lnTo>
                <a:lnTo>
                  <a:pt x="72210" y="44170"/>
                </a:lnTo>
                <a:lnTo>
                  <a:pt x="72200" y="44160"/>
                </a:lnTo>
                <a:lnTo>
                  <a:pt x="72200" y="44150"/>
                </a:lnTo>
                <a:lnTo>
                  <a:pt x="72200" y="44140"/>
                </a:lnTo>
                <a:lnTo>
                  <a:pt x="72200" y="44130"/>
                </a:lnTo>
                <a:lnTo>
                  <a:pt x="72200" y="44120"/>
                </a:lnTo>
                <a:lnTo>
                  <a:pt x="72200" y="44110"/>
                </a:lnTo>
                <a:lnTo>
                  <a:pt x="72200" y="44100"/>
                </a:lnTo>
                <a:lnTo>
                  <a:pt x="72200" y="44090"/>
                </a:lnTo>
                <a:lnTo>
                  <a:pt x="72200" y="44080"/>
                </a:lnTo>
                <a:lnTo>
                  <a:pt x="72200" y="44070"/>
                </a:lnTo>
                <a:lnTo>
                  <a:pt x="72200" y="44060"/>
                </a:lnTo>
                <a:lnTo>
                  <a:pt x="72200" y="44050"/>
                </a:lnTo>
                <a:lnTo>
                  <a:pt x="72190" y="44040"/>
                </a:lnTo>
                <a:lnTo>
                  <a:pt x="72190" y="44030"/>
                </a:lnTo>
                <a:lnTo>
                  <a:pt x="72180" y="44010"/>
                </a:lnTo>
                <a:lnTo>
                  <a:pt x="72180" y="44000"/>
                </a:lnTo>
                <a:lnTo>
                  <a:pt x="72180" y="43990"/>
                </a:lnTo>
                <a:lnTo>
                  <a:pt x="72180" y="43980"/>
                </a:lnTo>
                <a:lnTo>
                  <a:pt x="72180" y="43970"/>
                </a:lnTo>
                <a:lnTo>
                  <a:pt x="72180" y="43960"/>
                </a:lnTo>
                <a:lnTo>
                  <a:pt x="72190" y="43950"/>
                </a:lnTo>
                <a:lnTo>
                  <a:pt x="72190" y="43940"/>
                </a:lnTo>
                <a:lnTo>
                  <a:pt x="72190" y="43930"/>
                </a:lnTo>
                <a:lnTo>
                  <a:pt x="72190" y="43920"/>
                </a:lnTo>
                <a:lnTo>
                  <a:pt x="72200" y="43920"/>
                </a:lnTo>
                <a:lnTo>
                  <a:pt x="72200" y="43910"/>
                </a:lnTo>
                <a:lnTo>
                  <a:pt x="72210" y="43910"/>
                </a:lnTo>
                <a:lnTo>
                  <a:pt x="72220" y="43900"/>
                </a:lnTo>
                <a:lnTo>
                  <a:pt x="72230" y="43890"/>
                </a:lnTo>
                <a:lnTo>
                  <a:pt x="72240" y="43880"/>
                </a:lnTo>
                <a:lnTo>
                  <a:pt x="72240" y="43870"/>
                </a:lnTo>
                <a:lnTo>
                  <a:pt x="72250" y="43860"/>
                </a:lnTo>
                <a:lnTo>
                  <a:pt x="72260" y="43850"/>
                </a:lnTo>
                <a:lnTo>
                  <a:pt x="72270" y="43840"/>
                </a:lnTo>
                <a:lnTo>
                  <a:pt x="72280" y="43840"/>
                </a:lnTo>
                <a:lnTo>
                  <a:pt x="72280" y="43830"/>
                </a:lnTo>
                <a:lnTo>
                  <a:pt x="72290" y="43830"/>
                </a:lnTo>
                <a:lnTo>
                  <a:pt x="72290" y="43820"/>
                </a:lnTo>
                <a:lnTo>
                  <a:pt x="72290" y="43810"/>
                </a:lnTo>
                <a:lnTo>
                  <a:pt x="72290" y="43800"/>
                </a:lnTo>
                <a:lnTo>
                  <a:pt x="72290" y="43790"/>
                </a:lnTo>
                <a:lnTo>
                  <a:pt x="72280" y="43790"/>
                </a:lnTo>
                <a:lnTo>
                  <a:pt x="72280" y="43780"/>
                </a:lnTo>
                <a:lnTo>
                  <a:pt x="72270" y="43780"/>
                </a:lnTo>
                <a:lnTo>
                  <a:pt x="72260" y="43760"/>
                </a:lnTo>
                <a:lnTo>
                  <a:pt x="72250" y="43750"/>
                </a:lnTo>
                <a:lnTo>
                  <a:pt x="72240" y="43750"/>
                </a:lnTo>
                <a:lnTo>
                  <a:pt x="72230" y="43750"/>
                </a:lnTo>
                <a:lnTo>
                  <a:pt x="72230" y="43740"/>
                </a:lnTo>
                <a:lnTo>
                  <a:pt x="72220" y="43740"/>
                </a:lnTo>
                <a:lnTo>
                  <a:pt x="72220" y="43730"/>
                </a:lnTo>
                <a:lnTo>
                  <a:pt x="72220" y="43720"/>
                </a:lnTo>
                <a:lnTo>
                  <a:pt x="72220" y="43710"/>
                </a:lnTo>
                <a:lnTo>
                  <a:pt x="72220" y="43700"/>
                </a:lnTo>
                <a:lnTo>
                  <a:pt x="72220" y="43690"/>
                </a:lnTo>
                <a:lnTo>
                  <a:pt x="72220" y="43680"/>
                </a:lnTo>
                <a:lnTo>
                  <a:pt x="72220" y="43670"/>
                </a:lnTo>
                <a:lnTo>
                  <a:pt x="72220" y="43660"/>
                </a:lnTo>
                <a:lnTo>
                  <a:pt x="72220" y="43650"/>
                </a:lnTo>
                <a:lnTo>
                  <a:pt x="72220" y="43640"/>
                </a:lnTo>
                <a:lnTo>
                  <a:pt x="72230" y="43640"/>
                </a:lnTo>
                <a:lnTo>
                  <a:pt x="72240" y="43630"/>
                </a:lnTo>
                <a:lnTo>
                  <a:pt x="72250" y="43630"/>
                </a:lnTo>
                <a:lnTo>
                  <a:pt x="72250" y="43620"/>
                </a:lnTo>
                <a:lnTo>
                  <a:pt x="72260" y="43620"/>
                </a:lnTo>
                <a:lnTo>
                  <a:pt x="72270" y="43610"/>
                </a:lnTo>
                <a:lnTo>
                  <a:pt x="72280" y="43610"/>
                </a:lnTo>
                <a:lnTo>
                  <a:pt x="72280" y="43600"/>
                </a:lnTo>
                <a:lnTo>
                  <a:pt x="72300" y="43590"/>
                </a:lnTo>
                <a:lnTo>
                  <a:pt x="72320" y="43570"/>
                </a:lnTo>
                <a:lnTo>
                  <a:pt x="72330" y="43570"/>
                </a:lnTo>
                <a:lnTo>
                  <a:pt x="72330" y="43560"/>
                </a:lnTo>
                <a:lnTo>
                  <a:pt x="72330" y="43550"/>
                </a:lnTo>
                <a:lnTo>
                  <a:pt x="72320" y="43540"/>
                </a:lnTo>
                <a:lnTo>
                  <a:pt x="72330" y="43530"/>
                </a:lnTo>
                <a:lnTo>
                  <a:pt x="72330" y="43520"/>
                </a:lnTo>
                <a:lnTo>
                  <a:pt x="72330" y="43510"/>
                </a:lnTo>
                <a:lnTo>
                  <a:pt x="72330" y="43500"/>
                </a:lnTo>
                <a:lnTo>
                  <a:pt x="72320" y="43490"/>
                </a:lnTo>
                <a:lnTo>
                  <a:pt x="72320" y="43480"/>
                </a:lnTo>
                <a:lnTo>
                  <a:pt x="72320" y="43470"/>
                </a:lnTo>
                <a:lnTo>
                  <a:pt x="72310" y="43470"/>
                </a:lnTo>
                <a:lnTo>
                  <a:pt x="72310" y="43460"/>
                </a:lnTo>
                <a:lnTo>
                  <a:pt x="72300" y="43450"/>
                </a:lnTo>
                <a:lnTo>
                  <a:pt x="72290" y="43440"/>
                </a:lnTo>
                <a:lnTo>
                  <a:pt x="72280" y="43440"/>
                </a:lnTo>
                <a:lnTo>
                  <a:pt x="72280" y="43430"/>
                </a:lnTo>
                <a:lnTo>
                  <a:pt x="72270" y="43430"/>
                </a:lnTo>
                <a:lnTo>
                  <a:pt x="72270" y="43420"/>
                </a:lnTo>
                <a:lnTo>
                  <a:pt x="72260" y="43410"/>
                </a:lnTo>
                <a:lnTo>
                  <a:pt x="72250" y="43400"/>
                </a:lnTo>
                <a:lnTo>
                  <a:pt x="72250" y="43390"/>
                </a:lnTo>
                <a:lnTo>
                  <a:pt x="72240" y="43390"/>
                </a:lnTo>
                <a:lnTo>
                  <a:pt x="72250" y="43380"/>
                </a:lnTo>
                <a:lnTo>
                  <a:pt x="72290" y="43360"/>
                </a:lnTo>
                <a:lnTo>
                  <a:pt x="72300" y="43350"/>
                </a:lnTo>
                <a:lnTo>
                  <a:pt x="72310" y="43350"/>
                </a:lnTo>
                <a:lnTo>
                  <a:pt x="72360" y="43310"/>
                </a:lnTo>
                <a:lnTo>
                  <a:pt x="72370" y="43300"/>
                </a:lnTo>
                <a:lnTo>
                  <a:pt x="72380" y="43290"/>
                </a:lnTo>
                <a:lnTo>
                  <a:pt x="72410" y="43270"/>
                </a:lnTo>
                <a:lnTo>
                  <a:pt x="72420" y="43270"/>
                </a:lnTo>
                <a:lnTo>
                  <a:pt x="72430" y="43260"/>
                </a:lnTo>
                <a:lnTo>
                  <a:pt x="72440" y="43250"/>
                </a:lnTo>
                <a:lnTo>
                  <a:pt x="72460" y="43240"/>
                </a:lnTo>
                <a:lnTo>
                  <a:pt x="72470" y="43230"/>
                </a:lnTo>
                <a:lnTo>
                  <a:pt x="72480" y="43220"/>
                </a:lnTo>
                <a:lnTo>
                  <a:pt x="72490" y="43210"/>
                </a:lnTo>
                <a:lnTo>
                  <a:pt x="72500" y="43210"/>
                </a:lnTo>
                <a:lnTo>
                  <a:pt x="72510" y="43200"/>
                </a:lnTo>
                <a:lnTo>
                  <a:pt x="72520" y="43200"/>
                </a:lnTo>
                <a:lnTo>
                  <a:pt x="72520" y="43190"/>
                </a:lnTo>
                <a:lnTo>
                  <a:pt x="72520" y="43200"/>
                </a:lnTo>
                <a:lnTo>
                  <a:pt x="72540" y="43200"/>
                </a:lnTo>
                <a:lnTo>
                  <a:pt x="72550" y="43200"/>
                </a:lnTo>
                <a:lnTo>
                  <a:pt x="72560" y="43200"/>
                </a:lnTo>
                <a:lnTo>
                  <a:pt x="72570" y="43210"/>
                </a:lnTo>
                <a:lnTo>
                  <a:pt x="72570" y="43220"/>
                </a:lnTo>
                <a:lnTo>
                  <a:pt x="72560" y="43230"/>
                </a:lnTo>
                <a:lnTo>
                  <a:pt x="72570" y="43240"/>
                </a:lnTo>
                <a:lnTo>
                  <a:pt x="72570" y="43250"/>
                </a:lnTo>
                <a:lnTo>
                  <a:pt x="72580" y="43250"/>
                </a:lnTo>
                <a:lnTo>
                  <a:pt x="72590" y="43250"/>
                </a:lnTo>
                <a:lnTo>
                  <a:pt x="72590" y="43260"/>
                </a:lnTo>
                <a:lnTo>
                  <a:pt x="72600" y="43280"/>
                </a:lnTo>
                <a:lnTo>
                  <a:pt x="72600" y="43290"/>
                </a:lnTo>
                <a:lnTo>
                  <a:pt x="72610" y="43290"/>
                </a:lnTo>
                <a:lnTo>
                  <a:pt x="72610" y="43300"/>
                </a:lnTo>
                <a:lnTo>
                  <a:pt x="72600" y="43300"/>
                </a:lnTo>
                <a:lnTo>
                  <a:pt x="72600" y="43310"/>
                </a:lnTo>
                <a:lnTo>
                  <a:pt x="72600" y="43320"/>
                </a:lnTo>
                <a:lnTo>
                  <a:pt x="72600" y="43330"/>
                </a:lnTo>
                <a:lnTo>
                  <a:pt x="72610" y="43330"/>
                </a:lnTo>
                <a:lnTo>
                  <a:pt x="72620" y="43330"/>
                </a:lnTo>
                <a:lnTo>
                  <a:pt x="72630" y="43340"/>
                </a:lnTo>
                <a:lnTo>
                  <a:pt x="72640" y="43350"/>
                </a:lnTo>
                <a:lnTo>
                  <a:pt x="72640" y="43360"/>
                </a:lnTo>
                <a:lnTo>
                  <a:pt x="72650" y="43360"/>
                </a:lnTo>
                <a:lnTo>
                  <a:pt x="72650" y="43370"/>
                </a:lnTo>
                <a:lnTo>
                  <a:pt x="72660" y="43380"/>
                </a:lnTo>
                <a:lnTo>
                  <a:pt x="72660" y="43400"/>
                </a:lnTo>
                <a:lnTo>
                  <a:pt x="72670" y="43400"/>
                </a:lnTo>
                <a:lnTo>
                  <a:pt x="72670" y="43410"/>
                </a:lnTo>
                <a:lnTo>
                  <a:pt x="72670" y="43430"/>
                </a:lnTo>
                <a:lnTo>
                  <a:pt x="72680" y="43430"/>
                </a:lnTo>
                <a:lnTo>
                  <a:pt x="72680" y="43440"/>
                </a:lnTo>
                <a:lnTo>
                  <a:pt x="72680" y="43450"/>
                </a:lnTo>
                <a:lnTo>
                  <a:pt x="72680" y="43460"/>
                </a:lnTo>
                <a:lnTo>
                  <a:pt x="72670" y="43470"/>
                </a:lnTo>
                <a:lnTo>
                  <a:pt x="72670" y="43480"/>
                </a:lnTo>
                <a:lnTo>
                  <a:pt x="72680" y="43490"/>
                </a:lnTo>
                <a:lnTo>
                  <a:pt x="72670" y="43510"/>
                </a:lnTo>
                <a:lnTo>
                  <a:pt x="72660" y="43580"/>
                </a:lnTo>
                <a:lnTo>
                  <a:pt x="72660" y="43610"/>
                </a:lnTo>
                <a:lnTo>
                  <a:pt x="72660" y="43630"/>
                </a:lnTo>
                <a:lnTo>
                  <a:pt x="72660" y="43660"/>
                </a:lnTo>
                <a:lnTo>
                  <a:pt x="72660" y="43670"/>
                </a:lnTo>
                <a:lnTo>
                  <a:pt x="72660" y="43680"/>
                </a:lnTo>
                <a:lnTo>
                  <a:pt x="72660" y="43700"/>
                </a:lnTo>
                <a:lnTo>
                  <a:pt x="72660" y="43720"/>
                </a:lnTo>
                <a:lnTo>
                  <a:pt x="72670" y="43730"/>
                </a:lnTo>
                <a:lnTo>
                  <a:pt x="72680" y="43740"/>
                </a:lnTo>
                <a:lnTo>
                  <a:pt x="72680" y="43750"/>
                </a:lnTo>
                <a:lnTo>
                  <a:pt x="72680" y="43760"/>
                </a:lnTo>
                <a:lnTo>
                  <a:pt x="72670" y="43770"/>
                </a:lnTo>
                <a:lnTo>
                  <a:pt x="72670" y="43780"/>
                </a:lnTo>
                <a:lnTo>
                  <a:pt x="72730" y="43810"/>
                </a:lnTo>
                <a:lnTo>
                  <a:pt x="72800" y="43850"/>
                </a:lnTo>
                <a:lnTo>
                  <a:pt x="72830" y="43860"/>
                </a:lnTo>
                <a:lnTo>
                  <a:pt x="72850" y="43870"/>
                </a:lnTo>
                <a:lnTo>
                  <a:pt x="72890" y="43890"/>
                </a:lnTo>
                <a:lnTo>
                  <a:pt x="72890" y="43900"/>
                </a:lnTo>
                <a:lnTo>
                  <a:pt x="72890" y="43910"/>
                </a:lnTo>
                <a:lnTo>
                  <a:pt x="72890" y="43920"/>
                </a:lnTo>
                <a:lnTo>
                  <a:pt x="72890" y="43940"/>
                </a:lnTo>
                <a:lnTo>
                  <a:pt x="72890" y="43950"/>
                </a:lnTo>
                <a:lnTo>
                  <a:pt x="72890" y="43960"/>
                </a:lnTo>
                <a:lnTo>
                  <a:pt x="72880" y="43980"/>
                </a:lnTo>
                <a:lnTo>
                  <a:pt x="72880" y="44020"/>
                </a:lnTo>
                <a:lnTo>
                  <a:pt x="72880" y="44040"/>
                </a:lnTo>
                <a:lnTo>
                  <a:pt x="72880" y="44060"/>
                </a:lnTo>
                <a:lnTo>
                  <a:pt x="72880" y="44070"/>
                </a:lnTo>
                <a:lnTo>
                  <a:pt x="72880" y="44080"/>
                </a:lnTo>
                <a:lnTo>
                  <a:pt x="72880" y="44100"/>
                </a:lnTo>
                <a:lnTo>
                  <a:pt x="72900" y="44100"/>
                </a:lnTo>
                <a:lnTo>
                  <a:pt x="72940" y="44110"/>
                </a:lnTo>
                <a:lnTo>
                  <a:pt x="72950" y="44110"/>
                </a:lnTo>
                <a:lnTo>
                  <a:pt x="72970" y="44110"/>
                </a:lnTo>
                <a:lnTo>
                  <a:pt x="72990" y="44110"/>
                </a:lnTo>
                <a:lnTo>
                  <a:pt x="72990" y="44120"/>
                </a:lnTo>
                <a:lnTo>
                  <a:pt x="73010" y="44150"/>
                </a:lnTo>
                <a:lnTo>
                  <a:pt x="73020" y="44170"/>
                </a:lnTo>
                <a:lnTo>
                  <a:pt x="73040" y="44190"/>
                </a:lnTo>
                <a:lnTo>
                  <a:pt x="73050" y="44200"/>
                </a:lnTo>
                <a:lnTo>
                  <a:pt x="73060" y="44210"/>
                </a:lnTo>
                <a:lnTo>
                  <a:pt x="73090" y="44250"/>
                </a:lnTo>
                <a:lnTo>
                  <a:pt x="73130" y="44250"/>
                </a:lnTo>
                <a:lnTo>
                  <a:pt x="73200" y="44230"/>
                </a:lnTo>
                <a:lnTo>
                  <a:pt x="73230" y="44220"/>
                </a:lnTo>
                <a:lnTo>
                  <a:pt x="73240" y="44220"/>
                </a:lnTo>
                <a:lnTo>
                  <a:pt x="73260" y="44220"/>
                </a:lnTo>
                <a:lnTo>
                  <a:pt x="73270" y="44220"/>
                </a:lnTo>
                <a:lnTo>
                  <a:pt x="73280" y="44220"/>
                </a:lnTo>
                <a:lnTo>
                  <a:pt x="73290" y="44220"/>
                </a:lnTo>
                <a:lnTo>
                  <a:pt x="73310" y="44220"/>
                </a:lnTo>
                <a:lnTo>
                  <a:pt x="73330" y="44220"/>
                </a:lnTo>
                <a:lnTo>
                  <a:pt x="73350" y="44220"/>
                </a:lnTo>
                <a:lnTo>
                  <a:pt x="73380" y="44210"/>
                </a:lnTo>
                <a:lnTo>
                  <a:pt x="73400" y="44260"/>
                </a:lnTo>
                <a:lnTo>
                  <a:pt x="73420" y="44280"/>
                </a:lnTo>
                <a:lnTo>
                  <a:pt x="73430" y="44300"/>
                </a:lnTo>
                <a:lnTo>
                  <a:pt x="73440" y="44300"/>
                </a:lnTo>
                <a:lnTo>
                  <a:pt x="73440" y="44310"/>
                </a:lnTo>
                <a:lnTo>
                  <a:pt x="73460" y="44340"/>
                </a:lnTo>
                <a:lnTo>
                  <a:pt x="73470" y="44350"/>
                </a:lnTo>
                <a:lnTo>
                  <a:pt x="73520" y="44390"/>
                </a:lnTo>
                <a:lnTo>
                  <a:pt x="73570" y="44340"/>
                </a:lnTo>
                <a:lnTo>
                  <a:pt x="73580" y="44330"/>
                </a:lnTo>
                <a:lnTo>
                  <a:pt x="73640" y="44270"/>
                </a:lnTo>
                <a:lnTo>
                  <a:pt x="73670" y="44210"/>
                </a:lnTo>
                <a:lnTo>
                  <a:pt x="73700" y="44150"/>
                </a:lnTo>
                <a:lnTo>
                  <a:pt x="73740" y="44160"/>
                </a:lnTo>
                <a:lnTo>
                  <a:pt x="73770" y="44160"/>
                </a:lnTo>
                <a:lnTo>
                  <a:pt x="73810" y="44170"/>
                </a:lnTo>
                <a:lnTo>
                  <a:pt x="73870" y="44170"/>
                </a:lnTo>
                <a:lnTo>
                  <a:pt x="73890" y="44180"/>
                </a:lnTo>
                <a:lnTo>
                  <a:pt x="73930" y="44180"/>
                </a:lnTo>
                <a:lnTo>
                  <a:pt x="74000" y="44200"/>
                </a:lnTo>
                <a:lnTo>
                  <a:pt x="74020" y="44200"/>
                </a:lnTo>
                <a:lnTo>
                  <a:pt x="74050" y="44210"/>
                </a:lnTo>
                <a:lnTo>
                  <a:pt x="74060" y="44210"/>
                </a:lnTo>
                <a:lnTo>
                  <a:pt x="74130" y="44240"/>
                </a:lnTo>
                <a:lnTo>
                  <a:pt x="74130" y="44270"/>
                </a:lnTo>
                <a:lnTo>
                  <a:pt x="74170" y="44330"/>
                </a:lnTo>
                <a:lnTo>
                  <a:pt x="74180" y="44350"/>
                </a:lnTo>
                <a:lnTo>
                  <a:pt x="74250" y="44360"/>
                </a:lnTo>
                <a:lnTo>
                  <a:pt x="74270" y="44370"/>
                </a:lnTo>
                <a:lnTo>
                  <a:pt x="74290" y="44370"/>
                </a:lnTo>
                <a:lnTo>
                  <a:pt x="74310" y="44370"/>
                </a:lnTo>
                <a:lnTo>
                  <a:pt x="74330" y="44370"/>
                </a:lnTo>
                <a:lnTo>
                  <a:pt x="74430" y="44390"/>
                </a:lnTo>
                <a:lnTo>
                  <a:pt x="74440" y="44410"/>
                </a:lnTo>
                <a:lnTo>
                  <a:pt x="74500" y="44400"/>
                </a:lnTo>
                <a:lnTo>
                  <a:pt x="74530" y="44400"/>
                </a:lnTo>
                <a:lnTo>
                  <a:pt x="74530" y="44410"/>
                </a:lnTo>
                <a:lnTo>
                  <a:pt x="74540" y="44410"/>
                </a:lnTo>
                <a:lnTo>
                  <a:pt x="74540" y="44420"/>
                </a:lnTo>
                <a:lnTo>
                  <a:pt x="74560" y="44490"/>
                </a:lnTo>
                <a:lnTo>
                  <a:pt x="74570" y="44500"/>
                </a:lnTo>
                <a:lnTo>
                  <a:pt x="74600" y="44520"/>
                </a:lnTo>
                <a:lnTo>
                  <a:pt x="74660" y="44510"/>
                </a:lnTo>
                <a:lnTo>
                  <a:pt x="74670" y="44520"/>
                </a:lnTo>
                <a:lnTo>
                  <a:pt x="74690" y="44520"/>
                </a:lnTo>
                <a:lnTo>
                  <a:pt x="74730" y="44510"/>
                </a:lnTo>
                <a:lnTo>
                  <a:pt x="74730" y="44490"/>
                </a:lnTo>
                <a:lnTo>
                  <a:pt x="74740" y="44500"/>
                </a:lnTo>
                <a:lnTo>
                  <a:pt x="74760" y="44500"/>
                </a:lnTo>
                <a:lnTo>
                  <a:pt x="74760" y="44510"/>
                </a:lnTo>
                <a:lnTo>
                  <a:pt x="74770" y="44510"/>
                </a:lnTo>
                <a:lnTo>
                  <a:pt x="74800" y="44500"/>
                </a:lnTo>
                <a:lnTo>
                  <a:pt x="74800" y="44490"/>
                </a:lnTo>
                <a:lnTo>
                  <a:pt x="74800" y="44470"/>
                </a:lnTo>
                <a:lnTo>
                  <a:pt x="74800" y="44460"/>
                </a:lnTo>
                <a:lnTo>
                  <a:pt x="74800" y="44450"/>
                </a:lnTo>
                <a:lnTo>
                  <a:pt x="74810" y="44400"/>
                </a:lnTo>
                <a:lnTo>
                  <a:pt x="74820" y="44370"/>
                </a:lnTo>
                <a:lnTo>
                  <a:pt x="74820" y="44360"/>
                </a:lnTo>
                <a:lnTo>
                  <a:pt x="74830" y="44320"/>
                </a:lnTo>
                <a:lnTo>
                  <a:pt x="74850" y="44280"/>
                </a:lnTo>
                <a:lnTo>
                  <a:pt x="74860" y="44280"/>
                </a:lnTo>
                <a:lnTo>
                  <a:pt x="74880" y="44270"/>
                </a:lnTo>
                <a:lnTo>
                  <a:pt x="74900" y="44260"/>
                </a:lnTo>
                <a:lnTo>
                  <a:pt x="74910" y="44250"/>
                </a:lnTo>
                <a:lnTo>
                  <a:pt x="74920" y="44250"/>
                </a:lnTo>
                <a:lnTo>
                  <a:pt x="74980" y="44220"/>
                </a:lnTo>
                <a:lnTo>
                  <a:pt x="74990" y="44210"/>
                </a:lnTo>
                <a:lnTo>
                  <a:pt x="75000" y="44210"/>
                </a:lnTo>
                <a:lnTo>
                  <a:pt x="75010" y="44210"/>
                </a:lnTo>
                <a:lnTo>
                  <a:pt x="75020" y="44210"/>
                </a:lnTo>
                <a:lnTo>
                  <a:pt x="75040" y="44200"/>
                </a:lnTo>
                <a:lnTo>
                  <a:pt x="75060" y="44200"/>
                </a:lnTo>
                <a:lnTo>
                  <a:pt x="75120" y="44190"/>
                </a:lnTo>
                <a:lnTo>
                  <a:pt x="75120" y="44130"/>
                </a:lnTo>
                <a:lnTo>
                  <a:pt x="75120" y="44110"/>
                </a:lnTo>
                <a:lnTo>
                  <a:pt x="75130" y="44110"/>
                </a:lnTo>
                <a:lnTo>
                  <a:pt x="75140" y="44100"/>
                </a:lnTo>
                <a:lnTo>
                  <a:pt x="75150" y="44100"/>
                </a:lnTo>
                <a:lnTo>
                  <a:pt x="75150" y="44110"/>
                </a:lnTo>
                <a:lnTo>
                  <a:pt x="75150" y="44120"/>
                </a:lnTo>
                <a:lnTo>
                  <a:pt x="75160" y="44120"/>
                </a:lnTo>
                <a:lnTo>
                  <a:pt x="75160" y="44110"/>
                </a:lnTo>
                <a:lnTo>
                  <a:pt x="75170" y="44110"/>
                </a:lnTo>
                <a:lnTo>
                  <a:pt x="75170" y="44120"/>
                </a:lnTo>
                <a:lnTo>
                  <a:pt x="75180" y="44120"/>
                </a:lnTo>
                <a:lnTo>
                  <a:pt x="75190" y="44120"/>
                </a:lnTo>
                <a:lnTo>
                  <a:pt x="75190" y="44130"/>
                </a:lnTo>
                <a:lnTo>
                  <a:pt x="75200" y="44130"/>
                </a:lnTo>
                <a:lnTo>
                  <a:pt x="75200" y="44120"/>
                </a:lnTo>
                <a:lnTo>
                  <a:pt x="75200" y="44110"/>
                </a:lnTo>
                <a:lnTo>
                  <a:pt x="75210" y="44110"/>
                </a:lnTo>
                <a:lnTo>
                  <a:pt x="75210" y="44100"/>
                </a:lnTo>
                <a:lnTo>
                  <a:pt x="75220" y="44110"/>
                </a:lnTo>
                <a:lnTo>
                  <a:pt x="75220" y="44120"/>
                </a:lnTo>
                <a:lnTo>
                  <a:pt x="75230" y="44120"/>
                </a:lnTo>
                <a:lnTo>
                  <a:pt x="75240" y="44120"/>
                </a:lnTo>
                <a:lnTo>
                  <a:pt x="75250" y="44120"/>
                </a:lnTo>
                <a:lnTo>
                  <a:pt x="75260" y="44120"/>
                </a:lnTo>
                <a:lnTo>
                  <a:pt x="75250" y="44110"/>
                </a:lnTo>
                <a:lnTo>
                  <a:pt x="75250" y="44100"/>
                </a:lnTo>
                <a:lnTo>
                  <a:pt x="75260" y="44100"/>
                </a:lnTo>
                <a:lnTo>
                  <a:pt x="75270" y="44100"/>
                </a:lnTo>
                <a:lnTo>
                  <a:pt x="75280" y="44110"/>
                </a:lnTo>
                <a:lnTo>
                  <a:pt x="75290" y="44110"/>
                </a:lnTo>
                <a:lnTo>
                  <a:pt x="75300" y="44110"/>
                </a:lnTo>
                <a:lnTo>
                  <a:pt x="75310" y="44110"/>
                </a:lnTo>
                <a:lnTo>
                  <a:pt x="75320" y="44110"/>
                </a:lnTo>
                <a:lnTo>
                  <a:pt x="75320" y="44100"/>
                </a:lnTo>
                <a:lnTo>
                  <a:pt x="75320" y="44090"/>
                </a:lnTo>
                <a:lnTo>
                  <a:pt x="75330" y="44090"/>
                </a:lnTo>
                <a:lnTo>
                  <a:pt x="75330" y="44070"/>
                </a:lnTo>
                <a:lnTo>
                  <a:pt x="75330" y="43990"/>
                </a:lnTo>
                <a:lnTo>
                  <a:pt x="75330" y="43940"/>
                </a:lnTo>
                <a:lnTo>
                  <a:pt x="75330" y="43920"/>
                </a:lnTo>
                <a:lnTo>
                  <a:pt x="75320" y="43900"/>
                </a:lnTo>
                <a:lnTo>
                  <a:pt x="75310" y="43860"/>
                </a:lnTo>
                <a:lnTo>
                  <a:pt x="75290" y="43830"/>
                </a:lnTo>
                <a:lnTo>
                  <a:pt x="75280" y="43800"/>
                </a:lnTo>
                <a:lnTo>
                  <a:pt x="75280" y="43790"/>
                </a:lnTo>
                <a:lnTo>
                  <a:pt x="75280" y="43780"/>
                </a:lnTo>
                <a:lnTo>
                  <a:pt x="75270" y="43770"/>
                </a:lnTo>
                <a:lnTo>
                  <a:pt x="75270" y="43760"/>
                </a:lnTo>
                <a:lnTo>
                  <a:pt x="75260" y="43750"/>
                </a:lnTo>
                <a:lnTo>
                  <a:pt x="75210" y="43770"/>
                </a:lnTo>
                <a:lnTo>
                  <a:pt x="75190" y="43750"/>
                </a:lnTo>
                <a:lnTo>
                  <a:pt x="75190" y="43740"/>
                </a:lnTo>
                <a:lnTo>
                  <a:pt x="75180" y="43730"/>
                </a:lnTo>
                <a:lnTo>
                  <a:pt x="75160" y="43720"/>
                </a:lnTo>
                <a:lnTo>
                  <a:pt x="75150" y="43710"/>
                </a:lnTo>
                <a:lnTo>
                  <a:pt x="75120" y="43680"/>
                </a:lnTo>
                <a:lnTo>
                  <a:pt x="75100" y="43670"/>
                </a:lnTo>
                <a:lnTo>
                  <a:pt x="75100" y="43650"/>
                </a:lnTo>
                <a:lnTo>
                  <a:pt x="75100" y="43630"/>
                </a:lnTo>
                <a:lnTo>
                  <a:pt x="75090" y="43590"/>
                </a:lnTo>
                <a:lnTo>
                  <a:pt x="75100" y="43540"/>
                </a:lnTo>
                <a:lnTo>
                  <a:pt x="75110" y="43490"/>
                </a:lnTo>
                <a:lnTo>
                  <a:pt x="75110" y="43480"/>
                </a:lnTo>
                <a:lnTo>
                  <a:pt x="75110" y="43470"/>
                </a:lnTo>
                <a:lnTo>
                  <a:pt x="75120" y="43440"/>
                </a:lnTo>
                <a:lnTo>
                  <a:pt x="75120" y="43410"/>
                </a:lnTo>
                <a:lnTo>
                  <a:pt x="75120" y="43400"/>
                </a:lnTo>
                <a:lnTo>
                  <a:pt x="75120" y="43390"/>
                </a:lnTo>
                <a:lnTo>
                  <a:pt x="75120" y="43380"/>
                </a:lnTo>
                <a:lnTo>
                  <a:pt x="75120" y="43370"/>
                </a:lnTo>
                <a:lnTo>
                  <a:pt x="75120" y="43360"/>
                </a:lnTo>
                <a:lnTo>
                  <a:pt x="75130" y="43300"/>
                </a:lnTo>
                <a:lnTo>
                  <a:pt x="75130" y="43280"/>
                </a:lnTo>
                <a:lnTo>
                  <a:pt x="75140" y="43210"/>
                </a:lnTo>
                <a:lnTo>
                  <a:pt x="75120" y="43200"/>
                </a:lnTo>
                <a:lnTo>
                  <a:pt x="75120" y="43190"/>
                </a:lnTo>
                <a:lnTo>
                  <a:pt x="75110" y="43180"/>
                </a:lnTo>
                <a:lnTo>
                  <a:pt x="75100" y="43180"/>
                </a:lnTo>
                <a:lnTo>
                  <a:pt x="75070" y="43160"/>
                </a:lnTo>
                <a:lnTo>
                  <a:pt x="75040" y="43150"/>
                </a:lnTo>
                <a:lnTo>
                  <a:pt x="75030" y="43150"/>
                </a:lnTo>
                <a:lnTo>
                  <a:pt x="75020" y="43150"/>
                </a:lnTo>
                <a:lnTo>
                  <a:pt x="74990" y="43160"/>
                </a:lnTo>
                <a:lnTo>
                  <a:pt x="74980" y="43170"/>
                </a:lnTo>
                <a:lnTo>
                  <a:pt x="74970" y="43170"/>
                </a:lnTo>
                <a:lnTo>
                  <a:pt x="74960" y="43170"/>
                </a:lnTo>
                <a:lnTo>
                  <a:pt x="74940" y="43160"/>
                </a:lnTo>
                <a:lnTo>
                  <a:pt x="74930" y="43160"/>
                </a:lnTo>
                <a:lnTo>
                  <a:pt x="74930" y="43170"/>
                </a:lnTo>
                <a:lnTo>
                  <a:pt x="74920" y="43170"/>
                </a:lnTo>
                <a:lnTo>
                  <a:pt x="74910" y="43180"/>
                </a:lnTo>
                <a:lnTo>
                  <a:pt x="74860" y="43210"/>
                </a:lnTo>
                <a:lnTo>
                  <a:pt x="74850" y="43210"/>
                </a:lnTo>
                <a:lnTo>
                  <a:pt x="74850" y="43220"/>
                </a:lnTo>
                <a:lnTo>
                  <a:pt x="74850" y="43230"/>
                </a:lnTo>
                <a:lnTo>
                  <a:pt x="74840" y="43230"/>
                </a:lnTo>
                <a:lnTo>
                  <a:pt x="74820" y="43230"/>
                </a:lnTo>
                <a:lnTo>
                  <a:pt x="74810" y="43220"/>
                </a:lnTo>
                <a:lnTo>
                  <a:pt x="74780" y="43190"/>
                </a:lnTo>
                <a:lnTo>
                  <a:pt x="74780" y="43180"/>
                </a:lnTo>
                <a:lnTo>
                  <a:pt x="74780" y="43160"/>
                </a:lnTo>
                <a:lnTo>
                  <a:pt x="74770" y="43140"/>
                </a:lnTo>
                <a:lnTo>
                  <a:pt x="74750" y="43120"/>
                </a:lnTo>
                <a:lnTo>
                  <a:pt x="74740" y="43110"/>
                </a:lnTo>
                <a:lnTo>
                  <a:pt x="74740" y="43100"/>
                </a:lnTo>
                <a:lnTo>
                  <a:pt x="74730" y="43100"/>
                </a:lnTo>
                <a:lnTo>
                  <a:pt x="74710" y="43080"/>
                </a:lnTo>
                <a:lnTo>
                  <a:pt x="74700" y="43070"/>
                </a:lnTo>
                <a:lnTo>
                  <a:pt x="74680" y="43050"/>
                </a:lnTo>
                <a:lnTo>
                  <a:pt x="74670" y="43030"/>
                </a:lnTo>
                <a:lnTo>
                  <a:pt x="74650" y="43010"/>
                </a:lnTo>
                <a:lnTo>
                  <a:pt x="74640" y="42990"/>
                </a:lnTo>
                <a:lnTo>
                  <a:pt x="74630" y="42970"/>
                </a:lnTo>
                <a:lnTo>
                  <a:pt x="74620" y="42970"/>
                </a:lnTo>
                <a:lnTo>
                  <a:pt x="74620" y="42960"/>
                </a:lnTo>
                <a:lnTo>
                  <a:pt x="74610" y="42960"/>
                </a:lnTo>
                <a:lnTo>
                  <a:pt x="74600" y="42960"/>
                </a:lnTo>
                <a:lnTo>
                  <a:pt x="74590" y="42970"/>
                </a:lnTo>
                <a:lnTo>
                  <a:pt x="74580" y="42970"/>
                </a:lnTo>
                <a:lnTo>
                  <a:pt x="74570" y="42970"/>
                </a:lnTo>
                <a:lnTo>
                  <a:pt x="74560" y="42970"/>
                </a:lnTo>
                <a:lnTo>
                  <a:pt x="74540" y="42980"/>
                </a:lnTo>
                <a:lnTo>
                  <a:pt x="74530" y="42980"/>
                </a:lnTo>
                <a:lnTo>
                  <a:pt x="74500" y="42990"/>
                </a:lnTo>
                <a:lnTo>
                  <a:pt x="74490" y="42950"/>
                </a:lnTo>
                <a:lnTo>
                  <a:pt x="74510" y="42950"/>
                </a:lnTo>
                <a:lnTo>
                  <a:pt x="74520" y="42950"/>
                </a:lnTo>
                <a:lnTo>
                  <a:pt x="74530" y="42950"/>
                </a:lnTo>
                <a:lnTo>
                  <a:pt x="74520" y="42950"/>
                </a:lnTo>
                <a:lnTo>
                  <a:pt x="74520" y="42940"/>
                </a:lnTo>
                <a:lnTo>
                  <a:pt x="74510" y="42930"/>
                </a:lnTo>
                <a:lnTo>
                  <a:pt x="74510" y="42920"/>
                </a:lnTo>
                <a:lnTo>
                  <a:pt x="74510" y="42910"/>
                </a:lnTo>
                <a:lnTo>
                  <a:pt x="74500" y="42910"/>
                </a:lnTo>
                <a:lnTo>
                  <a:pt x="74500" y="42900"/>
                </a:lnTo>
                <a:lnTo>
                  <a:pt x="74490" y="42890"/>
                </a:lnTo>
                <a:lnTo>
                  <a:pt x="74480" y="42900"/>
                </a:lnTo>
                <a:lnTo>
                  <a:pt x="74470" y="42900"/>
                </a:lnTo>
                <a:lnTo>
                  <a:pt x="74470" y="42910"/>
                </a:lnTo>
                <a:lnTo>
                  <a:pt x="74450" y="42900"/>
                </a:lnTo>
                <a:lnTo>
                  <a:pt x="74440" y="42890"/>
                </a:lnTo>
                <a:lnTo>
                  <a:pt x="74430" y="42890"/>
                </a:lnTo>
                <a:lnTo>
                  <a:pt x="74430" y="42880"/>
                </a:lnTo>
                <a:lnTo>
                  <a:pt x="74430" y="42870"/>
                </a:lnTo>
                <a:lnTo>
                  <a:pt x="74440" y="42860"/>
                </a:lnTo>
                <a:lnTo>
                  <a:pt x="74450" y="42850"/>
                </a:lnTo>
                <a:lnTo>
                  <a:pt x="74450" y="42840"/>
                </a:lnTo>
                <a:lnTo>
                  <a:pt x="74410" y="42840"/>
                </a:lnTo>
                <a:lnTo>
                  <a:pt x="74400" y="42830"/>
                </a:lnTo>
                <a:lnTo>
                  <a:pt x="74390" y="42830"/>
                </a:lnTo>
                <a:lnTo>
                  <a:pt x="74380" y="42830"/>
                </a:lnTo>
                <a:lnTo>
                  <a:pt x="74300" y="42820"/>
                </a:lnTo>
                <a:lnTo>
                  <a:pt x="74290" y="42820"/>
                </a:lnTo>
                <a:lnTo>
                  <a:pt x="74260" y="42820"/>
                </a:lnTo>
                <a:lnTo>
                  <a:pt x="74260" y="42810"/>
                </a:lnTo>
                <a:lnTo>
                  <a:pt x="74230" y="42810"/>
                </a:lnTo>
                <a:lnTo>
                  <a:pt x="74210" y="42810"/>
                </a:lnTo>
                <a:lnTo>
                  <a:pt x="74180" y="42800"/>
                </a:lnTo>
                <a:lnTo>
                  <a:pt x="74150" y="42800"/>
                </a:lnTo>
                <a:lnTo>
                  <a:pt x="74120" y="42800"/>
                </a:lnTo>
                <a:lnTo>
                  <a:pt x="74100" y="42790"/>
                </a:lnTo>
                <a:lnTo>
                  <a:pt x="74090" y="42790"/>
                </a:lnTo>
                <a:lnTo>
                  <a:pt x="74080" y="42790"/>
                </a:lnTo>
                <a:lnTo>
                  <a:pt x="74090" y="42780"/>
                </a:lnTo>
                <a:lnTo>
                  <a:pt x="74090" y="42760"/>
                </a:lnTo>
                <a:lnTo>
                  <a:pt x="74090" y="42750"/>
                </a:lnTo>
                <a:lnTo>
                  <a:pt x="74090" y="42740"/>
                </a:lnTo>
                <a:lnTo>
                  <a:pt x="74090" y="42730"/>
                </a:lnTo>
                <a:lnTo>
                  <a:pt x="74090" y="42720"/>
                </a:lnTo>
                <a:lnTo>
                  <a:pt x="74090" y="42710"/>
                </a:lnTo>
                <a:lnTo>
                  <a:pt x="74080" y="42700"/>
                </a:lnTo>
                <a:lnTo>
                  <a:pt x="74070" y="42700"/>
                </a:lnTo>
                <a:lnTo>
                  <a:pt x="74050" y="42690"/>
                </a:lnTo>
                <a:lnTo>
                  <a:pt x="74040" y="42680"/>
                </a:lnTo>
                <a:lnTo>
                  <a:pt x="74010" y="42660"/>
                </a:lnTo>
                <a:lnTo>
                  <a:pt x="74020" y="42580"/>
                </a:lnTo>
                <a:lnTo>
                  <a:pt x="74040" y="42560"/>
                </a:lnTo>
                <a:lnTo>
                  <a:pt x="74050" y="42550"/>
                </a:lnTo>
                <a:lnTo>
                  <a:pt x="74060" y="42540"/>
                </a:lnTo>
                <a:lnTo>
                  <a:pt x="74070" y="42530"/>
                </a:lnTo>
                <a:lnTo>
                  <a:pt x="74080" y="42530"/>
                </a:lnTo>
                <a:lnTo>
                  <a:pt x="74080" y="42520"/>
                </a:lnTo>
                <a:lnTo>
                  <a:pt x="74070" y="42520"/>
                </a:lnTo>
                <a:lnTo>
                  <a:pt x="74050" y="42510"/>
                </a:lnTo>
                <a:lnTo>
                  <a:pt x="74040" y="42500"/>
                </a:lnTo>
                <a:lnTo>
                  <a:pt x="74010" y="42500"/>
                </a:lnTo>
                <a:lnTo>
                  <a:pt x="73990" y="42490"/>
                </a:lnTo>
                <a:lnTo>
                  <a:pt x="73740" y="42400"/>
                </a:lnTo>
                <a:lnTo>
                  <a:pt x="73740" y="42420"/>
                </a:lnTo>
                <a:lnTo>
                  <a:pt x="73670" y="42460"/>
                </a:lnTo>
                <a:lnTo>
                  <a:pt x="73640" y="42440"/>
                </a:lnTo>
                <a:lnTo>
                  <a:pt x="73640" y="42360"/>
                </a:lnTo>
                <a:lnTo>
                  <a:pt x="73650" y="42310"/>
                </a:lnTo>
                <a:lnTo>
                  <a:pt x="73710" y="42130"/>
                </a:lnTo>
                <a:lnTo>
                  <a:pt x="73800" y="41900"/>
                </a:lnTo>
                <a:lnTo>
                  <a:pt x="73830" y="41800"/>
                </a:lnTo>
                <a:lnTo>
                  <a:pt x="73860" y="41710"/>
                </a:lnTo>
                <a:lnTo>
                  <a:pt x="73840" y="41700"/>
                </a:lnTo>
                <a:lnTo>
                  <a:pt x="73850" y="41670"/>
                </a:lnTo>
                <a:lnTo>
                  <a:pt x="73830" y="41650"/>
                </a:lnTo>
                <a:lnTo>
                  <a:pt x="73820" y="41640"/>
                </a:lnTo>
                <a:lnTo>
                  <a:pt x="73810" y="41630"/>
                </a:lnTo>
                <a:lnTo>
                  <a:pt x="73810" y="41620"/>
                </a:lnTo>
                <a:lnTo>
                  <a:pt x="73810" y="41600"/>
                </a:lnTo>
                <a:lnTo>
                  <a:pt x="73810" y="41590"/>
                </a:lnTo>
                <a:lnTo>
                  <a:pt x="73820" y="41590"/>
                </a:lnTo>
                <a:lnTo>
                  <a:pt x="73820" y="41580"/>
                </a:lnTo>
                <a:lnTo>
                  <a:pt x="73830" y="41570"/>
                </a:lnTo>
                <a:lnTo>
                  <a:pt x="73830" y="41560"/>
                </a:lnTo>
                <a:lnTo>
                  <a:pt x="73830" y="41550"/>
                </a:lnTo>
                <a:lnTo>
                  <a:pt x="73850" y="41530"/>
                </a:lnTo>
                <a:lnTo>
                  <a:pt x="73850" y="41540"/>
                </a:lnTo>
                <a:lnTo>
                  <a:pt x="73860" y="41540"/>
                </a:lnTo>
                <a:lnTo>
                  <a:pt x="73870" y="41550"/>
                </a:lnTo>
                <a:lnTo>
                  <a:pt x="73880" y="41560"/>
                </a:lnTo>
                <a:lnTo>
                  <a:pt x="73930" y="41570"/>
                </a:lnTo>
                <a:lnTo>
                  <a:pt x="73970" y="41580"/>
                </a:lnTo>
                <a:lnTo>
                  <a:pt x="73970" y="41570"/>
                </a:lnTo>
                <a:lnTo>
                  <a:pt x="73980" y="41580"/>
                </a:lnTo>
                <a:lnTo>
                  <a:pt x="73990" y="41580"/>
                </a:lnTo>
                <a:lnTo>
                  <a:pt x="74000" y="41580"/>
                </a:lnTo>
                <a:lnTo>
                  <a:pt x="74000" y="41570"/>
                </a:lnTo>
                <a:lnTo>
                  <a:pt x="74010" y="41570"/>
                </a:lnTo>
                <a:lnTo>
                  <a:pt x="74010" y="41580"/>
                </a:lnTo>
                <a:lnTo>
                  <a:pt x="74010" y="41590"/>
                </a:lnTo>
                <a:lnTo>
                  <a:pt x="74020" y="41600"/>
                </a:lnTo>
                <a:lnTo>
                  <a:pt x="74030" y="41600"/>
                </a:lnTo>
                <a:lnTo>
                  <a:pt x="74040" y="41610"/>
                </a:lnTo>
                <a:lnTo>
                  <a:pt x="74050" y="41610"/>
                </a:lnTo>
                <a:lnTo>
                  <a:pt x="74060" y="41620"/>
                </a:lnTo>
                <a:lnTo>
                  <a:pt x="74070" y="41620"/>
                </a:lnTo>
                <a:lnTo>
                  <a:pt x="74070" y="41630"/>
                </a:lnTo>
                <a:lnTo>
                  <a:pt x="74080" y="41640"/>
                </a:lnTo>
                <a:lnTo>
                  <a:pt x="74080" y="41650"/>
                </a:lnTo>
                <a:lnTo>
                  <a:pt x="74080" y="41640"/>
                </a:lnTo>
                <a:lnTo>
                  <a:pt x="74090" y="41660"/>
                </a:lnTo>
                <a:lnTo>
                  <a:pt x="74090" y="41670"/>
                </a:lnTo>
                <a:lnTo>
                  <a:pt x="74100" y="41670"/>
                </a:lnTo>
                <a:lnTo>
                  <a:pt x="74120" y="41700"/>
                </a:lnTo>
                <a:lnTo>
                  <a:pt x="74160" y="41710"/>
                </a:lnTo>
                <a:lnTo>
                  <a:pt x="74180" y="41680"/>
                </a:lnTo>
                <a:lnTo>
                  <a:pt x="74190" y="41690"/>
                </a:lnTo>
                <a:lnTo>
                  <a:pt x="74200" y="41700"/>
                </a:lnTo>
                <a:lnTo>
                  <a:pt x="74210" y="41710"/>
                </a:lnTo>
                <a:lnTo>
                  <a:pt x="74220" y="41720"/>
                </a:lnTo>
                <a:lnTo>
                  <a:pt x="74220" y="41730"/>
                </a:lnTo>
                <a:lnTo>
                  <a:pt x="74230" y="41730"/>
                </a:lnTo>
                <a:lnTo>
                  <a:pt x="74240" y="41740"/>
                </a:lnTo>
                <a:lnTo>
                  <a:pt x="74240" y="41750"/>
                </a:lnTo>
                <a:lnTo>
                  <a:pt x="74250" y="41760"/>
                </a:lnTo>
                <a:lnTo>
                  <a:pt x="74250" y="41770"/>
                </a:lnTo>
                <a:lnTo>
                  <a:pt x="74260" y="41770"/>
                </a:lnTo>
                <a:lnTo>
                  <a:pt x="74260" y="41790"/>
                </a:lnTo>
                <a:lnTo>
                  <a:pt x="74270" y="41790"/>
                </a:lnTo>
                <a:lnTo>
                  <a:pt x="74270" y="41800"/>
                </a:lnTo>
                <a:lnTo>
                  <a:pt x="74280" y="41810"/>
                </a:lnTo>
                <a:lnTo>
                  <a:pt x="74290" y="41810"/>
                </a:lnTo>
                <a:lnTo>
                  <a:pt x="74290" y="41820"/>
                </a:lnTo>
                <a:lnTo>
                  <a:pt x="74300" y="41820"/>
                </a:lnTo>
                <a:lnTo>
                  <a:pt x="74300" y="41830"/>
                </a:lnTo>
                <a:lnTo>
                  <a:pt x="74310" y="41830"/>
                </a:lnTo>
                <a:lnTo>
                  <a:pt x="74320" y="41840"/>
                </a:lnTo>
                <a:lnTo>
                  <a:pt x="74330" y="41850"/>
                </a:lnTo>
                <a:lnTo>
                  <a:pt x="74340" y="41850"/>
                </a:lnTo>
                <a:lnTo>
                  <a:pt x="74340" y="41860"/>
                </a:lnTo>
                <a:lnTo>
                  <a:pt x="74350" y="41870"/>
                </a:lnTo>
                <a:lnTo>
                  <a:pt x="74360" y="41880"/>
                </a:lnTo>
                <a:lnTo>
                  <a:pt x="74370" y="41900"/>
                </a:lnTo>
                <a:lnTo>
                  <a:pt x="74380" y="41900"/>
                </a:lnTo>
                <a:lnTo>
                  <a:pt x="74380" y="41920"/>
                </a:lnTo>
                <a:lnTo>
                  <a:pt x="74390" y="41920"/>
                </a:lnTo>
                <a:lnTo>
                  <a:pt x="74400" y="41930"/>
                </a:lnTo>
                <a:lnTo>
                  <a:pt x="74400" y="41940"/>
                </a:lnTo>
                <a:lnTo>
                  <a:pt x="74410" y="41940"/>
                </a:lnTo>
                <a:lnTo>
                  <a:pt x="74410" y="41950"/>
                </a:lnTo>
                <a:lnTo>
                  <a:pt x="74420" y="41950"/>
                </a:lnTo>
                <a:lnTo>
                  <a:pt x="74420" y="41960"/>
                </a:lnTo>
                <a:lnTo>
                  <a:pt x="74430" y="41960"/>
                </a:lnTo>
                <a:lnTo>
                  <a:pt x="74440" y="41970"/>
                </a:lnTo>
                <a:lnTo>
                  <a:pt x="74450" y="41970"/>
                </a:lnTo>
                <a:lnTo>
                  <a:pt x="74460" y="41980"/>
                </a:lnTo>
                <a:lnTo>
                  <a:pt x="74470" y="41990"/>
                </a:lnTo>
                <a:lnTo>
                  <a:pt x="74480" y="41990"/>
                </a:lnTo>
                <a:lnTo>
                  <a:pt x="74490" y="42000"/>
                </a:lnTo>
                <a:lnTo>
                  <a:pt x="74500" y="42000"/>
                </a:lnTo>
                <a:lnTo>
                  <a:pt x="74510" y="42010"/>
                </a:lnTo>
                <a:lnTo>
                  <a:pt x="74520" y="42010"/>
                </a:lnTo>
                <a:lnTo>
                  <a:pt x="74540" y="41980"/>
                </a:lnTo>
                <a:lnTo>
                  <a:pt x="74560" y="41950"/>
                </a:lnTo>
                <a:lnTo>
                  <a:pt x="74570" y="41930"/>
                </a:lnTo>
                <a:lnTo>
                  <a:pt x="74590" y="41910"/>
                </a:lnTo>
                <a:lnTo>
                  <a:pt x="74620" y="41870"/>
                </a:lnTo>
                <a:lnTo>
                  <a:pt x="74630" y="41860"/>
                </a:lnTo>
                <a:lnTo>
                  <a:pt x="74640" y="41850"/>
                </a:lnTo>
                <a:lnTo>
                  <a:pt x="74650" y="41840"/>
                </a:lnTo>
                <a:lnTo>
                  <a:pt x="74660" y="41830"/>
                </a:lnTo>
                <a:lnTo>
                  <a:pt x="74670" y="41820"/>
                </a:lnTo>
                <a:lnTo>
                  <a:pt x="74680" y="41820"/>
                </a:lnTo>
                <a:lnTo>
                  <a:pt x="74690" y="41810"/>
                </a:lnTo>
                <a:lnTo>
                  <a:pt x="74690" y="41800"/>
                </a:lnTo>
                <a:lnTo>
                  <a:pt x="74700" y="41800"/>
                </a:lnTo>
                <a:lnTo>
                  <a:pt x="74710" y="41790"/>
                </a:lnTo>
                <a:lnTo>
                  <a:pt x="74720" y="41790"/>
                </a:lnTo>
                <a:lnTo>
                  <a:pt x="74710" y="41780"/>
                </a:lnTo>
                <a:lnTo>
                  <a:pt x="74710" y="41750"/>
                </a:lnTo>
                <a:lnTo>
                  <a:pt x="74720" y="41750"/>
                </a:lnTo>
                <a:lnTo>
                  <a:pt x="74720" y="41740"/>
                </a:lnTo>
                <a:lnTo>
                  <a:pt x="74740" y="41720"/>
                </a:lnTo>
                <a:lnTo>
                  <a:pt x="74750" y="41710"/>
                </a:lnTo>
                <a:lnTo>
                  <a:pt x="74750" y="41700"/>
                </a:lnTo>
                <a:lnTo>
                  <a:pt x="74760" y="41690"/>
                </a:lnTo>
                <a:lnTo>
                  <a:pt x="74770" y="41680"/>
                </a:lnTo>
                <a:lnTo>
                  <a:pt x="74770" y="41670"/>
                </a:lnTo>
                <a:lnTo>
                  <a:pt x="74770" y="41660"/>
                </a:lnTo>
                <a:lnTo>
                  <a:pt x="74780" y="41660"/>
                </a:lnTo>
                <a:lnTo>
                  <a:pt x="74780" y="41650"/>
                </a:lnTo>
                <a:lnTo>
                  <a:pt x="74780" y="41640"/>
                </a:lnTo>
                <a:lnTo>
                  <a:pt x="74780" y="41620"/>
                </a:lnTo>
                <a:lnTo>
                  <a:pt x="74780" y="41600"/>
                </a:lnTo>
                <a:lnTo>
                  <a:pt x="74780" y="41580"/>
                </a:lnTo>
                <a:lnTo>
                  <a:pt x="74790" y="41580"/>
                </a:lnTo>
                <a:lnTo>
                  <a:pt x="74800" y="41580"/>
                </a:lnTo>
                <a:lnTo>
                  <a:pt x="74830" y="41570"/>
                </a:lnTo>
                <a:lnTo>
                  <a:pt x="74810" y="41510"/>
                </a:lnTo>
                <a:lnTo>
                  <a:pt x="74840" y="41470"/>
                </a:lnTo>
                <a:lnTo>
                  <a:pt x="74860" y="41460"/>
                </a:lnTo>
                <a:lnTo>
                  <a:pt x="74830" y="41410"/>
                </a:lnTo>
                <a:lnTo>
                  <a:pt x="74850" y="41380"/>
                </a:lnTo>
                <a:lnTo>
                  <a:pt x="74870" y="41360"/>
                </a:lnTo>
                <a:lnTo>
                  <a:pt x="74920" y="41300"/>
                </a:lnTo>
                <a:lnTo>
                  <a:pt x="74930" y="41300"/>
                </a:lnTo>
                <a:lnTo>
                  <a:pt x="74980" y="41260"/>
                </a:lnTo>
                <a:lnTo>
                  <a:pt x="74980" y="41250"/>
                </a:lnTo>
                <a:lnTo>
                  <a:pt x="74980" y="41190"/>
                </a:lnTo>
                <a:lnTo>
                  <a:pt x="74980" y="41160"/>
                </a:lnTo>
                <a:lnTo>
                  <a:pt x="75030" y="41130"/>
                </a:lnTo>
                <a:lnTo>
                  <a:pt x="75010" y="41090"/>
                </a:lnTo>
                <a:lnTo>
                  <a:pt x="75020" y="41060"/>
                </a:lnTo>
                <a:lnTo>
                  <a:pt x="75030" y="41050"/>
                </a:lnTo>
                <a:lnTo>
                  <a:pt x="75030" y="41030"/>
                </a:lnTo>
                <a:lnTo>
                  <a:pt x="74980" y="40970"/>
                </a:lnTo>
                <a:lnTo>
                  <a:pt x="74990" y="40960"/>
                </a:lnTo>
                <a:lnTo>
                  <a:pt x="75010" y="40920"/>
                </a:lnTo>
                <a:lnTo>
                  <a:pt x="75040" y="40870"/>
                </a:lnTo>
                <a:lnTo>
                  <a:pt x="75040" y="40860"/>
                </a:lnTo>
                <a:lnTo>
                  <a:pt x="75050" y="40830"/>
                </a:lnTo>
                <a:lnTo>
                  <a:pt x="75060" y="40820"/>
                </a:lnTo>
                <a:lnTo>
                  <a:pt x="75070" y="40790"/>
                </a:lnTo>
                <a:lnTo>
                  <a:pt x="75080" y="40760"/>
                </a:lnTo>
                <a:lnTo>
                  <a:pt x="75080" y="40750"/>
                </a:lnTo>
                <a:lnTo>
                  <a:pt x="75090" y="40700"/>
                </a:lnTo>
                <a:lnTo>
                  <a:pt x="75100" y="40700"/>
                </a:lnTo>
                <a:lnTo>
                  <a:pt x="75140" y="40680"/>
                </a:lnTo>
                <a:lnTo>
                  <a:pt x="75130" y="40620"/>
                </a:lnTo>
                <a:lnTo>
                  <a:pt x="75130" y="40600"/>
                </a:lnTo>
                <a:lnTo>
                  <a:pt x="75120" y="40590"/>
                </a:lnTo>
                <a:lnTo>
                  <a:pt x="75080" y="40600"/>
                </a:lnTo>
                <a:lnTo>
                  <a:pt x="75060" y="40600"/>
                </a:lnTo>
                <a:lnTo>
                  <a:pt x="75030" y="40610"/>
                </a:lnTo>
                <a:lnTo>
                  <a:pt x="74990" y="40630"/>
                </a:lnTo>
                <a:lnTo>
                  <a:pt x="74920" y="40650"/>
                </a:lnTo>
                <a:lnTo>
                  <a:pt x="74920" y="40640"/>
                </a:lnTo>
                <a:lnTo>
                  <a:pt x="74930" y="40620"/>
                </a:lnTo>
                <a:lnTo>
                  <a:pt x="74930" y="40610"/>
                </a:lnTo>
                <a:lnTo>
                  <a:pt x="74920" y="40610"/>
                </a:lnTo>
                <a:lnTo>
                  <a:pt x="74900" y="40620"/>
                </a:lnTo>
                <a:lnTo>
                  <a:pt x="74890" y="40620"/>
                </a:lnTo>
                <a:lnTo>
                  <a:pt x="74880" y="40620"/>
                </a:lnTo>
                <a:lnTo>
                  <a:pt x="74860" y="40620"/>
                </a:lnTo>
                <a:lnTo>
                  <a:pt x="74850" y="40620"/>
                </a:lnTo>
                <a:lnTo>
                  <a:pt x="74840" y="40620"/>
                </a:lnTo>
                <a:lnTo>
                  <a:pt x="74840" y="40610"/>
                </a:lnTo>
                <a:lnTo>
                  <a:pt x="74830" y="40610"/>
                </a:lnTo>
                <a:lnTo>
                  <a:pt x="74830" y="40600"/>
                </a:lnTo>
                <a:lnTo>
                  <a:pt x="74820" y="40590"/>
                </a:lnTo>
                <a:lnTo>
                  <a:pt x="74820" y="40580"/>
                </a:lnTo>
                <a:lnTo>
                  <a:pt x="74810" y="40580"/>
                </a:lnTo>
                <a:lnTo>
                  <a:pt x="74810" y="40570"/>
                </a:lnTo>
                <a:lnTo>
                  <a:pt x="74800" y="40570"/>
                </a:lnTo>
                <a:lnTo>
                  <a:pt x="74790" y="40570"/>
                </a:lnTo>
                <a:lnTo>
                  <a:pt x="74780" y="40570"/>
                </a:lnTo>
                <a:lnTo>
                  <a:pt x="74770" y="40570"/>
                </a:lnTo>
                <a:lnTo>
                  <a:pt x="74760" y="40570"/>
                </a:lnTo>
                <a:lnTo>
                  <a:pt x="74760" y="40560"/>
                </a:lnTo>
                <a:lnTo>
                  <a:pt x="74750" y="40560"/>
                </a:lnTo>
                <a:lnTo>
                  <a:pt x="74750" y="40550"/>
                </a:lnTo>
                <a:lnTo>
                  <a:pt x="74750" y="40540"/>
                </a:lnTo>
                <a:lnTo>
                  <a:pt x="74750" y="40530"/>
                </a:lnTo>
                <a:lnTo>
                  <a:pt x="74750" y="40520"/>
                </a:lnTo>
                <a:lnTo>
                  <a:pt x="74750" y="40510"/>
                </a:lnTo>
                <a:lnTo>
                  <a:pt x="74750" y="40500"/>
                </a:lnTo>
                <a:lnTo>
                  <a:pt x="74740" y="40500"/>
                </a:lnTo>
                <a:lnTo>
                  <a:pt x="74740" y="40490"/>
                </a:lnTo>
                <a:lnTo>
                  <a:pt x="74730" y="40490"/>
                </a:lnTo>
                <a:lnTo>
                  <a:pt x="74720" y="40480"/>
                </a:lnTo>
                <a:lnTo>
                  <a:pt x="74720" y="40470"/>
                </a:lnTo>
                <a:lnTo>
                  <a:pt x="74720" y="40460"/>
                </a:lnTo>
                <a:lnTo>
                  <a:pt x="74730" y="40460"/>
                </a:lnTo>
                <a:lnTo>
                  <a:pt x="74730" y="40450"/>
                </a:lnTo>
                <a:lnTo>
                  <a:pt x="74730" y="40440"/>
                </a:lnTo>
                <a:lnTo>
                  <a:pt x="74740" y="40440"/>
                </a:lnTo>
                <a:lnTo>
                  <a:pt x="74740" y="40430"/>
                </a:lnTo>
                <a:lnTo>
                  <a:pt x="74740" y="40420"/>
                </a:lnTo>
                <a:lnTo>
                  <a:pt x="74740" y="40410"/>
                </a:lnTo>
                <a:lnTo>
                  <a:pt x="74730" y="40410"/>
                </a:lnTo>
                <a:lnTo>
                  <a:pt x="74720" y="40410"/>
                </a:lnTo>
                <a:lnTo>
                  <a:pt x="74710" y="40410"/>
                </a:lnTo>
                <a:lnTo>
                  <a:pt x="74700" y="40410"/>
                </a:lnTo>
                <a:lnTo>
                  <a:pt x="74700" y="40400"/>
                </a:lnTo>
                <a:lnTo>
                  <a:pt x="74690" y="40400"/>
                </a:lnTo>
                <a:lnTo>
                  <a:pt x="74690" y="40390"/>
                </a:lnTo>
                <a:lnTo>
                  <a:pt x="74680" y="40390"/>
                </a:lnTo>
                <a:lnTo>
                  <a:pt x="74680" y="40380"/>
                </a:lnTo>
                <a:lnTo>
                  <a:pt x="74670" y="40380"/>
                </a:lnTo>
                <a:lnTo>
                  <a:pt x="74670" y="40370"/>
                </a:lnTo>
                <a:lnTo>
                  <a:pt x="74660" y="40370"/>
                </a:lnTo>
                <a:lnTo>
                  <a:pt x="74660" y="40380"/>
                </a:lnTo>
                <a:lnTo>
                  <a:pt x="74650" y="40380"/>
                </a:lnTo>
                <a:lnTo>
                  <a:pt x="74640" y="40390"/>
                </a:lnTo>
                <a:lnTo>
                  <a:pt x="74640" y="40400"/>
                </a:lnTo>
                <a:lnTo>
                  <a:pt x="74630" y="40410"/>
                </a:lnTo>
                <a:lnTo>
                  <a:pt x="74620" y="40410"/>
                </a:lnTo>
                <a:lnTo>
                  <a:pt x="74610" y="40410"/>
                </a:lnTo>
                <a:lnTo>
                  <a:pt x="74610" y="40400"/>
                </a:lnTo>
                <a:lnTo>
                  <a:pt x="74610" y="40390"/>
                </a:lnTo>
                <a:lnTo>
                  <a:pt x="74600" y="40380"/>
                </a:lnTo>
                <a:lnTo>
                  <a:pt x="74600" y="40370"/>
                </a:lnTo>
                <a:lnTo>
                  <a:pt x="74600" y="40360"/>
                </a:lnTo>
                <a:lnTo>
                  <a:pt x="74600" y="40350"/>
                </a:lnTo>
                <a:lnTo>
                  <a:pt x="74590" y="40350"/>
                </a:lnTo>
                <a:lnTo>
                  <a:pt x="74590" y="40340"/>
                </a:lnTo>
                <a:lnTo>
                  <a:pt x="74590" y="40330"/>
                </a:lnTo>
                <a:lnTo>
                  <a:pt x="74610" y="40290"/>
                </a:lnTo>
                <a:lnTo>
                  <a:pt x="74620" y="40270"/>
                </a:lnTo>
                <a:lnTo>
                  <a:pt x="74640" y="40220"/>
                </a:lnTo>
                <a:lnTo>
                  <a:pt x="74660" y="40170"/>
                </a:lnTo>
                <a:lnTo>
                  <a:pt x="74670" y="40130"/>
                </a:lnTo>
                <a:lnTo>
                  <a:pt x="74670" y="40140"/>
                </a:lnTo>
                <a:lnTo>
                  <a:pt x="74670" y="40130"/>
                </a:lnTo>
                <a:lnTo>
                  <a:pt x="74680" y="40100"/>
                </a:lnTo>
                <a:lnTo>
                  <a:pt x="74690" y="40080"/>
                </a:lnTo>
                <a:lnTo>
                  <a:pt x="74690" y="40060"/>
                </a:lnTo>
                <a:lnTo>
                  <a:pt x="74700" y="40060"/>
                </a:lnTo>
                <a:lnTo>
                  <a:pt x="74700" y="40040"/>
                </a:lnTo>
                <a:lnTo>
                  <a:pt x="74710" y="40040"/>
                </a:lnTo>
                <a:lnTo>
                  <a:pt x="74700" y="39990"/>
                </a:lnTo>
                <a:lnTo>
                  <a:pt x="74700" y="39950"/>
                </a:lnTo>
                <a:lnTo>
                  <a:pt x="74690" y="39890"/>
                </a:lnTo>
                <a:lnTo>
                  <a:pt x="74690" y="39860"/>
                </a:lnTo>
                <a:lnTo>
                  <a:pt x="74690" y="39760"/>
                </a:lnTo>
                <a:lnTo>
                  <a:pt x="74690" y="39670"/>
                </a:lnTo>
                <a:lnTo>
                  <a:pt x="74680" y="39580"/>
                </a:lnTo>
                <a:lnTo>
                  <a:pt x="74740" y="39580"/>
                </a:lnTo>
                <a:lnTo>
                  <a:pt x="74840" y="39570"/>
                </a:lnTo>
                <a:lnTo>
                  <a:pt x="74940" y="39560"/>
                </a:lnTo>
                <a:lnTo>
                  <a:pt x="75040" y="39560"/>
                </a:lnTo>
                <a:lnTo>
                  <a:pt x="75140" y="39550"/>
                </a:lnTo>
                <a:lnTo>
                  <a:pt x="75250" y="39540"/>
                </a:lnTo>
                <a:lnTo>
                  <a:pt x="75340" y="39530"/>
                </a:lnTo>
                <a:lnTo>
                  <a:pt x="75350" y="39530"/>
                </a:lnTo>
                <a:lnTo>
                  <a:pt x="75400" y="39530"/>
                </a:lnTo>
                <a:lnTo>
                  <a:pt x="75390" y="39500"/>
                </a:lnTo>
                <a:lnTo>
                  <a:pt x="75390" y="39480"/>
                </a:lnTo>
                <a:lnTo>
                  <a:pt x="75390" y="39450"/>
                </a:lnTo>
                <a:lnTo>
                  <a:pt x="75390" y="39430"/>
                </a:lnTo>
                <a:lnTo>
                  <a:pt x="75380" y="39410"/>
                </a:lnTo>
                <a:lnTo>
                  <a:pt x="75380" y="39400"/>
                </a:lnTo>
                <a:lnTo>
                  <a:pt x="75370" y="39400"/>
                </a:lnTo>
                <a:lnTo>
                  <a:pt x="75350" y="39390"/>
                </a:lnTo>
                <a:lnTo>
                  <a:pt x="75340" y="39380"/>
                </a:lnTo>
                <a:lnTo>
                  <a:pt x="75340" y="39350"/>
                </a:lnTo>
                <a:lnTo>
                  <a:pt x="75330" y="39320"/>
                </a:lnTo>
                <a:lnTo>
                  <a:pt x="75330" y="39310"/>
                </a:lnTo>
                <a:lnTo>
                  <a:pt x="75320" y="39290"/>
                </a:lnTo>
                <a:lnTo>
                  <a:pt x="75310" y="39250"/>
                </a:lnTo>
                <a:lnTo>
                  <a:pt x="75250" y="39270"/>
                </a:lnTo>
                <a:lnTo>
                  <a:pt x="75240" y="39270"/>
                </a:lnTo>
                <a:lnTo>
                  <a:pt x="75190" y="39370"/>
                </a:lnTo>
                <a:lnTo>
                  <a:pt x="75180" y="39370"/>
                </a:lnTo>
                <a:lnTo>
                  <a:pt x="75130" y="39350"/>
                </a:lnTo>
                <a:lnTo>
                  <a:pt x="75130" y="39320"/>
                </a:lnTo>
                <a:lnTo>
                  <a:pt x="75130" y="39270"/>
                </a:lnTo>
                <a:lnTo>
                  <a:pt x="75130" y="39210"/>
                </a:lnTo>
                <a:lnTo>
                  <a:pt x="75130" y="39180"/>
                </a:lnTo>
                <a:lnTo>
                  <a:pt x="75150" y="39120"/>
                </a:lnTo>
                <a:lnTo>
                  <a:pt x="75200" y="39030"/>
                </a:lnTo>
                <a:lnTo>
                  <a:pt x="75230" y="38960"/>
                </a:lnTo>
                <a:lnTo>
                  <a:pt x="75270" y="38890"/>
                </a:lnTo>
                <a:lnTo>
                  <a:pt x="75300" y="38820"/>
                </a:lnTo>
                <a:lnTo>
                  <a:pt x="75320" y="38790"/>
                </a:lnTo>
                <a:lnTo>
                  <a:pt x="75370" y="38700"/>
                </a:lnTo>
                <a:lnTo>
                  <a:pt x="75400" y="38630"/>
                </a:lnTo>
                <a:lnTo>
                  <a:pt x="75440" y="38560"/>
                </a:lnTo>
                <a:lnTo>
                  <a:pt x="75450" y="38540"/>
                </a:lnTo>
                <a:lnTo>
                  <a:pt x="75480" y="38490"/>
                </a:lnTo>
                <a:lnTo>
                  <a:pt x="75490" y="38460"/>
                </a:lnTo>
                <a:lnTo>
                  <a:pt x="75500" y="38440"/>
                </a:lnTo>
                <a:lnTo>
                  <a:pt x="75500" y="38360"/>
                </a:lnTo>
                <a:lnTo>
                  <a:pt x="75500" y="38340"/>
                </a:lnTo>
                <a:lnTo>
                  <a:pt x="75500" y="38320"/>
                </a:lnTo>
                <a:lnTo>
                  <a:pt x="75530" y="38310"/>
                </a:lnTo>
                <a:lnTo>
                  <a:pt x="75580" y="38310"/>
                </a:lnTo>
                <a:lnTo>
                  <a:pt x="75610" y="38320"/>
                </a:lnTo>
                <a:lnTo>
                  <a:pt x="75610" y="38310"/>
                </a:lnTo>
                <a:lnTo>
                  <a:pt x="75630" y="38310"/>
                </a:lnTo>
                <a:lnTo>
                  <a:pt x="75640" y="38310"/>
                </a:lnTo>
                <a:lnTo>
                  <a:pt x="75650" y="38310"/>
                </a:lnTo>
                <a:lnTo>
                  <a:pt x="75660" y="38310"/>
                </a:lnTo>
                <a:lnTo>
                  <a:pt x="75670" y="38310"/>
                </a:lnTo>
                <a:lnTo>
                  <a:pt x="75680" y="38310"/>
                </a:lnTo>
                <a:lnTo>
                  <a:pt x="75700" y="38310"/>
                </a:lnTo>
                <a:lnTo>
                  <a:pt x="75710" y="38310"/>
                </a:lnTo>
                <a:lnTo>
                  <a:pt x="75730" y="38310"/>
                </a:lnTo>
                <a:lnTo>
                  <a:pt x="75750" y="38310"/>
                </a:lnTo>
                <a:lnTo>
                  <a:pt x="75770" y="38310"/>
                </a:lnTo>
                <a:lnTo>
                  <a:pt x="75850" y="38300"/>
                </a:lnTo>
                <a:lnTo>
                  <a:pt x="75900" y="38290"/>
                </a:lnTo>
                <a:lnTo>
                  <a:pt x="75920" y="38290"/>
                </a:lnTo>
                <a:lnTo>
                  <a:pt x="75950" y="38290"/>
                </a:lnTo>
                <a:lnTo>
                  <a:pt x="75970" y="38290"/>
                </a:lnTo>
                <a:lnTo>
                  <a:pt x="75980" y="38290"/>
                </a:lnTo>
                <a:lnTo>
                  <a:pt x="76060" y="38270"/>
                </a:lnTo>
                <a:lnTo>
                  <a:pt x="76080" y="38260"/>
                </a:lnTo>
                <a:lnTo>
                  <a:pt x="76100" y="38260"/>
                </a:lnTo>
                <a:lnTo>
                  <a:pt x="76120" y="38250"/>
                </a:lnTo>
                <a:lnTo>
                  <a:pt x="76130" y="38250"/>
                </a:lnTo>
                <a:lnTo>
                  <a:pt x="76170" y="38240"/>
                </a:lnTo>
                <a:lnTo>
                  <a:pt x="76190" y="38230"/>
                </a:lnTo>
                <a:lnTo>
                  <a:pt x="76200" y="38230"/>
                </a:lnTo>
                <a:lnTo>
                  <a:pt x="76230" y="38220"/>
                </a:lnTo>
                <a:lnTo>
                  <a:pt x="76240" y="38220"/>
                </a:lnTo>
                <a:lnTo>
                  <a:pt x="76260" y="38220"/>
                </a:lnTo>
                <a:lnTo>
                  <a:pt x="76270" y="38210"/>
                </a:lnTo>
                <a:lnTo>
                  <a:pt x="76300" y="38200"/>
                </a:lnTo>
                <a:lnTo>
                  <a:pt x="76310" y="38200"/>
                </a:lnTo>
                <a:lnTo>
                  <a:pt x="76320" y="38200"/>
                </a:lnTo>
                <a:lnTo>
                  <a:pt x="76340" y="38200"/>
                </a:lnTo>
                <a:lnTo>
                  <a:pt x="76360" y="38190"/>
                </a:lnTo>
                <a:lnTo>
                  <a:pt x="76390" y="38190"/>
                </a:lnTo>
                <a:lnTo>
                  <a:pt x="76430" y="38190"/>
                </a:lnTo>
                <a:lnTo>
                  <a:pt x="76450" y="38190"/>
                </a:lnTo>
                <a:lnTo>
                  <a:pt x="76490" y="38190"/>
                </a:lnTo>
                <a:lnTo>
                  <a:pt x="76510" y="38190"/>
                </a:lnTo>
                <a:lnTo>
                  <a:pt x="76550" y="38180"/>
                </a:lnTo>
                <a:lnTo>
                  <a:pt x="76620" y="38190"/>
                </a:lnTo>
                <a:lnTo>
                  <a:pt x="76630" y="38200"/>
                </a:lnTo>
                <a:lnTo>
                  <a:pt x="76660" y="38210"/>
                </a:lnTo>
                <a:lnTo>
                  <a:pt x="76680" y="38230"/>
                </a:lnTo>
                <a:lnTo>
                  <a:pt x="76700" y="38240"/>
                </a:lnTo>
                <a:lnTo>
                  <a:pt x="76730" y="38270"/>
                </a:lnTo>
                <a:lnTo>
                  <a:pt x="76740" y="38280"/>
                </a:lnTo>
                <a:lnTo>
                  <a:pt x="76750" y="38290"/>
                </a:lnTo>
                <a:lnTo>
                  <a:pt x="76760" y="38330"/>
                </a:lnTo>
                <a:lnTo>
                  <a:pt x="76770" y="38330"/>
                </a:lnTo>
                <a:lnTo>
                  <a:pt x="76770" y="38340"/>
                </a:lnTo>
                <a:lnTo>
                  <a:pt x="76780" y="38350"/>
                </a:lnTo>
                <a:lnTo>
                  <a:pt x="76780" y="38360"/>
                </a:lnTo>
                <a:lnTo>
                  <a:pt x="76770" y="38370"/>
                </a:lnTo>
                <a:lnTo>
                  <a:pt x="76760" y="38420"/>
                </a:lnTo>
                <a:lnTo>
                  <a:pt x="76770" y="38420"/>
                </a:lnTo>
                <a:lnTo>
                  <a:pt x="76780" y="38420"/>
                </a:lnTo>
                <a:lnTo>
                  <a:pt x="76790" y="38430"/>
                </a:lnTo>
                <a:lnTo>
                  <a:pt x="76790" y="38420"/>
                </a:lnTo>
                <a:lnTo>
                  <a:pt x="76800" y="38430"/>
                </a:lnTo>
                <a:lnTo>
                  <a:pt x="76810" y="38430"/>
                </a:lnTo>
                <a:lnTo>
                  <a:pt x="76830" y="38430"/>
                </a:lnTo>
                <a:lnTo>
                  <a:pt x="76840" y="38430"/>
                </a:lnTo>
                <a:lnTo>
                  <a:pt x="76860" y="38430"/>
                </a:lnTo>
                <a:lnTo>
                  <a:pt x="76870" y="38430"/>
                </a:lnTo>
                <a:lnTo>
                  <a:pt x="76880" y="38440"/>
                </a:lnTo>
                <a:lnTo>
                  <a:pt x="76890" y="38440"/>
                </a:lnTo>
                <a:lnTo>
                  <a:pt x="76890" y="38430"/>
                </a:lnTo>
                <a:lnTo>
                  <a:pt x="76900" y="38430"/>
                </a:lnTo>
                <a:lnTo>
                  <a:pt x="76910" y="38420"/>
                </a:lnTo>
                <a:lnTo>
                  <a:pt x="76910" y="38410"/>
                </a:lnTo>
                <a:lnTo>
                  <a:pt x="76920" y="38410"/>
                </a:lnTo>
                <a:lnTo>
                  <a:pt x="76920" y="38390"/>
                </a:lnTo>
                <a:lnTo>
                  <a:pt x="76930" y="38380"/>
                </a:lnTo>
                <a:lnTo>
                  <a:pt x="76940" y="38350"/>
                </a:lnTo>
                <a:lnTo>
                  <a:pt x="76950" y="38340"/>
                </a:lnTo>
                <a:lnTo>
                  <a:pt x="76960" y="38310"/>
                </a:lnTo>
                <a:lnTo>
                  <a:pt x="76980" y="38270"/>
                </a:lnTo>
                <a:lnTo>
                  <a:pt x="76980" y="38250"/>
                </a:lnTo>
                <a:lnTo>
                  <a:pt x="76990" y="38240"/>
                </a:lnTo>
                <a:lnTo>
                  <a:pt x="76990" y="38220"/>
                </a:lnTo>
                <a:lnTo>
                  <a:pt x="76990" y="38190"/>
                </a:lnTo>
                <a:lnTo>
                  <a:pt x="76990" y="38180"/>
                </a:lnTo>
                <a:lnTo>
                  <a:pt x="77000" y="38140"/>
                </a:lnTo>
                <a:lnTo>
                  <a:pt x="77000" y="38110"/>
                </a:lnTo>
                <a:lnTo>
                  <a:pt x="77010" y="38100"/>
                </a:lnTo>
                <a:lnTo>
                  <a:pt x="77010" y="38090"/>
                </a:lnTo>
                <a:lnTo>
                  <a:pt x="76990" y="38060"/>
                </a:lnTo>
                <a:lnTo>
                  <a:pt x="76990" y="38040"/>
                </a:lnTo>
                <a:lnTo>
                  <a:pt x="76970" y="38000"/>
                </a:lnTo>
                <a:lnTo>
                  <a:pt x="76970" y="37990"/>
                </a:lnTo>
                <a:lnTo>
                  <a:pt x="76970" y="37980"/>
                </a:lnTo>
                <a:lnTo>
                  <a:pt x="76970" y="37970"/>
                </a:lnTo>
                <a:lnTo>
                  <a:pt x="76960" y="37950"/>
                </a:lnTo>
                <a:lnTo>
                  <a:pt x="76980" y="37890"/>
                </a:lnTo>
                <a:lnTo>
                  <a:pt x="76980" y="37880"/>
                </a:lnTo>
                <a:lnTo>
                  <a:pt x="76980" y="37870"/>
                </a:lnTo>
                <a:lnTo>
                  <a:pt x="76980" y="37850"/>
                </a:lnTo>
                <a:lnTo>
                  <a:pt x="77080" y="37850"/>
                </a:lnTo>
                <a:lnTo>
                  <a:pt x="77140" y="37850"/>
                </a:lnTo>
                <a:lnTo>
                  <a:pt x="77200" y="37860"/>
                </a:lnTo>
                <a:lnTo>
                  <a:pt x="77250" y="37860"/>
                </a:lnTo>
                <a:lnTo>
                  <a:pt x="77300" y="37860"/>
                </a:lnTo>
                <a:lnTo>
                  <a:pt x="77360" y="37860"/>
                </a:lnTo>
                <a:lnTo>
                  <a:pt x="77400" y="37860"/>
                </a:lnTo>
                <a:lnTo>
                  <a:pt x="77380" y="37870"/>
                </a:lnTo>
                <a:lnTo>
                  <a:pt x="77380" y="37880"/>
                </a:lnTo>
                <a:lnTo>
                  <a:pt x="77340" y="37920"/>
                </a:lnTo>
                <a:lnTo>
                  <a:pt x="77330" y="37930"/>
                </a:lnTo>
                <a:lnTo>
                  <a:pt x="77310" y="37950"/>
                </a:lnTo>
                <a:lnTo>
                  <a:pt x="77330" y="37970"/>
                </a:lnTo>
                <a:lnTo>
                  <a:pt x="77340" y="37970"/>
                </a:lnTo>
                <a:lnTo>
                  <a:pt x="77380" y="38010"/>
                </a:lnTo>
                <a:lnTo>
                  <a:pt x="77390" y="38010"/>
                </a:lnTo>
                <a:lnTo>
                  <a:pt x="77400" y="38020"/>
                </a:lnTo>
                <a:lnTo>
                  <a:pt x="77400" y="38030"/>
                </a:lnTo>
                <a:lnTo>
                  <a:pt x="77410" y="38040"/>
                </a:lnTo>
                <a:lnTo>
                  <a:pt x="77410" y="38050"/>
                </a:lnTo>
                <a:lnTo>
                  <a:pt x="77410" y="38060"/>
                </a:lnTo>
                <a:lnTo>
                  <a:pt x="77420" y="38060"/>
                </a:lnTo>
                <a:lnTo>
                  <a:pt x="77420" y="38070"/>
                </a:lnTo>
                <a:lnTo>
                  <a:pt x="77420" y="38080"/>
                </a:lnTo>
                <a:lnTo>
                  <a:pt x="77430" y="38080"/>
                </a:lnTo>
                <a:lnTo>
                  <a:pt x="77430" y="38090"/>
                </a:lnTo>
                <a:lnTo>
                  <a:pt x="77430" y="38100"/>
                </a:lnTo>
                <a:lnTo>
                  <a:pt x="77440" y="38100"/>
                </a:lnTo>
                <a:lnTo>
                  <a:pt x="77450" y="38100"/>
                </a:lnTo>
                <a:lnTo>
                  <a:pt x="77450" y="38110"/>
                </a:lnTo>
                <a:lnTo>
                  <a:pt x="77460" y="38110"/>
                </a:lnTo>
                <a:lnTo>
                  <a:pt x="77470" y="38120"/>
                </a:lnTo>
                <a:lnTo>
                  <a:pt x="77480" y="38120"/>
                </a:lnTo>
                <a:lnTo>
                  <a:pt x="77480" y="38130"/>
                </a:lnTo>
                <a:lnTo>
                  <a:pt x="77490" y="38130"/>
                </a:lnTo>
                <a:lnTo>
                  <a:pt x="77500" y="38140"/>
                </a:lnTo>
                <a:lnTo>
                  <a:pt x="77510" y="38140"/>
                </a:lnTo>
                <a:lnTo>
                  <a:pt x="77510" y="38150"/>
                </a:lnTo>
                <a:lnTo>
                  <a:pt x="77520" y="38150"/>
                </a:lnTo>
                <a:lnTo>
                  <a:pt x="77530" y="38160"/>
                </a:lnTo>
                <a:lnTo>
                  <a:pt x="77550" y="38170"/>
                </a:lnTo>
                <a:lnTo>
                  <a:pt x="77580" y="38190"/>
                </a:lnTo>
                <a:lnTo>
                  <a:pt x="77600" y="38200"/>
                </a:lnTo>
                <a:lnTo>
                  <a:pt x="77610" y="38210"/>
                </a:lnTo>
                <a:lnTo>
                  <a:pt x="77640" y="38210"/>
                </a:lnTo>
                <a:lnTo>
                  <a:pt x="77670" y="38200"/>
                </a:lnTo>
                <a:lnTo>
                  <a:pt x="77700" y="38190"/>
                </a:lnTo>
                <a:lnTo>
                  <a:pt x="77720" y="38180"/>
                </a:lnTo>
                <a:lnTo>
                  <a:pt x="77740" y="38170"/>
                </a:lnTo>
                <a:lnTo>
                  <a:pt x="77740" y="38180"/>
                </a:lnTo>
                <a:lnTo>
                  <a:pt x="77750" y="38190"/>
                </a:lnTo>
                <a:lnTo>
                  <a:pt x="77760" y="38200"/>
                </a:lnTo>
                <a:lnTo>
                  <a:pt x="77800" y="38260"/>
                </a:lnTo>
                <a:lnTo>
                  <a:pt x="77830" y="38290"/>
                </a:lnTo>
                <a:lnTo>
                  <a:pt x="77830" y="38300"/>
                </a:lnTo>
                <a:lnTo>
                  <a:pt x="77840" y="38310"/>
                </a:lnTo>
                <a:lnTo>
                  <a:pt x="77850" y="38310"/>
                </a:lnTo>
                <a:lnTo>
                  <a:pt x="77890" y="38310"/>
                </a:lnTo>
                <a:lnTo>
                  <a:pt x="77900" y="38310"/>
                </a:lnTo>
                <a:lnTo>
                  <a:pt x="77950" y="38310"/>
                </a:lnTo>
                <a:lnTo>
                  <a:pt x="77950" y="38320"/>
                </a:lnTo>
                <a:lnTo>
                  <a:pt x="77950" y="38340"/>
                </a:lnTo>
                <a:lnTo>
                  <a:pt x="77940" y="38340"/>
                </a:lnTo>
                <a:lnTo>
                  <a:pt x="77940" y="38350"/>
                </a:lnTo>
                <a:lnTo>
                  <a:pt x="77940" y="38360"/>
                </a:lnTo>
                <a:lnTo>
                  <a:pt x="77940" y="38370"/>
                </a:lnTo>
                <a:lnTo>
                  <a:pt x="77940" y="38380"/>
                </a:lnTo>
                <a:lnTo>
                  <a:pt x="77940" y="38390"/>
                </a:lnTo>
                <a:lnTo>
                  <a:pt x="77940" y="38410"/>
                </a:lnTo>
                <a:lnTo>
                  <a:pt x="77940" y="38460"/>
                </a:lnTo>
                <a:lnTo>
                  <a:pt x="78010" y="38520"/>
                </a:lnTo>
                <a:lnTo>
                  <a:pt x="78010" y="38590"/>
                </a:lnTo>
                <a:lnTo>
                  <a:pt x="78000" y="38650"/>
                </a:lnTo>
                <a:lnTo>
                  <a:pt x="77970" y="38660"/>
                </a:lnTo>
                <a:lnTo>
                  <a:pt x="77860" y="38670"/>
                </a:lnTo>
                <a:lnTo>
                  <a:pt x="77850" y="38670"/>
                </a:lnTo>
                <a:lnTo>
                  <a:pt x="77780" y="38680"/>
                </a:lnTo>
                <a:lnTo>
                  <a:pt x="77770" y="38680"/>
                </a:lnTo>
                <a:lnTo>
                  <a:pt x="77740" y="38690"/>
                </a:lnTo>
                <a:lnTo>
                  <a:pt x="77740" y="38700"/>
                </a:lnTo>
                <a:lnTo>
                  <a:pt x="77730" y="38700"/>
                </a:lnTo>
                <a:lnTo>
                  <a:pt x="77670" y="38720"/>
                </a:lnTo>
                <a:lnTo>
                  <a:pt x="77660" y="38770"/>
                </a:lnTo>
                <a:lnTo>
                  <a:pt x="77650" y="38840"/>
                </a:lnTo>
                <a:lnTo>
                  <a:pt x="77560" y="38850"/>
                </a:lnTo>
                <a:lnTo>
                  <a:pt x="77550" y="38850"/>
                </a:lnTo>
                <a:lnTo>
                  <a:pt x="77510" y="38850"/>
                </a:lnTo>
                <a:lnTo>
                  <a:pt x="77470" y="38850"/>
                </a:lnTo>
                <a:lnTo>
                  <a:pt x="77460" y="38850"/>
                </a:lnTo>
                <a:lnTo>
                  <a:pt x="77430" y="38880"/>
                </a:lnTo>
                <a:lnTo>
                  <a:pt x="77400" y="38920"/>
                </a:lnTo>
                <a:lnTo>
                  <a:pt x="77390" y="38950"/>
                </a:lnTo>
                <a:lnTo>
                  <a:pt x="77380" y="38950"/>
                </a:lnTo>
                <a:lnTo>
                  <a:pt x="77410" y="38970"/>
                </a:lnTo>
                <a:lnTo>
                  <a:pt x="77430" y="38980"/>
                </a:lnTo>
                <a:lnTo>
                  <a:pt x="77440" y="38990"/>
                </a:lnTo>
                <a:lnTo>
                  <a:pt x="77490" y="38990"/>
                </a:lnTo>
                <a:lnTo>
                  <a:pt x="77520" y="38990"/>
                </a:lnTo>
                <a:lnTo>
                  <a:pt x="77570" y="39000"/>
                </a:lnTo>
                <a:lnTo>
                  <a:pt x="77600" y="39000"/>
                </a:lnTo>
                <a:lnTo>
                  <a:pt x="77600" y="38990"/>
                </a:lnTo>
                <a:lnTo>
                  <a:pt x="77640" y="38990"/>
                </a:lnTo>
                <a:lnTo>
                  <a:pt x="77650" y="38990"/>
                </a:lnTo>
                <a:lnTo>
                  <a:pt x="77660" y="38990"/>
                </a:lnTo>
                <a:lnTo>
                  <a:pt x="77680" y="38990"/>
                </a:lnTo>
                <a:lnTo>
                  <a:pt x="77700" y="38990"/>
                </a:lnTo>
                <a:lnTo>
                  <a:pt x="77740" y="38990"/>
                </a:lnTo>
                <a:lnTo>
                  <a:pt x="77780" y="38990"/>
                </a:lnTo>
                <a:lnTo>
                  <a:pt x="77780" y="39000"/>
                </a:lnTo>
                <a:lnTo>
                  <a:pt x="77790" y="39000"/>
                </a:lnTo>
                <a:lnTo>
                  <a:pt x="77790" y="39020"/>
                </a:lnTo>
                <a:lnTo>
                  <a:pt x="77790" y="39080"/>
                </a:lnTo>
                <a:lnTo>
                  <a:pt x="77790" y="39110"/>
                </a:lnTo>
                <a:lnTo>
                  <a:pt x="77790" y="39170"/>
                </a:lnTo>
                <a:lnTo>
                  <a:pt x="77770" y="39180"/>
                </a:lnTo>
                <a:lnTo>
                  <a:pt x="77770" y="39200"/>
                </a:lnTo>
                <a:lnTo>
                  <a:pt x="77770" y="39230"/>
                </a:lnTo>
                <a:lnTo>
                  <a:pt x="77760" y="39240"/>
                </a:lnTo>
                <a:lnTo>
                  <a:pt x="77770" y="39250"/>
                </a:lnTo>
                <a:lnTo>
                  <a:pt x="77770" y="39260"/>
                </a:lnTo>
                <a:lnTo>
                  <a:pt x="77780" y="39270"/>
                </a:lnTo>
                <a:lnTo>
                  <a:pt x="77790" y="39280"/>
                </a:lnTo>
                <a:lnTo>
                  <a:pt x="77780" y="39290"/>
                </a:lnTo>
                <a:lnTo>
                  <a:pt x="77800" y="39300"/>
                </a:lnTo>
                <a:lnTo>
                  <a:pt x="77810" y="39310"/>
                </a:lnTo>
                <a:lnTo>
                  <a:pt x="77870" y="39330"/>
                </a:lnTo>
                <a:lnTo>
                  <a:pt x="77900" y="39340"/>
                </a:lnTo>
                <a:lnTo>
                  <a:pt x="77940" y="39350"/>
                </a:lnTo>
                <a:lnTo>
                  <a:pt x="77980" y="39320"/>
                </a:lnTo>
                <a:lnTo>
                  <a:pt x="77980" y="39280"/>
                </a:lnTo>
                <a:lnTo>
                  <a:pt x="77990" y="39260"/>
                </a:lnTo>
                <a:lnTo>
                  <a:pt x="78030" y="39260"/>
                </a:lnTo>
                <a:lnTo>
                  <a:pt x="78070" y="39260"/>
                </a:lnTo>
                <a:lnTo>
                  <a:pt x="78100" y="39260"/>
                </a:lnTo>
                <a:lnTo>
                  <a:pt x="78120" y="39290"/>
                </a:lnTo>
                <a:lnTo>
                  <a:pt x="78150" y="39310"/>
                </a:lnTo>
                <a:lnTo>
                  <a:pt x="78180" y="39330"/>
                </a:lnTo>
                <a:lnTo>
                  <a:pt x="78200" y="39340"/>
                </a:lnTo>
                <a:lnTo>
                  <a:pt x="78260" y="39240"/>
                </a:lnTo>
                <a:lnTo>
                  <a:pt x="78350" y="39240"/>
                </a:lnTo>
                <a:lnTo>
                  <a:pt x="78390" y="39260"/>
                </a:lnTo>
                <a:lnTo>
                  <a:pt x="78410" y="39270"/>
                </a:lnTo>
                <a:lnTo>
                  <a:pt x="78450" y="39300"/>
                </a:lnTo>
                <a:lnTo>
                  <a:pt x="78450" y="39310"/>
                </a:lnTo>
                <a:lnTo>
                  <a:pt x="78450" y="39320"/>
                </a:lnTo>
                <a:lnTo>
                  <a:pt x="78440" y="39330"/>
                </a:lnTo>
                <a:lnTo>
                  <a:pt x="78410" y="39380"/>
                </a:lnTo>
                <a:lnTo>
                  <a:pt x="78400" y="39410"/>
                </a:lnTo>
                <a:lnTo>
                  <a:pt x="78390" y="39420"/>
                </a:lnTo>
                <a:lnTo>
                  <a:pt x="78380" y="39440"/>
                </a:lnTo>
                <a:lnTo>
                  <a:pt x="78380" y="39450"/>
                </a:lnTo>
                <a:lnTo>
                  <a:pt x="78380" y="39460"/>
                </a:lnTo>
                <a:lnTo>
                  <a:pt x="78390" y="39510"/>
                </a:lnTo>
                <a:lnTo>
                  <a:pt x="78400" y="39530"/>
                </a:lnTo>
                <a:lnTo>
                  <a:pt x="78400" y="39540"/>
                </a:lnTo>
                <a:lnTo>
                  <a:pt x="78400" y="39550"/>
                </a:lnTo>
                <a:lnTo>
                  <a:pt x="78410" y="39560"/>
                </a:lnTo>
                <a:lnTo>
                  <a:pt x="78410" y="39570"/>
                </a:lnTo>
                <a:lnTo>
                  <a:pt x="78420" y="39600"/>
                </a:lnTo>
                <a:lnTo>
                  <a:pt x="78470" y="39610"/>
                </a:lnTo>
                <a:lnTo>
                  <a:pt x="78500" y="39610"/>
                </a:lnTo>
                <a:lnTo>
                  <a:pt x="78520" y="39620"/>
                </a:lnTo>
                <a:lnTo>
                  <a:pt x="78530" y="39620"/>
                </a:lnTo>
                <a:lnTo>
                  <a:pt x="78550" y="39620"/>
                </a:lnTo>
                <a:lnTo>
                  <a:pt x="78570" y="39620"/>
                </a:lnTo>
                <a:lnTo>
                  <a:pt x="78590" y="39630"/>
                </a:lnTo>
                <a:lnTo>
                  <a:pt x="78600" y="39630"/>
                </a:lnTo>
                <a:lnTo>
                  <a:pt x="78630" y="39630"/>
                </a:lnTo>
                <a:lnTo>
                  <a:pt x="78650" y="39630"/>
                </a:lnTo>
                <a:lnTo>
                  <a:pt x="78690" y="39640"/>
                </a:lnTo>
                <a:lnTo>
                  <a:pt x="78710" y="39640"/>
                </a:lnTo>
                <a:lnTo>
                  <a:pt x="78730" y="39650"/>
                </a:lnTo>
                <a:lnTo>
                  <a:pt x="78740" y="39650"/>
                </a:lnTo>
                <a:lnTo>
                  <a:pt x="78750" y="39650"/>
                </a:lnTo>
                <a:lnTo>
                  <a:pt x="78770" y="39650"/>
                </a:lnTo>
                <a:lnTo>
                  <a:pt x="78800" y="39660"/>
                </a:lnTo>
                <a:lnTo>
                  <a:pt x="78810" y="39660"/>
                </a:lnTo>
                <a:lnTo>
                  <a:pt x="78820" y="39660"/>
                </a:lnTo>
                <a:lnTo>
                  <a:pt x="78840" y="39670"/>
                </a:lnTo>
                <a:lnTo>
                  <a:pt x="78870" y="39690"/>
                </a:lnTo>
                <a:lnTo>
                  <a:pt x="78880" y="39690"/>
                </a:lnTo>
                <a:lnTo>
                  <a:pt x="78890" y="39700"/>
                </a:lnTo>
                <a:lnTo>
                  <a:pt x="78960" y="39660"/>
                </a:lnTo>
                <a:lnTo>
                  <a:pt x="78990" y="39650"/>
                </a:lnTo>
                <a:lnTo>
                  <a:pt x="79030" y="39630"/>
                </a:lnTo>
                <a:lnTo>
                  <a:pt x="79040" y="39620"/>
                </a:lnTo>
                <a:lnTo>
                  <a:pt x="79050" y="39620"/>
                </a:lnTo>
                <a:lnTo>
                  <a:pt x="79060" y="39620"/>
                </a:lnTo>
                <a:lnTo>
                  <a:pt x="79060" y="39610"/>
                </a:lnTo>
                <a:lnTo>
                  <a:pt x="79080" y="39600"/>
                </a:lnTo>
                <a:lnTo>
                  <a:pt x="79090" y="39600"/>
                </a:lnTo>
                <a:lnTo>
                  <a:pt x="79110" y="39600"/>
                </a:lnTo>
                <a:lnTo>
                  <a:pt x="79130" y="39600"/>
                </a:lnTo>
                <a:lnTo>
                  <a:pt x="79140" y="39600"/>
                </a:lnTo>
                <a:lnTo>
                  <a:pt x="79150" y="39600"/>
                </a:lnTo>
                <a:lnTo>
                  <a:pt x="79170" y="39610"/>
                </a:lnTo>
                <a:lnTo>
                  <a:pt x="79180" y="39610"/>
                </a:lnTo>
                <a:lnTo>
                  <a:pt x="79190" y="39610"/>
                </a:lnTo>
                <a:lnTo>
                  <a:pt x="79230" y="39630"/>
                </a:lnTo>
                <a:lnTo>
                  <a:pt x="79240" y="39630"/>
                </a:lnTo>
                <a:lnTo>
                  <a:pt x="79250" y="39640"/>
                </a:lnTo>
                <a:lnTo>
                  <a:pt x="79270" y="39640"/>
                </a:lnTo>
                <a:lnTo>
                  <a:pt x="79310" y="39640"/>
                </a:lnTo>
                <a:lnTo>
                  <a:pt x="79320" y="39640"/>
                </a:lnTo>
                <a:lnTo>
                  <a:pt x="79320" y="39680"/>
                </a:lnTo>
                <a:lnTo>
                  <a:pt x="79320" y="39740"/>
                </a:lnTo>
                <a:lnTo>
                  <a:pt x="79310" y="39750"/>
                </a:lnTo>
                <a:lnTo>
                  <a:pt x="79310" y="39760"/>
                </a:lnTo>
                <a:lnTo>
                  <a:pt x="79310" y="39770"/>
                </a:lnTo>
                <a:lnTo>
                  <a:pt x="79360" y="39760"/>
                </a:lnTo>
                <a:lnTo>
                  <a:pt x="79370" y="39760"/>
                </a:lnTo>
                <a:lnTo>
                  <a:pt x="79380" y="39750"/>
                </a:lnTo>
                <a:lnTo>
                  <a:pt x="79390" y="39750"/>
                </a:lnTo>
                <a:lnTo>
                  <a:pt x="79410" y="39750"/>
                </a:lnTo>
                <a:lnTo>
                  <a:pt x="79450" y="39740"/>
                </a:lnTo>
                <a:lnTo>
                  <a:pt x="79470" y="39730"/>
                </a:lnTo>
                <a:lnTo>
                  <a:pt x="79520" y="39720"/>
                </a:lnTo>
                <a:lnTo>
                  <a:pt x="79550" y="39710"/>
                </a:lnTo>
                <a:lnTo>
                  <a:pt x="79570" y="39700"/>
                </a:lnTo>
                <a:lnTo>
                  <a:pt x="79610" y="39700"/>
                </a:lnTo>
                <a:lnTo>
                  <a:pt x="79610" y="39690"/>
                </a:lnTo>
                <a:lnTo>
                  <a:pt x="79620" y="39690"/>
                </a:lnTo>
                <a:lnTo>
                  <a:pt x="79630" y="39690"/>
                </a:lnTo>
                <a:lnTo>
                  <a:pt x="79630" y="39710"/>
                </a:lnTo>
                <a:lnTo>
                  <a:pt x="79630" y="39730"/>
                </a:lnTo>
                <a:lnTo>
                  <a:pt x="79630" y="39740"/>
                </a:lnTo>
                <a:lnTo>
                  <a:pt x="79620" y="39760"/>
                </a:lnTo>
                <a:lnTo>
                  <a:pt x="79620" y="39780"/>
                </a:lnTo>
                <a:lnTo>
                  <a:pt x="79620" y="39790"/>
                </a:lnTo>
                <a:lnTo>
                  <a:pt x="79610" y="39820"/>
                </a:lnTo>
                <a:lnTo>
                  <a:pt x="79610" y="39830"/>
                </a:lnTo>
                <a:lnTo>
                  <a:pt x="79600" y="39840"/>
                </a:lnTo>
                <a:lnTo>
                  <a:pt x="79600" y="39850"/>
                </a:lnTo>
                <a:lnTo>
                  <a:pt x="79600" y="39870"/>
                </a:lnTo>
                <a:lnTo>
                  <a:pt x="79590" y="39870"/>
                </a:lnTo>
                <a:lnTo>
                  <a:pt x="79580" y="39880"/>
                </a:lnTo>
                <a:lnTo>
                  <a:pt x="79570" y="39890"/>
                </a:lnTo>
                <a:lnTo>
                  <a:pt x="79570" y="39900"/>
                </a:lnTo>
                <a:lnTo>
                  <a:pt x="79560" y="39900"/>
                </a:lnTo>
                <a:lnTo>
                  <a:pt x="79560" y="39910"/>
                </a:lnTo>
                <a:lnTo>
                  <a:pt x="79570" y="39920"/>
                </a:lnTo>
                <a:lnTo>
                  <a:pt x="79570" y="39930"/>
                </a:lnTo>
                <a:lnTo>
                  <a:pt x="79570" y="39940"/>
                </a:lnTo>
                <a:lnTo>
                  <a:pt x="79570" y="39950"/>
                </a:lnTo>
                <a:lnTo>
                  <a:pt x="79560" y="39960"/>
                </a:lnTo>
                <a:lnTo>
                  <a:pt x="79560" y="39970"/>
                </a:lnTo>
                <a:lnTo>
                  <a:pt x="79570" y="39980"/>
                </a:lnTo>
                <a:lnTo>
                  <a:pt x="79570" y="39990"/>
                </a:lnTo>
                <a:lnTo>
                  <a:pt x="79580" y="40000"/>
                </a:lnTo>
                <a:lnTo>
                  <a:pt x="79590" y="40010"/>
                </a:lnTo>
                <a:lnTo>
                  <a:pt x="79600" y="40010"/>
                </a:lnTo>
                <a:lnTo>
                  <a:pt x="79600" y="40020"/>
                </a:lnTo>
                <a:lnTo>
                  <a:pt x="79600" y="40030"/>
                </a:lnTo>
                <a:lnTo>
                  <a:pt x="79610" y="40040"/>
                </a:lnTo>
                <a:lnTo>
                  <a:pt x="79610" y="40050"/>
                </a:lnTo>
                <a:lnTo>
                  <a:pt x="79610" y="40060"/>
                </a:lnTo>
                <a:lnTo>
                  <a:pt x="79620" y="40060"/>
                </a:lnTo>
                <a:lnTo>
                  <a:pt x="79620" y="40070"/>
                </a:lnTo>
                <a:lnTo>
                  <a:pt x="79620" y="40080"/>
                </a:lnTo>
                <a:lnTo>
                  <a:pt x="79630" y="40090"/>
                </a:lnTo>
                <a:lnTo>
                  <a:pt x="79630" y="40100"/>
                </a:lnTo>
                <a:lnTo>
                  <a:pt x="79640" y="40100"/>
                </a:lnTo>
                <a:lnTo>
                  <a:pt x="79650" y="40100"/>
                </a:lnTo>
                <a:lnTo>
                  <a:pt x="79660" y="40100"/>
                </a:lnTo>
                <a:lnTo>
                  <a:pt x="79670" y="40110"/>
                </a:lnTo>
                <a:lnTo>
                  <a:pt x="79670" y="40120"/>
                </a:lnTo>
                <a:lnTo>
                  <a:pt x="79670" y="40130"/>
                </a:lnTo>
                <a:lnTo>
                  <a:pt x="79660" y="40140"/>
                </a:lnTo>
                <a:lnTo>
                  <a:pt x="79650" y="40140"/>
                </a:lnTo>
                <a:lnTo>
                  <a:pt x="79640" y="40140"/>
                </a:lnTo>
                <a:lnTo>
                  <a:pt x="79630" y="40140"/>
                </a:lnTo>
                <a:lnTo>
                  <a:pt x="79620" y="40140"/>
                </a:lnTo>
                <a:lnTo>
                  <a:pt x="79610" y="40140"/>
                </a:lnTo>
                <a:lnTo>
                  <a:pt x="79600" y="40150"/>
                </a:lnTo>
                <a:lnTo>
                  <a:pt x="79600" y="40160"/>
                </a:lnTo>
                <a:lnTo>
                  <a:pt x="79600" y="40170"/>
                </a:lnTo>
                <a:lnTo>
                  <a:pt x="79590" y="40170"/>
                </a:lnTo>
                <a:lnTo>
                  <a:pt x="79590" y="40180"/>
                </a:lnTo>
                <a:lnTo>
                  <a:pt x="79580" y="40180"/>
                </a:lnTo>
                <a:lnTo>
                  <a:pt x="79570" y="40180"/>
                </a:lnTo>
                <a:lnTo>
                  <a:pt x="79560" y="40170"/>
                </a:lnTo>
                <a:lnTo>
                  <a:pt x="79550" y="40160"/>
                </a:lnTo>
                <a:lnTo>
                  <a:pt x="79540" y="40150"/>
                </a:lnTo>
                <a:lnTo>
                  <a:pt x="79530" y="40140"/>
                </a:lnTo>
                <a:lnTo>
                  <a:pt x="79520" y="40130"/>
                </a:lnTo>
                <a:lnTo>
                  <a:pt x="79510" y="40130"/>
                </a:lnTo>
                <a:lnTo>
                  <a:pt x="79500" y="40130"/>
                </a:lnTo>
                <a:lnTo>
                  <a:pt x="79490" y="40140"/>
                </a:lnTo>
                <a:lnTo>
                  <a:pt x="79480" y="40140"/>
                </a:lnTo>
                <a:lnTo>
                  <a:pt x="79470" y="40140"/>
                </a:lnTo>
                <a:lnTo>
                  <a:pt x="79470" y="40130"/>
                </a:lnTo>
                <a:lnTo>
                  <a:pt x="79460" y="40130"/>
                </a:lnTo>
                <a:lnTo>
                  <a:pt x="79470" y="40120"/>
                </a:lnTo>
                <a:lnTo>
                  <a:pt x="79470" y="40110"/>
                </a:lnTo>
                <a:lnTo>
                  <a:pt x="79470" y="40100"/>
                </a:lnTo>
                <a:lnTo>
                  <a:pt x="79460" y="40100"/>
                </a:lnTo>
                <a:lnTo>
                  <a:pt x="79460" y="40090"/>
                </a:lnTo>
                <a:lnTo>
                  <a:pt x="79450" y="40100"/>
                </a:lnTo>
                <a:lnTo>
                  <a:pt x="79440" y="40100"/>
                </a:lnTo>
                <a:lnTo>
                  <a:pt x="79430" y="40100"/>
                </a:lnTo>
                <a:lnTo>
                  <a:pt x="79430" y="40110"/>
                </a:lnTo>
                <a:lnTo>
                  <a:pt x="79420" y="40110"/>
                </a:lnTo>
                <a:lnTo>
                  <a:pt x="79420" y="40120"/>
                </a:lnTo>
                <a:lnTo>
                  <a:pt x="79410" y="40120"/>
                </a:lnTo>
                <a:lnTo>
                  <a:pt x="79400" y="40130"/>
                </a:lnTo>
                <a:lnTo>
                  <a:pt x="79390" y="40140"/>
                </a:lnTo>
                <a:lnTo>
                  <a:pt x="79390" y="40150"/>
                </a:lnTo>
                <a:lnTo>
                  <a:pt x="79390" y="40160"/>
                </a:lnTo>
                <a:lnTo>
                  <a:pt x="79390" y="40170"/>
                </a:lnTo>
                <a:lnTo>
                  <a:pt x="79380" y="40180"/>
                </a:lnTo>
                <a:lnTo>
                  <a:pt x="79380" y="40190"/>
                </a:lnTo>
                <a:lnTo>
                  <a:pt x="79380" y="40200"/>
                </a:lnTo>
                <a:lnTo>
                  <a:pt x="79380" y="40210"/>
                </a:lnTo>
                <a:lnTo>
                  <a:pt x="79370" y="40210"/>
                </a:lnTo>
                <a:lnTo>
                  <a:pt x="79370" y="40220"/>
                </a:lnTo>
                <a:lnTo>
                  <a:pt x="79370" y="40230"/>
                </a:lnTo>
                <a:lnTo>
                  <a:pt x="79370" y="40240"/>
                </a:lnTo>
                <a:lnTo>
                  <a:pt x="79370" y="40250"/>
                </a:lnTo>
                <a:lnTo>
                  <a:pt x="79370" y="40260"/>
                </a:lnTo>
                <a:lnTo>
                  <a:pt x="79360" y="40260"/>
                </a:lnTo>
                <a:lnTo>
                  <a:pt x="79360" y="40270"/>
                </a:lnTo>
                <a:lnTo>
                  <a:pt x="79350" y="40270"/>
                </a:lnTo>
                <a:lnTo>
                  <a:pt x="79340" y="40280"/>
                </a:lnTo>
                <a:lnTo>
                  <a:pt x="79330" y="40290"/>
                </a:lnTo>
                <a:lnTo>
                  <a:pt x="79320" y="40300"/>
                </a:lnTo>
                <a:lnTo>
                  <a:pt x="79320" y="40310"/>
                </a:lnTo>
                <a:lnTo>
                  <a:pt x="79310" y="40310"/>
                </a:lnTo>
                <a:lnTo>
                  <a:pt x="79310" y="40320"/>
                </a:lnTo>
                <a:lnTo>
                  <a:pt x="79300" y="40320"/>
                </a:lnTo>
                <a:lnTo>
                  <a:pt x="79300" y="40330"/>
                </a:lnTo>
                <a:lnTo>
                  <a:pt x="79290" y="40340"/>
                </a:lnTo>
                <a:lnTo>
                  <a:pt x="79280" y="40340"/>
                </a:lnTo>
                <a:lnTo>
                  <a:pt x="79280" y="40350"/>
                </a:lnTo>
                <a:lnTo>
                  <a:pt x="79280" y="40360"/>
                </a:lnTo>
                <a:lnTo>
                  <a:pt x="79280" y="40370"/>
                </a:lnTo>
                <a:lnTo>
                  <a:pt x="79270" y="40370"/>
                </a:lnTo>
                <a:lnTo>
                  <a:pt x="79270" y="40380"/>
                </a:lnTo>
                <a:lnTo>
                  <a:pt x="79260" y="40380"/>
                </a:lnTo>
                <a:lnTo>
                  <a:pt x="79250" y="40390"/>
                </a:lnTo>
                <a:lnTo>
                  <a:pt x="79240" y="40390"/>
                </a:lnTo>
                <a:lnTo>
                  <a:pt x="79240" y="40400"/>
                </a:lnTo>
                <a:lnTo>
                  <a:pt x="79230" y="40400"/>
                </a:lnTo>
                <a:lnTo>
                  <a:pt x="79230" y="40410"/>
                </a:lnTo>
                <a:lnTo>
                  <a:pt x="79240" y="40420"/>
                </a:lnTo>
                <a:lnTo>
                  <a:pt x="79240" y="40430"/>
                </a:lnTo>
                <a:lnTo>
                  <a:pt x="79240" y="40440"/>
                </a:lnTo>
                <a:lnTo>
                  <a:pt x="79230" y="40440"/>
                </a:lnTo>
                <a:lnTo>
                  <a:pt x="79220" y="40440"/>
                </a:lnTo>
                <a:lnTo>
                  <a:pt x="79210" y="40440"/>
                </a:lnTo>
                <a:lnTo>
                  <a:pt x="79200" y="40440"/>
                </a:lnTo>
                <a:lnTo>
                  <a:pt x="79200" y="40450"/>
                </a:lnTo>
                <a:lnTo>
                  <a:pt x="79200" y="40460"/>
                </a:lnTo>
                <a:lnTo>
                  <a:pt x="79200" y="40470"/>
                </a:lnTo>
                <a:lnTo>
                  <a:pt x="79200" y="40480"/>
                </a:lnTo>
                <a:lnTo>
                  <a:pt x="79200" y="40490"/>
                </a:lnTo>
                <a:lnTo>
                  <a:pt x="79190" y="40490"/>
                </a:lnTo>
                <a:lnTo>
                  <a:pt x="79190" y="40500"/>
                </a:lnTo>
                <a:lnTo>
                  <a:pt x="79180" y="40500"/>
                </a:lnTo>
                <a:lnTo>
                  <a:pt x="79180" y="40510"/>
                </a:lnTo>
                <a:lnTo>
                  <a:pt x="79170" y="40510"/>
                </a:lnTo>
                <a:lnTo>
                  <a:pt x="79170" y="40520"/>
                </a:lnTo>
                <a:lnTo>
                  <a:pt x="79170" y="40530"/>
                </a:lnTo>
                <a:lnTo>
                  <a:pt x="79180" y="40530"/>
                </a:lnTo>
                <a:lnTo>
                  <a:pt x="79190" y="40530"/>
                </a:lnTo>
                <a:lnTo>
                  <a:pt x="79200" y="40530"/>
                </a:lnTo>
                <a:lnTo>
                  <a:pt x="79200" y="40540"/>
                </a:lnTo>
                <a:lnTo>
                  <a:pt x="79200" y="40550"/>
                </a:lnTo>
                <a:lnTo>
                  <a:pt x="79200" y="40560"/>
                </a:lnTo>
                <a:lnTo>
                  <a:pt x="79200" y="40570"/>
                </a:lnTo>
                <a:lnTo>
                  <a:pt x="79210" y="40580"/>
                </a:lnTo>
                <a:lnTo>
                  <a:pt x="79200" y="40590"/>
                </a:lnTo>
                <a:lnTo>
                  <a:pt x="79200" y="40600"/>
                </a:lnTo>
                <a:lnTo>
                  <a:pt x="79190" y="40600"/>
                </a:lnTo>
                <a:lnTo>
                  <a:pt x="79180" y="40600"/>
                </a:lnTo>
                <a:lnTo>
                  <a:pt x="79170" y="40600"/>
                </a:lnTo>
                <a:lnTo>
                  <a:pt x="79160" y="40600"/>
                </a:lnTo>
                <a:lnTo>
                  <a:pt x="79160" y="40610"/>
                </a:lnTo>
                <a:lnTo>
                  <a:pt x="79160" y="40620"/>
                </a:lnTo>
                <a:lnTo>
                  <a:pt x="79160" y="40630"/>
                </a:lnTo>
                <a:lnTo>
                  <a:pt x="79170" y="40630"/>
                </a:lnTo>
                <a:lnTo>
                  <a:pt x="79170" y="40640"/>
                </a:lnTo>
                <a:lnTo>
                  <a:pt x="79170" y="40650"/>
                </a:lnTo>
                <a:lnTo>
                  <a:pt x="79170" y="40660"/>
                </a:lnTo>
                <a:lnTo>
                  <a:pt x="79160" y="40660"/>
                </a:lnTo>
                <a:lnTo>
                  <a:pt x="79160" y="40670"/>
                </a:lnTo>
                <a:lnTo>
                  <a:pt x="79150" y="40670"/>
                </a:lnTo>
                <a:lnTo>
                  <a:pt x="79140" y="40670"/>
                </a:lnTo>
                <a:lnTo>
                  <a:pt x="79130" y="40670"/>
                </a:lnTo>
                <a:lnTo>
                  <a:pt x="79130" y="40680"/>
                </a:lnTo>
                <a:lnTo>
                  <a:pt x="79130" y="40690"/>
                </a:lnTo>
                <a:lnTo>
                  <a:pt x="79130" y="40700"/>
                </a:lnTo>
                <a:lnTo>
                  <a:pt x="79130" y="40710"/>
                </a:lnTo>
                <a:lnTo>
                  <a:pt x="79130" y="40720"/>
                </a:lnTo>
                <a:lnTo>
                  <a:pt x="79140" y="40720"/>
                </a:lnTo>
                <a:lnTo>
                  <a:pt x="79140" y="40730"/>
                </a:lnTo>
                <a:lnTo>
                  <a:pt x="79150" y="40740"/>
                </a:lnTo>
                <a:lnTo>
                  <a:pt x="79160" y="40750"/>
                </a:lnTo>
                <a:lnTo>
                  <a:pt x="79160" y="40760"/>
                </a:lnTo>
                <a:lnTo>
                  <a:pt x="79170" y="40760"/>
                </a:lnTo>
                <a:lnTo>
                  <a:pt x="79170" y="40770"/>
                </a:lnTo>
                <a:lnTo>
                  <a:pt x="79170" y="40780"/>
                </a:lnTo>
                <a:lnTo>
                  <a:pt x="79160" y="40780"/>
                </a:lnTo>
                <a:lnTo>
                  <a:pt x="79160" y="40790"/>
                </a:lnTo>
                <a:lnTo>
                  <a:pt x="79150" y="40790"/>
                </a:lnTo>
                <a:lnTo>
                  <a:pt x="79150" y="40800"/>
                </a:lnTo>
                <a:lnTo>
                  <a:pt x="79140" y="40800"/>
                </a:lnTo>
                <a:lnTo>
                  <a:pt x="79140" y="40810"/>
                </a:lnTo>
                <a:lnTo>
                  <a:pt x="79140" y="40820"/>
                </a:lnTo>
                <a:lnTo>
                  <a:pt x="79140" y="40830"/>
                </a:lnTo>
                <a:lnTo>
                  <a:pt x="79150" y="40830"/>
                </a:lnTo>
                <a:lnTo>
                  <a:pt x="79150" y="40840"/>
                </a:lnTo>
                <a:lnTo>
                  <a:pt x="79160" y="40840"/>
                </a:lnTo>
                <a:lnTo>
                  <a:pt x="79160" y="40850"/>
                </a:lnTo>
                <a:lnTo>
                  <a:pt x="79160" y="40860"/>
                </a:lnTo>
                <a:lnTo>
                  <a:pt x="79160" y="40870"/>
                </a:lnTo>
                <a:lnTo>
                  <a:pt x="79160" y="40880"/>
                </a:lnTo>
                <a:lnTo>
                  <a:pt x="79160" y="40890"/>
                </a:lnTo>
                <a:lnTo>
                  <a:pt x="79160" y="40900"/>
                </a:lnTo>
                <a:lnTo>
                  <a:pt x="79160" y="40910"/>
                </a:lnTo>
                <a:lnTo>
                  <a:pt x="79170" y="40910"/>
                </a:lnTo>
                <a:lnTo>
                  <a:pt x="79180" y="40910"/>
                </a:lnTo>
                <a:lnTo>
                  <a:pt x="79180" y="40920"/>
                </a:lnTo>
                <a:lnTo>
                  <a:pt x="79190" y="40920"/>
                </a:lnTo>
                <a:lnTo>
                  <a:pt x="79190" y="40930"/>
                </a:lnTo>
                <a:lnTo>
                  <a:pt x="79190" y="40940"/>
                </a:lnTo>
                <a:lnTo>
                  <a:pt x="79190" y="40950"/>
                </a:lnTo>
                <a:lnTo>
                  <a:pt x="79200" y="40950"/>
                </a:lnTo>
                <a:lnTo>
                  <a:pt x="79190" y="40950"/>
                </a:lnTo>
                <a:lnTo>
                  <a:pt x="79180" y="40950"/>
                </a:lnTo>
                <a:lnTo>
                  <a:pt x="79170" y="40950"/>
                </a:lnTo>
                <a:lnTo>
                  <a:pt x="79160" y="40960"/>
                </a:lnTo>
                <a:lnTo>
                  <a:pt x="79140" y="40960"/>
                </a:lnTo>
                <a:lnTo>
                  <a:pt x="79130" y="40970"/>
                </a:lnTo>
                <a:lnTo>
                  <a:pt x="79120" y="40970"/>
                </a:lnTo>
                <a:lnTo>
                  <a:pt x="79120" y="40990"/>
                </a:lnTo>
                <a:lnTo>
                  <a:pt x="79120" y="41000"/>
                </a:lnTo>
                <a:lnTo>
                  <a:pt x="79110" y="41000"/>
                </a:lnTo>
                <a:lnTo>
                  <a:pt x="79100" y="41000"/>
                </a:lnTo>
                <a:lnTo>
                  <a:pt x="79080" y="41010"/>
                </a:lnTo>
                <a:lnTo>
                  <a:pt x="79080" y="41020"/>
                </a:lnTo>
                <a:lnTo>
                  <a:pt x="79060" y="41020"/>
                </a:lnTo>
                <a:lnTo>
                  <a:pt x="79050" y="41020"/>
                </a:lnTo>
                <a:lnTo>
                  <a:pt x="79020" y="41040"/>
                </a:lnTo>
                <a:lnTo>
                  <a:pt x="79010" y="41040"/>
                </a:lnTo>
                <a:lnTo>
                  <a:pt x="78990" y="41040"/>
                </a:lnTo>
                <a:lnTo>
                  <a:pt x="78980" y="41090"/>
                </a:lnTo>
                <a:lnTo>
                  <a:pt x="78970" y="41090"/>
                </a:lnTo>
                <a:lnTo>
                  <a:pt x="78950" y="41090"/>
                </a:lnTo>
                <a:lnTo>
                  <a:pt x="78940" y="41100"/>
                </a:lnTo>
                <a:lnTo>
                  <a:pt x="78920" y="41090"/>
                </a:lnTo>
                <a:lnTo>
                  <a:pt x="78890" y="41080"/>
                </a:lnTo>
                <a:lnTo>
                  <a:pt x="78880" y="41090"/>
                </a:lnTo>
                <a:lnTo>
                  <a:pt x="78860" y="41150"/>
                </a:lnTo>
                <a:lnTo>
                  <a:pt x="78870" y="41190"/>
                </a:lnTo>
                <a:lnTo>
                  <a:pt x="78870" y="41200"/>
                </a:lnTo>
                <a:lnTo>
                  <a:pt x="78870" y="41210"/>
                </a:lnTo>
                <a:lnTo>
                  <a:pt x="78890" y="41280"/>
                </a:lnTo>
                <a:lnTo>
                  <a:pt x="78890" y="41300"/>
                </a:lnTo>
                <a:lnTo>
                  <a:pt x="78900" y="41320"/>
                </a:lnTo>
                <a:lnTo>
                  <a:pt x="78940" y="41360"/>
                </a:lnTo>
                <a:lnTo>
                  <a:pt x="78980" y="41390"/>
                </a:lnTo>
                <a:lnTo>
                  <a:pt x="79000" y="41410"/>
                </a:lnTo>
                <a:lnTo>
                  <a:pt x="79000" y="41430"/>
                </a:lnTo>
                <a:lnTo>
                  <a:pt x="79010" y="41450"/>
                </a:lnTo>
                <a:lnTo>
                  <a:pt x="79070" y="41480"/>
                </a:lnTo>
                <a:lnTo>
                  <a:pt x="79120" y="41520"/>
                </a:lnTo>
                <a:lnTo>
                  <a:pt x="79150" y="41530"/>
                </a:lnTo>
                <a:lnTo>
                  <a:pt x="79200" y="41570"/>
                </a:lnTo>
                <a:lnTo>
                  <a:pt x="79250" y="41610"/>
                </a:lnTo>
                <a:lnTo>
                  <a:pt x="79280" y="41630"/>
                </a:lnTo>
                <a:lnTo>
                  <a:pt x="79300" y="41640"/>
                </a:lnTo>
                <a:lnTo>
                  <a:pt x="79330" y="41660"/>
                </a:lnTo>
                <a:lnTo>
                  <a:pt x="79360" y="41670"/>
                </a:lnTo>
                <a:lnTo>
                  <a:pt x="79380" y="41680"/>
                </a:lnTo>
                <a:lnTo>
                  <a:pt x="79400" y="41700"/>
                </a:lnTo>
                <a:lnTo>
                  <a:pt x="79400" y="41710"/>
                </a:lnTo>
                <a:lnTo>
                  <a:pt x="79430" y="41750"/>
                </a:lnTo>
                <a:lnTo>
                  <a:pt x="79460" y="41820"/>
                </a:lnTo>
                <a:lnTo>
                  <a:pt x="79460" y="41870"/>
                </a:lnTo>
                <a:lnTo>
                  <a:pt x="79460" y="41880"/>
                </a:lnTo>
                <a:lnTo>
                  <a:pt x="79460" y="41900"/>
                </a:lnTo>
                <a:lnTo>
                  <a:pt x="79460" y="41910"/>
                </a:lnTo>
                <a:lnTo>
                  <a:pt x="79470" y="41920"/>
                </a:lnTo>
                <a:lnTo>
                  <a:pt x="79480" y="41940"/>
                </a:lnTo>
                <a:lnTo>
                  <a:pt x="79500" y="41970"/>
                </a:lnTo>
                <a:lnTo>
                  <a:pt x="79510" y="41980"/>
                </a:lnTo>
                <a:lnTo>
                  <a:pt x="79560" y="42010"/>
                </a:lnTo>
                <a:lnTo>
                  <a:pt x="79580" y="42020"/>
                </a:lnTo>
                <a:lnTo>
                  <a:pt x="79590" y="42020"/>
                </a:lnTo>
                <a:lnTo>
                  <a:pt x="79600" y="42030"/>
                </a:lnTo>
                <a:lnTo>
                  <a:pt x="79610" y="42030"/>
                </a:lnTo>
                <a:lnTo>
                  <a:pt x="79620" y="42030"/>
                </a:lnTo>
                <a:lnTo>
                  <a:pt x="79640" y="42040"/>
                </a:lnTo>
                <a:lnTo>
                  <a:pt x="79650" y="42040"/>
                </a:lnTo>
                <a:lnTo>
                  <a:pt x="79660" y="42050"/>
                </a:lnTo>
                <a:lnTo>
                  <a:pt x="79660" y="42060"/>
                </a:lnTo>
                <a:lnTo>
                  <a:pt x="79670" y="42090"/>
                </a:lnTo>
                <a:lnTo>
                  <a:pt x="79670" y="42110"/>
                </a:lnTo>
                <a:lnTo>
                  <a:pt x="79680" y="42110"/>
                </a:lnTo>
                <a:lnTo>
                  <a:pt x="79680" y="42120"/>
                </a:lnTo>
                <a:lnTo>
                  <a:pt x="79680" y="42130"/>
                </a:lnTo>
                <a:lnTo>
                  <a:pt x="79690" y="42160"/>
                </a:lnTo>
                <a:lnTo>
                  <a:pt x="79690" y="42170"/>
                </a:lnTo>
                <a:lnTo>
                  <a:pt x="79670" y="42200"/>
                </a:lnTo>
                <a:lnTo>
                  <a:pt x="79660" y="42230"/>
                </a:lnTo>
                <a:lnTo>
                  <a:pt x="79660" y="42240"/>
                </a:lnTo>
                <a:lnTo>
                  <a:pt x="79660" y="42250"/>
                </a:lnTo>
                <a:lnTo>
                  <a:pt x="79660" y="42270"/>
                </a:lnTo>
                <a:lnTo>
                  <a:pt x="79680" y="42310"/>
                </a:lnTo>
                <a:lnTo>
                  <a:pt x="79690" y="42310"/>
                </a:lnTo>
                <a:lnTo>
                  <a:pt x="79720" y="42350"/>
                </a:lnTo>
                <a:lnTo>
                  <a:pt x="79750" y="42370"/>
                </a:lnTo>
                <a:lnTo>
                  <a:pt x="79760" y="42370"/>
                </a:lnTo>
                <a:lnTo>
                  <a:pt x="79770" y="42390"/>
                </a:lnTo>
                <a:lnTo>
                  <a:pt x="79800" y="42410"/>
                </a:lnTo>
                <a:lnTo>
                  <a:pt x="79830" y="42430"/>
                </a:lnTo>
                <a:lnTo>
                  <a:pt x="79850" y="42450"/>
                </a:lnTo>
                <a:lnTo>
                  <a:pt x="79880" y="42480"/>
                </a:lnTo>
                <a:lnTo>
                  <a:pt x="79900" y="42520"/>
                </a:lnTo>
                <a:lnTo>
                  <a:pt x="79900" y="42530"/>
                </a:lnTo>
                <a:lnTo>
                  <a:pt x="79900" y="42540"/>
                </a:lnTo>
                <a:lnTo>
                  <a:pt x="79900" y="42550"/>
                </a:lnTo>
                <a:lnTo>
                  <a:pt x="79910" y="42560"/>
                </a:lnTo>
                <a:lnTo>
                  <a:pt x="79910" y="42580"/>
                </a:lnTo>
                <a:lnTo>
                  <a:pt x="79910" y="42620"/>
                </a:lnTo>
                <a:lnTo>
                  <a:pt x="79920" y="42640"/>
                </a:lnTo>
                <a:lnTo>
                  <a:pt x="79920" y="42660"/>
                </a:lnTo>
                <a:lnTo>
                  <a:pt x="79920" y="42670"/>
                </a:lnTo>
                <a:lnTo>
                  <a:pt x="79930" y="42680"/>
                </a:lnTo>
                <a:lnTo>
                  <a:pt x="79920" y="42730"/>
                </a:lnTo>
                <a:lnTo>
                  <a:pt x="79920" y="42760"/>
                </a:lnTo>
                <a:lnTo>
                  <a:pt x="79920" y="42790"/>
                </a:lnTo>
                <a:lnTo>
                  <a:pt x="79920" y="42810"/>
                </a:lnTo>
                <a:lnTo>
                  <a:pt x="79930" y="42820"/>
                </a:lnTo>
                <a:lnTo>
                  <a:pt x="79940" y="42830"/>
                </a:lnTo>
                <a:lnTo>
                  <a:pt x="79950" y="42830"/>
                </a:lnTo>
                <a:lnTo>
                  <a:pt x="79960" y="42830"/>
                </a:lnTo>
                <a:lnTo>
                  <a:pt x="79970" y="42850"/>
                </a:lnTo>
                <a:lnTo>
                  <a:pt x="79980" y="42850"/>
                </a:lnTo>
                <a:lnTo>
                  <a:pt x="79990" y="42860"/>
                </a:lnTo>
                <a:lnTo>
                  <a:pt x="80020" y="42870"/>
                </a:lnTo>
                <a:lnTo>
                  <a:pt x="80040" y="42880"/>
                </a:lnTo>
                <a:lnTo>
                  <a:pt x="80050" y="42890"/>
                </a:lnTo>
                <a:lnTo>
                  <a:pt x="80050" y="42900"/>
                </a:lnTo>
                <a:lnTo>
                  <a:pt x="80050" y="42920"/>
                </a:lnTo>
                <a:lnTo>
                  <a:pt x="80070" y="42930"/>
                </a:lnTo>
                <a:lnTo>
                  <a:pt x="80080" y="42950"/>
                </a:lnTo>
                <a:lnTo>
                  <a:pt x="80100" y="42970"/>
                </a:lnTo>
                <a:lnTo>
                  <a:pt x="80100" y="42980"/>
                </a:lnTo>
                <a:lnTo>
                  <a:pt x="80120" y="42990"/>
                </a:lnTo>
                <a:lnTo>
                  <a:pt x="80130" y="43000"/>
                </a:lnTo>
                <a:lnTo>
                  <a:pt x="80140" y="43000"/>
                </a:lnTo>
                <a:lnTo>
                  <a:pt x="80150" y="42990"/>
                </a:lnTo>
                <a:lnTo>
                  <a:pt x="80170" y="42990"/>
                </a:lnTo>
                <a:lnTo>
                  <a:pt x="80170" y="43010"/>
                </a:lnTo>
                <a:lnTo>
                  <a:pt x="80170" y="43020"/>
                </a:lnTo>
                <a:lnTo>
                  <a:pt x="80170" y="43040"/>
                </a:lnTo>
                <a:lnTo>
                  <a:pt x="80180" y="43070"/>
                </a:lnTo>
                <a:lnTo>
                  <a:pt x="80180" y="43100"/>
                </a:lnTo>
                <a:lnTo>
                  <a:pt x="80150" y="43140"/>
                </a:lnTo>
                <a:lnTo>
                  <a:pt x="80130" y="43160"/>
                </a:lnTo>
                <a:lnTo>
                  <a:pt x="80110" y="43190"/>
                </a:lnTo>
                <a:lnTo>
                  <a:pt x="80090" y="43220"/>
                </a:lnTo>
                <a:lnTo>
                  <a:pt x="80080" y="43230"/>
                </a:lnTo>
                <a:lnTo>
                  <a:pt x="80060" y="43260"/>
                </a:lnTo>
                <a:lnTo>
                  <a:pt x="80040" y="43280"/>
                </a:lnTo>
                <a:lnTo>
                  <a:pt x="80020" y="43310"/>
                </a:lnTo>
                <a:lnTo>
                  <a:pt x="80000" y="43330"/>
                </a:lnTo>
                <a:lnTo>
                  <a:pt x="79980" y="43340"/>
                </a:lnTo>
                <a:lnTo>
                  <a:pt x="79960" y="43340"/>
                </a:lnTo>
                <a:lnTo>
                  <a:pt x="79930" y="43350"/>
                </a:lnTo>
                <a:lnTo>
                  <a:pt x="79890" y="43360"/>
                </a:lnTo>
                <a:lnTo>
                  <a:pt x="79880" y="43360"/>
                </a:lnTo>
                <a:lnTo>
                  <a:pt x="79850" y="43360"/>
                </a:lnTo>
                <a:lnTo>
                  <a:pt x="79840" y="43350"/>
                </a:lnTo>
                <a:lnTo>
                  <a:pt x="79830" y="43330"/>
                </a:lnTo>
                <a:lnTo>
                  <a:pt x="79830" y="43320"/>
                </a:lnTo>
                <a:lnTo>
                  <a:pt x="79820" y="43310"/>
                </a:lnTo>
                <a:lnTo>
                  <a:pt x="79810" y="43310"/>
                </a:lnTo>
                <a:lnTo>
                  <a:pt x="79810" y="43300"/>
                </a:lnTo>
                <a:lnTo>
                  <a:pt x="79790" y="43280"/>
                </a:lnTo>
                <a:lnTo>
                  <a:pt x="79780" y="43250"/>
                </a:lnTo>
                <a:lnTo>
                  <a:pt x="79770" y="43230"/>
                </a:lnTo>
                <a:lnTo>
                  <a:pt x="79750" y="43200"/>
                </a:lnTo>
                <a:lnTo>
                  <a:pt x="79740" y="43170"/>
                </a:lnTo>
                <a:lnTo>
                  <a:pt x="79700" y="43170"/>
                </a:lnTo>
                <a:lnTo>
                  <a:pt x="79660" y="43160"/>
                </a:lnTo>
                <a:lnTo>
                  <a:pt x="79640" y="43160"/>
                </a:lnTo>
                <a:lnTo>
                  <a:pt x="79630" y="43160"/>
                </a:lnTo>
                <a:lnTo>
                  <a:pt x="79600" y="43160"/>
                </a:lnTo>
                <a:lnTo>
                  <a:pt x="79580" y="43150"/>
                </a:lnTo>
                <a:lnTo>
                  <a:pt x="79550" y="43180"/>
                </a:lnTo>
                <a:lnTo>
                  <a:pt x="79540" y="43180"/>
                </a:lnTo>
                <a:lnTo>
                  <a:pt x="79520" y="43200"/>
                </a:lnTo>
                <a:lnTo>
                  <a:pt x="79510" y="43210"/>
                </a:lnTo>
                <a:lnTo>
                  <a:pt x="79450" y="43250"/>
                </a:lnTo>
                <a:lnTo>
                  <a:pt x="79440" y="43260"/>
                </a:lnTo>
                <a:lnTo>
                  <a:pt x="79450" y="43270"/>
                </a:lnTo>
                <a:lnTo>
                  <a:pt x="79450" y="43280"/>
                </a:lnTo>
                <a:lnTo>
                  <a:pt x="79450" y="43290"/>
                </a:lnTo>
                <a:lnTo>
                  <a:pt x="79460" y="43310"/>
                </a:lnTo>
                <a:lnTo>
                  <a:pt x="79460" y="43320"/>
                </a:lnTo>
                <a:lnTo>
                  <a:pt x="79460" y="43330"/>
                </a:lnTo>
                <a:lnTo>
                  <a:pt x="79470" y="43330"/>
                </a:lnTo>
                <a:lnTo>
                  <a:pt x="79470" y="43340"/>
                </a:lnTo>
                <a:lnTo>
                  <a:pt x="79490" y="43390"/>
                </a:lnTo>
                <a:lnTo>
                  <a:pt x="79490" y="43400"/>
                </a:lnTo>
                <a:lnTo>
                  <a:pt x="79500" y="43400"/>
                </a:lnTo>
                <a:lnTo>
                  <a:pt x="79500" y="43410"/>
                </a:lnTo>
                <a:lnTo>
                  <a:pt x="79500" y="43420"/>
                </a:lnTo>
                <a:lnTo>
                  <a:pt x="79510" y="43450"/>
                </a:lnTo>
                <a:lnTo>
                  <a:pt x="79510" y="43460"/>
                </a:lnTo>
                <a:lnTo>
                  <a:pt x="79520" y="43470"/>
                </a:lnTo>
                <a:lnTo>
                  <a:pt x="79530" y="43480"/>
                </a:lnTo>
                <a:lnTo>
                  <a:pt x="79540" y="43490"/>
                </a:lnTo>
                <a:lnTo>
                  <a:pt x="79550" y="43500"/>
                </a:lnTo>
                <a:lnTo>
                  <a:pt x="79550" y="43510"/>
                </a:lnTo>
                <a:lnTo>
                  <a:pt x="79560" y="43520"/>
                </a:lnTo>
                <a:lnTo>
                  <a:pt x="79570" y="43530"/>
                </a:lnTo>
                <a:lnTo>
                  <a:pt x="79570" y="43570"/>
                </a:lnTo>
                <a:lnTo>
                  <a:pt x="79570" y="43590"/>
                </a:lnTo>
                <a:lnTo>
                  <a:pt x="79570" y="43630"/>
                </a:lnTo>
                <a:lnTo>
                  <a:pt x="79560" y="43630"/>
                </a:lnTo>
                <a:lnTo>
                  <a:pt x="79540" y="43630"/>
                </a:lnTo>
                <a:lnTo>
                  <a:pt x="79510" y="43630"/>
                </a:lnTo>
                <a:lnTo>
                  <a:pt x="79510" y="43640"/>
                </a:lnTo>
                <a:lnTo>
                  <a:pt x="79510" y="43690"/>
                </a:lnTo>
                <a:lnTo>
                  <a:pt x="79510" y="43710"/>
                </a:lnTo>
                <a:lnTo>
                  <a:pt x="79510" y="43740"/>
                </a:lnTo>
                <a:lnTo>
                  <a:pt x="79510" y="43750"/>
                </a:lnTo>
                <a:lnTo>
                  <a:pt x="79500" y="43780"/>
                </a:lnTo>
                <a:lnTo>
                  <a:pt x="79510" y="43790"/>
                </a:lnTo>
                <a:lnTo>
                  <a:pt x="79510" y="43810"/>
                </a:lnTo>
                <a:lnTo>
                  <a:pt x="79530" y="43810"/>
                </a:lnTo>
                <a:lnTo>
                  <a:pt x="79530" y="43850"/>
                </a:lnTo>
                <a:lnTo>
                  <a:pt x="79520" y="43880"/>
                </a:lnTo>
                <a:lnTo>
                  <a:pt x="79520" y="43910"/>
                </a:lnTo>
                <a:lnTo>
                  <a:pt x="79560" y="43910"/>
                </a:lnTo>
                <a:lnTo>
                  <a:pt x="79580" y="43910"/>
                </a:lnTo>
                <a:lnTo>
                  <a:pt x="79590" y="43910"/>
                </a:lnTo>
                <a:lnTo>
                  <a:pt x="79610" y="43910"/>
                </a:lnTo>
                <a:lnTo>
                  <a:pt x="79620" y="43920"/>
                </a:lnTo>
                <a:lnTo>
                  <a:pt x="79620" y="43910"/>
                </a:lnTo>
                <a:lnTo>
                  <a:pt x="79640" y="43910"/>
                </a:lnTo>
                <a:lnTo>
                  <a:pt x="79660" y="43910"/>
                </a:lnTo>
                <a:lnTo>
                  <a:pt x="79670" y="43910"/>
                </a:lnTo>
                <a:lnTo>
                  <a:pt x="79680" y="43910"/>
                </a:lnTo>
                <a:lnTo>
                  <a:pt x="79700" y="43910"/>
                </a:lnTo>
                <a:lnTo>
                  <a:pt x="79720" y="43910"/>
                </a:lnTo>
                <a:lnTo>
                  <a:pt x="79780" y="43910"/>
                </a:lnTo>
                <a:lnTo>
                  <a:pt x="79780" y="43920"/>
                </a:lnTo>
                <a:lnTo>
                  <a:pt x="79780" y="43930"/>
                </a:lnTo>
                <a:lnTo>
                  <a:pt x="79790" y="43960"/>
                </a:lnTo>
                <a:lnTo>
                  <a:pt x="79790" y="44000"/>
                </a:lnTo>
                <a:lnTo>
                  <a:pt x="79790" y="44010"/>
                </a:lnTo>
                <a:lnTo>
                  <a:pt x="79790" y="44020"/>
                </a:lnTo>
                <a:lnTo>
                  <a:pt x="79800" y="44030"/>
                </a:lnTo>
                <a:lnTo>
                  <a:pt x="79810" y="44040"/>
                </a:lnTo>
                <a:lnTo>
                  <a:pt x="79810" y="44030"/>
                </a:lnTo>
                <a:lnTo>
                  <a:pt x="79820" y="44030"/>
                </a:lnTo>
                <a:lnTo>
                  <a:pt x="79840" y="44030"/>
                </a:lnTo>
                <a:lnTo>
                  <a:pt x="79860" y="44040"/>
                </a:lnTo>
                <a:lnTo>
                  <a:pt x="79870" y="44040"/>
                </a:lnTo>
                <a:lnTo>
                  <a:pt x="79880" y="44060"/>
                </a:lnTo>
                <a:lnTo>
                  <a:pt x="79890" y="44060"/>
                </a:lnTo>
                <a:lnTo>
                  <a:pt x="79890" y="44070"/>
                </a:lnTo>
                <a:lnTo>
                  <a:pt x="79890" y="44080"/>
                </a:lnTo>
                <a:lnTo>
                  <a:pt x="79890" y="44090"/>
                </a:lnTo>
                <a:lnTo>
                  <a:pt x="79890" y="44100"/>
                </a:lnTo>
                <a:lnTo>
                  <a:pt x="79890" y="44110"/>
                </a:lnTo>
                <a:lnTo>
                  <a:pt x="79890" y="44120"/>
                </a:lnTo>
                <a:lnTo>
                  <a:pt x="79890" y="44130"/>
                </a:lnTo>
                <a:lnTo>
                  <a:pt x="79900" y="44130"/>
                </a:lnTo>
                <a:lnTo>
                  <a:pt x="79910" y="44130"/>
                </a:lnTo>
                <a:lnTo>
                  <a:pt x="79920" y="44120"/>
                </a:lnTo>
                <a:lnTo>
                  <a:pt x="79920" y="44110"/>
                </a:lnTo>
                <a:lnTo>
                  <a:pt x="79940" y="44120"/>
                </a:lnTo>
                <a:lnTo>
                  <a:pt x="79950" y="44120"/>
                </a:lnTo>
                <a:lnTo>
                  <a:pt x="79950" y="44130"/>
                </a:lnTo>
                <a:lnTo>
                  <a:pt x="79960" y="44150"/>
                </a:lnTo>
                <a:lnTo>
                  <a:pt x="79970" y="44160"/>
                </a:lnTo>
                <a:lnTo>
                  <a:pt x="79970" y="44170"/>
                </a:lnTo>
                <a:lnTo>
                  <a:pt x="79980" y="44180"/>
                </a:lnTo>
                <a:lnTo>
                  <a:pt x="79990" y="44200"/>
                </a:lnTo>
                <a:lnTo>
                  <a:pt x="80000" y="44210"/>
                </a:lnTo>
                <a:lnTo>
                  <a:pt x="80000" y="44220"/>
                </a:lnTo>
                <a:lnTo>
                  <a:pt x="80010" y="44220"/>
                </a:lnTo>
                <a:lnTo>
                  <a:pt x="80020" y="44230"/>
                </a:lnTo>
                <a:lnTo>
                  <a:pt x="80030" y="44240"/>
                </a:lnTo>
                <a:lnTo>
                  <a:pt x="80040" y="44240"/>
                </a:lnTo>
                <a:lnTo>
                  <a:pt x="80050" y="44240"/>
                </a:lnTo>
                <a:lnTo>
                  <a:pt x="80060" y="44250"/>
                </a:lnTo>
                <a:lnTo>
                  <a:pt x="80070" y="44270"/>
                </a:lnTo>
                <a:lnTo>
                  <a:pt x="80080" y="44280"/>
                </a:lnTo>
                <a:lnTo>
                  <a:pt x="80080" y="44290"/>
                </a:lnTo>
                <a:lnTo>
                  <a:pt x="80090" y="44300"/>
                </a:lnTo>
                <a:lnTo>
                  <a:pt x="80100" y="44300"/>
                </a:lnTo>
                <a:lnTo>
                  <a:pt x="80220" y="44420"/>
                </a:lnTo>
                <a:lnTo>
                  <a:pt x="80230" y="44440"/>
                </a:lnTo>
                <a:lnTo>
                  <a:pt x="80240" y="44450"/>
                </a:lnTo>
                <a:lnTo>
                  <a:pt x="80240" y="44460"/>
                </a:lnTo>
                <a:lnTo>
                  <a:pt x="80270" y="44490"/>
                </a:lnTo>
                <a:lnTo>
                  <a:pt x="80310" y="44570"/>
                </a:lnTo>
                <a:lnTo>
                  <a:pt x="80320" y="44570"/>
                </a:lnTo>
                <a:lnTo>
                  <a:pt x="80340" y="44590"/>
                </a:lnTo>
                <a:lnTo>
                  <a:pt x="80370" y="44620"/>
                </a:lnTo>
                <a:lnTo>
                  <a:pt x="80390" y="44630"/>
                </a:lnTo>
                <a:lnTo>
                  <a:pt x="80400" y="44630"/>
                </a:lnTo>
                <a:lnTo>
                  <a:pt x="80410" y="44630"/>
                </a:lnTo>
                <a:lnTo>
                  <a:pt x="80420" y="44650"/>
                </a:lnTo>
                <a:lnTo>
                  <a:pt x="80430" y="44660"/>
                </a:lnTo>
                <a:lnTo>
                  <a:pt x="80400" y="44680"/>
                </a:lnTo>
                <a:lnTo>
                  <a:pt x="80390" y="44680"/>
                </a:lnTo>
                <a:lnTo>
                  <a:pt x="80370" y="44700"/>
                </a:lnTo>
                <a:lnTo>
                  <a:pt x="80350" y="44710"/>
                </a:lnTo>
                <a:lnTo>
                  <a:pt x="80340" y="44710"/>
                </a:lnTo>
                <a:lnTo>
                  <a:pt x="80310" y="44740"/>
                </a:lnTo>
                <a:lnTo>
                  <a:pt x="80290" y="44750"/>
                </a:lnTo>
                <a:lnTo>
                  <a:pt x="80270" y="44780"/>
                </a:lnTo>
                <a:lnTo>
                  <a:pt x="80240" y="44810"/>
                </a:lnTo>
                <a:lnTo>
                  <a:pt x="80210" y="44850"/>
                </a:lnTo>
                <a:lnTo>
                  <a:pt x="80200" y="44870"/>
                </a:lnTo>
                <a:lnTo>
                  <a:pt x="80180" y="44890"/>
                </a:lnTo>
                <a:lnTo>
                  <a:pt x="80180" y="44900"/>
                </a:lnTo>
                <a:lnTo>
                  <a:pt x="80160" y="44910"/>
                </a:lnTo>
                <a:lnTo>
                  <a:pt x="80130" y="44950"/>
                </a:lnTo>
                <a:lnTo>
                  <a:pt x="80090" y="45000"/>
                </a:lnTo>
                <a:lnTo>
                  <a:pt x="80080" y="45020"/>
                </a:lnTo>
                <a:lnTo>
                  <a:pt x="80060" y="45030"/>
                </a:lnTo>
                <a:lnTo>
                  <a:pt x="80080" y="45040"/>
                </a:lnTo>
                <a:lnTo>
                  <a:pt x="80100" y="45050"/>
                </a:lnTo>
                <a:lnTo>
                  <a:pt x="80110" y="45060"/>
                </a:lnTo>
                <a:lnTo>
                  <a:pt x="80120" y="45060"/>
                </a:lnTo>
                <a:lnTo>
                  <a:pt x="80150" y="45070"/>
                </a:lnTo>
                <a:lnTo>
                  <a:pt x="80170" y="45070"/>
                </a:lnTo>
                <a:lnTo>
                  <a:pt x="80200" y="45070"/>
                </a:lnTo>
                <a:lnTo>
                  <a:pt x="80210" y="45070"/>
                </a:lnTo>
                <a:lnTo>
                  <a:pt x="80220" y="45070"/>
                </a:lnTo>
                <a:lnTo>
                  <a:pt x="80220" y="45080"/>
                </a:lnTo>
                <a:lnTo>
                  <a:pt x="80200" y="45110"/>
                </a:lnTo>
                <a:lnTo>
                  <a:pt x="80200" y="45120"/>
                </a:lnTo>
                <a:lnTo>
                  <a:pt x="80200" y="45130"/>
                </a:lnTo>
                <a:lnTo>
                  <a:pt x="80200" y="45140"/>
                </a:lnTo>
                <a:lnTo>
                  <a:pt x="80200" y="45150"/>
                </a:lnTo>
                <a:lnTo>
                  <a:pt x="80190" y="45150"/>
                </a:lnTo>
                <a:lnTo>
                  <a:pt x="80180" y="45160"/>
                </a:lnTo>
                <a:lnTo>
                  <a:pt x="80170" y="45170"/>
                </a:lnTo>
                <a:lnTo>
                  <a:pt x="80160" y="45180"/>
                </a:lnTo>
                <a:lnTo>
                  <a:pt x="80140" y="45200"/>
                </a:lnTo>
                <a:lnTo>
                  <a:pt x="80130" y="45210"/>
                </a:lnTo>
                <a:lnTo>
                  <a:pt x="80120" y="45210"/>
                </a:lnTo>
                <a:lnTo>
                  <a:pt x="80110" y="45210"/>
                </a:lnTo>
                <a:lnTo>
                  <a:pt x="80110" y="45220"/>
                </a:lnTo>
                <a:lnTo>
                  <a:pt x="80110" y="45230"/>
                </a:lnTo>
                <a:lnTo>
                  <a:pt x="80110" y="45240"/>
                </a:lnTo>
                <a:lnTo>
                  <a:pt x="80100" y="45240"/>
                </a:lnTo>
                <a:lnTo>
                  <a:pt x="80090" y="45250"/>
                </a:lnTo>
                <a:lnTo>
                  <a:pt x="80080" y="45250"/>
                </a:lnTo>
                <a:lnTo>
                  <a:pt x="80090" y="45260"/>
                </a:lnTo>
                <a:lnTo>
                  <a:pt x="80100" y="45260"/>
                </a:lnTo>
                <a:lnTo>
                  <a:pt x="80110" y="45270"/>
                </a:lnTo>
                <a:lnTo>
                  <a:pt x="80120" y="45280"/>
                </a:lnTo>
                <a:lnTo>
                  <a:pt x="80120" y="45290"/>
                </a:lnTo>
                <a:lnTo>
                  <a:pt x="80120" y="45300"/>
                </a:lnTo>
                <a:lnTo>
                  <a:pt x="80130" y="45300"/>
                </a:lnTo>
                <a:lnTo>
                  <a:pt x="80130" y="45310"/>
                </a:lnTo>
                <a:lnTo>
                  <a:pt x="80140" y="45310"/>
                </a:lnTo>
                <a:lnTo>
                  <a:pt x="80150" y="45310"/>
                </a:lnTo>
                <a:lnTo>
                  <a:pt x="80150" y="45300"/>
                </a:lnTo>
                <a:lnTo>
                  <a:pt x="80140" y="45300"/>
                </a:lnTo>
                <a:lnTo>
                  <a:pt x="80140" y="45290"/>
                </a:lnTo>
                <a:lnTo>
                  <a:pt x="80150" y="45280"/>
                </a:lnTo>
                <a:lnTo>
                  <a:pt x="80160" y="45280"/>
                </a:lnTo>
                <a:lnTo>
                  <a:pt x="80170" y="45280"/>
                </a:lnTo>
                <a:lnTo>
                  <a:pt x="80190" y="45290"/>
                </a:lnTo>
                <a:lnTo>
                  <a:pt x="80190" y="45300"/>
                </a:lnTo>
                <a:lnTo>
                  <a:pt x="80200" y="45300"/>
                </a:lnTo>
                <a:lnTo>
                  <a:pt x="80200" y="45310"/>
                </a:lnTo>
                <a:lnTo>
                  <a:pt x="80210" y="45310"/>
                </a:lnTo>
                <a:lnTo>
                  <a:pt x="80210" y="45320"/>
                </a:lnTo>
                <a:lnTo>
                  <a:pt x="80220" y="45330"/>
                </a:lnTo>
                <a:lnTo>
                  <a:pt x="80210" y="45330"/>
                </a:lnTo>
                <a:lnTo>
                  <a:pt x="80210" y="45340"/>
                </a:lnTo>
                <a:lnTo>
                  <a:pt x="80200" y="45340"/>
                </a:lnTo>
                <a:lnTo>
                  <a:pt x="80200" y="45350"/>
                </a:lnTo>
                <a:lnTo>
                  <a:pt x="80210" y="45350"/>
                </a:lnTo>
                <a:lnTo>
                  <a:pt x="80210" y="45360"/>
                </a:lnTo>
                <a:lnTo>
                  <a:pt x="80210" y="45350"/>
                </a:lnTo>
                <a:lnTo>
                  <a:pt x="80220" y="45350"/>
                </a:lnTo>
                <a:lnTo>
                  <a:pt x="80230" y="45340"/>
                </a:lnTo>
                <a:lnTo>
                  <a:pt x="80240" y="45340"/>
                </a:lnTo>
                <a:lnTo>
                  <a:pt x="80250" y="45340"/>
                </a:lnTo>
                <a:lnTo>
                  <a:pt x="80250" y="45330"/>
                </a:lnTo>
                <a:lnTo>
                  <a:pt x="80260" y="45330"/>
                </a:lnTo>
                <a:lnTo>
                  <a:pt x="80270" y="45340"/>
                </a:lnTo>
                <a:lnTo>
                  <a:pt x="80280" y="45340"/>
                </a:lnTo>
                <a:lnTo>
                  <a:pt x="80280" y="45350"/>
                </a:lnTo>
                <a:lnTo>
                  <a:pt x="80280" y="45340"/>
                </a:lnTo>
                <a:lnTo>
                  <a:pt x="80290" y="45350"/>
                </a:lnTo>
                <a:lnTo>
                  <a:pt x="80290" y="45340"/>
                </a:lnTo>
                <a:lnTo>
                  <a:pt x="80290" y="45330"/>
                </a:lnTo>
                <a:lnTo>
                  <a:pt x="80290" y="45320"/>
                </a:lnTo>
                <a:lnTo>
                  <a:pt x="80280" y="45320"/>
                </a:lnTo>
                <a:lnTo>
                  <a:pt x="80280" y="45310"/>
                </a:lnTo>
                <a:lnTo>
                  <a:pt x="80280" y="45300"/>
                </a:lnTo>
                <a:lnTo>
                  <a:pt x="80280" y="45290"/>
                </a:lnTo>
                <a:lnTo>
                  <a:pt x="80270" y="45290"/>
                </a:lnTo>
                <a:lnTo>
                  <a:pt x="80280" y="45290"/>
                </a:lnTo>
                <a:lnTo>
                  <a:pt x="80280" y="45280"/>
                </a:lnTo>
                <a:lnTo>
                  <a:pt x="80280" y="45270"/>
                </a:lnTo>
                <a:lnTo>
                  <a:pt x="80280" y="45260"/>
                </a:lnTo>
                <a:lnTo>
                  <a:pt x="80290" y="45260"/>
                </a:lnTo>
                <a:lnTo>
                  <a:pt x="80300" y="45260"/>
                </a:lnTo>
                <a:lnTo>
                  <a:pt x="80310" y="45270"/>
                </a:lnTo>
                <a:lnTo>
                  <a:pt x="80300" y="45270"/>
                </a:lnTo>
                <a:lnTo>
                  <a:pt x="80300" y="45280"/>
                </a:lnTo>
                <a:lnTo>
                  <a:pt x="80310" y="45280"/>
                </a:lnTo>
                <a:lnTo>
                  <a:pt x="80320" y="45280"/>
                </a:lnTo>
                <a:lnTo>
                  <a:pt x="80330" y="45290"/>
                </a:lnTo>
                <a:lnTo>
                  <a:pt x="80340" y="45290"/>
                </a:lnTo>
                <a:lnTo>
                  <a:pt x="80340" y="45280"/>
                </a:lnTo>
                <a:lnTo>
                  <a:pt x="80350" y="45260"/>
                </a:lnTo>
                <a:lnTo>
                  <a:pt x="80360" y="45260"/>
                </a:lnTo>
                <a:lnTo>
                  <a:pt x="80370" y="45260"/>
                </a:lnTo>
                <a:lnTo>
                  <a:pt x="80370" y="45250"/>
                </a:lnTo>
                <a:lnTo>
                  <a:pt x="80380" y="45250"/>
                </a:lnTo>
                <a:lnTo>
                  <a:pt x="80380" y="45260"/>
                </a:lnTo>
                <a:lnTo>
                  <a:pt x="80380" y="45270"/>
                </a:lnTo>
                <a:lnTo>
                  <a:pt x="80390" y="45290"/>
                </a:lnTo>
                <a:lnTo>
                  <a:pt x="80390" y="45300"/>
                </a:lnTo>
                <a:lnTo>
                  <a:pt x="80400" y="45310"/>
                </a:lnTo>
                <a:lnTo>
                  <a:pt x="80410" y="45320"/>
                </a:lnTo>
                <a:lnTo>
                  <a:pt x="80420" y="45320"/>
                </a:lnTo>
                <a:lnTo>
                  <a:pt x="80420" y="45330"/>
                </a:lnTo>
                <a:lnTo>
                  <a:pt x="80430" y="45330"/>
                </a:lnTo>
                <a:lnTo>
                  <a:pt x="80430" y="45340"/>
                </a:lnTo>
                <a:lnTo>
                  <a:pt x="80440" y="45340"/>
                </a:lnTo>
                <a:lnTo>
                  <a:pt x="80450" y="45340"/>
                </a:lnTo>
                <a:lnTo>
                  <a:pt x="80450" y="45350"/>
                </a:lnTo>
                <a:lnTo>
                  <a:pt x="80450" y="45360"/>
                </a:lnTo>
                <a:lnTo>
                  <a:pt x="80450" y="45370"/>
                </a:lnTo>
                <a:lnTo>
                  <a:pt x="80440" y="45370"/>
                </a:lnTo>
                <a:lnTo>
                  <a:pt x="80430" y="45370"/>
                </a:lnTo>
                <a:lnTo>
                  <a:pt x="80420" y="45370"/>
                </a:lnTo>
                <a:lnTo>
                  <a:pt x="80420" y="45360"/>
                </a:lnTo>
                <a:lnTo>
                  <a:pt x="80420" y="45350"/>
                </a:lnTo>
                <a:lnTo>
                  <a:pt x="80410" y="45350"/>
                </a:lnTo>
                <a:lnTo>
                  <a:pt x="80400" y="45350"/>
                </a:lnTo>
                <a:lnTo>
                  <a:pt x="80400" y="45340"/>
                </a:lnTo>
                <a:lnTo>
                  <a:pt x="80390" y="45340"/>
                </a:lnTo>
                <a:lnTo>
                  <a:pt x="80380" y="45340"/>
                </a:lnTo>
                <a:lnTo>
                  <a:pt x="80370" y="45340"/>
                </a:lnTo>
                <a:lnTo>
                  <a:pt x="80370" y="45350"/>
                </a:lnTo>
                <a:lnTo>
                  <a:pt x="80380" y="45350"/>
                </a:lnTo>
                <a:lnTo>
                  <a:pt x="80380" y="45360"/>
                </a:lnTo>
                <a:lnTo>
                  <a:pt x="80380" y="45370"/>
                </a:lnTo>
                <a:lnTo>
                  <a:pt x="80390" y="45370"/>
                </a:lnTo>
                <a:lnTo>
                  <a:pt x="80390" y="45380"/>
                </a:lnTo>
                <a:lnTo>
                  <a:pt x="80390" y="45390"/>
                </a:lnTo>
                <a:lnTo>
                  <a:pt x="80390" y="45400"/>
                </a:lnTo>
                <a:lnTo>
                  <a:pt x="80380" y="45400"/>
                </a:lnTo>
                <a:lnTo>
                  <a:pt x="80380" y="45410"/>
                </a:lnTo>
                <a:lnTo>
                  <a:pt x="80380" y="45420"/>
                </a:lnTo>
                <a:lnTo>
                  <a:pt x="80380" y="45430"/>
                </a:lnTo>
                <a:lnTo>
                  <a:pt x="80370" y="45430"/>
                </a:lnTo>
                <a:lnTo>
                  <a:pt x="80370" y="45440"/>
                </a:lnTo>
                <a:lnTo>
                  <a:pt x="80390" y="45450"/>
                </a:lnTo>
                <a:lnTo>
                  <a:pt x="80400" y="45450"/>
                </a:lnTo>
                <a:lnTo>
                  <a:pt x="80420" y="45470"/>
                </a:lnTo>
                <a:lnTo>
                  <a:pt x="80430" y="45470"/>
                </a:lnTo>
                <a:lnTo>
                  <a:pt x="80440" y="45460"/>
                </a:lnTo>
                <a:lnTo>
                  <a:pt x="80450" y="45460"/>
                </a:lnTo>
                <a:lnTo>
                  <a:pt x="80460" y="45450"/>
                </a:lnTo>
                <a:lnTo>
                  <a:pt x="80470" y="45450"/>
                </a:lnTo>
                <a:lnTo>
                  <a:pt x="80480" y="45440"/>
                </a:lnTo>
                <a:lnTo>
                  <a:pt x="80510" y="45440"/>
                </a:lnTo>
                <a:lnTo>
                  <a:pt x="80520" y="45450"/>
                </a:lnTo>
                <a:lnTo>
                  <a:pt x="80510" y="45460"/>
                </a:lnTo>
                <a:lnTo>
                  <a:pt x="80520" y="45460"/>
                </a:lnTo>
                <a:lnTo>
                  <a:pt x="80520" y="45470"/>
                </a:lnTo>
                <a:lnTo>
                  <a:pt x="80520" y="45490"/>
                </a:lnTo>
                <a:lnTo>
                  <a:pt x="80520" y="45510"/>
                </a:lnTo>
                <a:lnTo>
                  <a:pt x="80540" y="45530"/>
                </a:lnTo>
                <a:lnTo>
                  <a:pt x="80550" y="45550"/>
                </a:lnTo>
                <a:lnTo>
                  <a:pt x="80550" y="45560"/>
                </a:lnTo>
                <a:lnTo>
                  <a:pt x="80530" y="45570"/>
                </a:lnTo>
                <a:lnTo>
                  <a:pt x="80530" y="45580"/>
                </a:lnTo>
                <a:lnTo>
                  <a:pt x="80550" y="45590"/>
                </a:lnTo>
                <a:lnTo>
                  <a:pt x="80560" y="45590"/>
                </a:lnTo>
                <a:lnTo>
                  <a:pt x="80560" y="45600"/>
                </a:lnTo>
                <a:lnTo>
                  <a:pt x="80570" y="45600"/>
                </a:lnTo>
                <a:lnTo>
                  <a:pt x="80580" y="45610"/>
                </a:lnTo>
                <a:lnTo>
                  <a:pt x="80580" y="45630"/>
                </a:lnTo>
                <a:lnTo>
                  <a:pt x="80590" y="45630"/>
                </a:lnTo>
                <a:lnTo>
                  <a:pt x="80600" y="45630"/>
                </a:lnTo>
                <a:lnTo>
                  <a:pt x="80610" y="45630"/>
                </a:lnTo>
                <a:lnTo>
                  <a:pt x="80610" y="45620"/>
                </a:lnTo>
                <a:lnTo>
                  <a:pt x="80620" y="45620"/>
                </a:lnTo>
                <a:lnTo>
                  <a:pt x="80630" y="45620"/>
                </a:lnTo>
                <a:lnTo>
                  <a:pt x="80630" y="45610"/>
                </a:lnTo>
                <a:lnTo>
                  <a:pt x="80640" y="45610"/>
                </a:lnTo>
                <a:lnTo>
                  <a:pt x="80640" y="45620"/>
                </a:lnTo>
                <a:lnTo>
                  <a:pt x="80650" y="45620"/>
                </a:lnTo>
                <a:lnTo>
                  <a:pt x="80650" y="45630"/>
                </a:lnTo>
                <a:lnTo>
                  <a:pt x="80660" y="45630"/>
                </a:lnTo>
                <a:lnTo>
                  <a:pt x="80670" y="45640"/>
                </a:lnTo>
                <a:lnTo>
                  <a:pt x="80680" y="45650"/>
                </a:lnTo>
                <a:lnTo>
                  <a:pt x="80690" y="45650"/>
                </a:lnTo>
                <a:lnTo>
                  <a:pt x="80690" y="45660"/>
                </a:lnTo>
                <a:lnTo>
                  <a:pt x="80700" y="45670"/>
                </a:lnTo>
                <a:lnTo>
                  <a:pt x="80700" y="45680"/>
                </a:lnTo>
                <a:lnTo>
                  <a:pt x="80700" y="45690"/>
                </a:lnTo>
                <a:lnTo>
                  <a:pt x="80700" y="45700"/>
                </a:lnTo>
                <a:lnTo>
                  <a:pt x="80700" y="45710"/>
                </a:lnTo>
                <a:lnTo>
                  <a:pt x="80690" y="45710"/>
                </a:lnTo>
                <a:lnTo>
                  <a:pt x="80690" y="45720"/>
                </a:lnTo>
                <a:lnTo>
                  <a:pt x="80680" y="45720"/>
                </a:lnTo>
                <a:lnTo>
                  <a:pt x="80670" y="45710"/>
                </a:lnTo>
                <a:lnTo>
                  <a:pt x="80660" y="45710"/>
                </a:lnTo>
                <a:lnTo>
                  <a:pt x="80650" y="45710"/>
                </a:lnTo>
                <a:lnTo>
                  <a:pt x="80650" y="45720"/>
                </a:lnTo>
                <a:lnTo>
                  <a:pt x="80640" y="45720"/>
                </a:lnTo>
                <a:lnTo>
                  <a:pt x="80630" y="45720"/>
                </a:lnTo>
                <a:lnTo>
                  <a:pt x="80620" y="45710"/>
                </a:lnTo>
                <a:lnTo>
                  <a:pt x="80610" y="45710"/>
                </a:lnTo>
                <a:lnTo>
                  <a:pt x="80580" y="45740"/>
                </a:lnTo>
                <a:lnTo>
                  <a:pt x="80560" y="45740"/>
                </a:lnTo>
                <a:lnTo>
                  <a:pt x="80540" y="45780"/>
                </a:lnTo>
                <a:lnTo>
                  <a:pt x="80540" y="45790"/>
                </a:lnTo>
                <a:lnTo>
                  <a:pt x="80540" y="45800"/>
                </a:lnTo>
                <a:lnTo>
                  <a:pt x="80540" y="45810"/>
                </a:lnTo>
                <a:lnTo>
                  <a:pt x="80550" y="45810"/>
                </a:lnTo>
                <a:lnTo>
                  <a:pt x="80550" y="45820"/>
                </a:lnTo>
                <a:lnTo>
                  <a:pt x="80560" y="45820"/>
                </a:lnTo>
                <a:lnTo>
                  <a:pt x="80560" y="45830"/>
                </a:lnTo>
                <a:lnTo>
                  <a:pt x="80570" y="45830"/>
                </a:lnTo>
                <a:lnTo>
                  <a:pt x="80570" y="45840"/>
                </a:lnTo>
                <a:lnTo>
                  <a:pt x="80580" y="45840"/>
                </a:lnTo>
                <a:lnTo>
                  <a:pt x="80580" y="45850"/>
                </a:lnTo>
                <a:lnTo>
                  <a:pt x="80580" y="45860"/>
                </a:lnTo>
                <a:lnTo>
                  <a:pt x="80590" y="45870"/>
                </a:lnTo>
                <a:lnTo>
                  <a:pt x="80590" y="45880"/>
                </a:lnTo>
                <a:lnTo>
                  <a:pt x="80590" y="45890"/>
                </a:lnTo>
                <a:lnTo>
                  <a:pt x="80580" y="45890"/>
                </a:lnTo>
                <a:lnTo>
                  <a:pt x="80570" y="45890"/>
                </a:lnTo>
                <a:lnTo>
                  <a:pt x="80570" y="45900"/>
                </a:lnTo>
                <a:lnTo>
                  <a:pt x="80560" y="45900"/>
                </a:lnTo>
                <a:lnTo>
                  <a:pt x="80560" y="45890"/>
                </a:lnTo>
                <a:lnTo>
                  <a:pt x="80570" y="45890"/>
                </a:lnTo>
                <a:lnTo>
                  <a:pt x="80560" y="45890"/>
                </a:lnTo>
                <a:lnTo>
                  <a:pt x="80550" y="45890"/>
                </a:lnTo>
                <a:lnTo>
                  <a:pt x="80560" y="45890"/>
                </a:lnTo>
                <a:lnTo>
                  <a:pt x="80560" y="45900"/>
                </a:lnTo>
                <a:lnTo>
                  <a:pt x="80560" y="45910"/>
                </a:lnTo>
                <a:lnTo>
                  <a:pt x="80570" y="45910"/>
                </a:lnTo>
                <a:lnTo>
                  <a:pt x="80570" y="45920"/>
                </a:lnTo>
                <a:lnTo>
                  <a:pt x="80580" y="45920"/>
                </a:lnTo>
                <a:lnTo>
                  <a:pt x="80580" y="45930"/>
                </a:lnTo>
                <a:lnTo>
                  <a:pt x="80580" y="45940"/>
                </a:lnTo>
                <a:lnTo>
                  <a:pt x="80730" y="46140"/>
                </a:lnTo>
                <a:lnTo>
                  <a:pt x="80740" y="46140"/>
                </a:lnTo>
                <a:lnTo>
                  <a:pt x="80740" y="46150"/>
                </a:lnTo>
                <a:lnTo>
                  <a:pt x="80730" y="46150"/>
                </a:lnTo>
                <a:lnTo>
                  <a:pt x="80740" y="46150"/>
                </a:lnTo>
                <a:lnTo>
                  <a:pt x="80740" y="46160"/>
                </a:lnTo>
                <a:lnTo>
                  <a:pt x="80740" y="46150"/>
                </a:lnTo>
                <a:lnTo>
                  <a:pt x="80750" y="46150"/>
                </a:lnTo>
                <a:lnTo>
                  <a:pt x="80760" y="46160"/>
                </a:lnTo>
                <a:lnTo>
                  <a:pt x="80760" y="46170"/>
                </a:lnTo>
                <a:lnTo>
                  <a:pt x="80770" y="46170"/>
                </a:lnTo>
                <a:lnTo>
                  <a:pt x="80780" y="46180"/>
                </a:lnTo>
                <a:lnTo>
                  <a:pt x="80780" y="46190"/>
                </a:lnTo>
                <a:lnTo>
                  <a:pt x="80770" y="46190"/>
                </a:lnTo>
                <a:lnTo>
                  <a:pt x="80770" y="46200"/>
                </a:lnTo>
                <a:lnTo>
                  <a:pt x="80780" y="46200"/>
                </a:lnTo>
                <a:lnTo>
                  <a:pt x="80790" y="46200"/>
                </a:lnTo>
                <a:lnTo>
                  <a:pt x="80790" y="46210"/>
                </a:lnTo>
                <a:lnTo>
                  <a:pt x="80790" y="46220"/>
                </a:lnTo>
                <a:lnTo>
                  <a:pt x="80790" y="46230"/>
                </a:lnTo>
                <a:lnTo>
                  <a:pt x="80790" y="46240"/>
                </a:lnTo>
                <a:lnTo>
                  <a:pt x="80800" y="46240"/>
                </a:lnTo>
                <a:lnTo>
                  <a:pt x="80790" y="46240"/>
                </a:lnTo>
                <a:lnTo>
                  <a:pt x="80800" y="46240"/>
                </a:lnTo>
                <a:lnTo>
                  <a:pt x="80800" y="46250"/>
                </a:lnTo>
                <a:lnTo>
                  <a:pt x="80800" y="46260"/>
                </a:lnTo>
                <a:lnTo>
                  <a:pt x="80800" y="46270"/>
                </a:lnTo>
                <a:lnTo>
                  <a:pt x="80790" y="46270"/>
                </a:lnTo>
                <a:lnTo>
                  <a:pt x="80790" y="46280"/>
                </a:lnTo>
                <a:lnTo>
                  <a:pt x="80800" y="46280"/>
                </a:lnTo>
                <a:lnTo>
                  <a:pt x="80800" y="46290"/>
                </a:lnTo>
                <a:lnTo>
                  <a:pt x="80790" y="46300"/>
                </a:lnTo>
                <a:lnTo>
                  <a:pt x="80790" y="46310"/>
                </a:lnTo>
                <a:lnTo>
                  <a:pt x="80780" y="46320"/>
                </a:lnTo>
                <a:lnTo>
                  <a:pt x="80780" y="46330"/>
                </a:lnTo>
                <a:lnTo>
                  <a:pt x="80780" y="46340"/>
                </a:lnTo>
                <a:lnTo>
                  <a:pt x="80780" y="46350"/>
                </a:lnTo>
                <a:lnTo>
                  <a:pt x="80780" y="46360"/>
                </a:lnTo>
                <a:lnTo>
                  <a:pt x="80780" y="46370"/>
                </a:lnTo>
                <a:lnTo>
                  <a:pt x="80780" y="46380"/>
                </a:lnTo>
                <a:lnTo>
                  <a:pt x="80780" y="46390"/>
                </a:lnTo>
                <a:lnTo>
                  <a:pt x="80780" y="46400"/>
                </a:lnTo>
                <a:lnTo>
                  <a:pt x="80790" y="46400"/>
                </a:lnTo>
                <a:lnTo>
                  <a:pt x="80790" y="46410"/>
                </a:lnTo>
                <a:lnTo>
                  <a:pt x="80790" y="46420"/>
                </a:lnTo>
                <a:lnTo>
                  <a:pt x="80790" y="46430"/>
                </a:lnTo>
                <a:lnTo>
                  <a:pt x="80800" y="46440"/>
                </a:lnTo>
                <a:lnTo>
                  <a:pt x="80800" y="46450"/>
                </a:lnTo>
                <a:lnTo>
                  <a:pt x="80800" y="46460"/>
                </a:lnTo>
                <a:lnTo>
                  <a:pt x="80800" y="46470"/>
                </a:lnTo>
                <a:lnTo>
                  <a:pt x="80800" y="46480"/>
                </a:lnTo>
                <a:lnTo>
                  <a:pt x="80800" y="46490"/>
                </a:lnTo>
                <a:lnTo>
                  <a:pt x="80810" y="46490"/>
                </a:lnTo>
                <a:lnTo>
                  <a:pt x="80810" y="46500"/>
                </a:lnTo>
                <a:lnTo>
                  <a:pt x="80820" y="46500"/>
                </a:lnTo>
                <a:lnTo>
                  <a:pt x="80820" y="46510"/>
                </a:lnTo>
                <a:lnTo>
                  <a:pt x="80830" y="46510"/>
                </a:lnTo>
                <a:lnTo>
                  <a:pt x="80830" y="46520"/>
                </a:lnTo>
                <a:lnTo>
                  <a:pt x="80840" y="46520"/>
                </a:lnTo>
                <a:lnTo>
                  <a:pt x="80850" y="46530"/>
                </a:lnTo>
                <a:lnTo>
                  <a:pt x="80860" y="46530"/>
                </a:lnTo>
                <a:lnTo>
                  <a:pt x="80860" y="46540"/>
                </a:lnTo>
                <a:lnTo>
                  <a:pt x="80870" y="46530"/>
                </a:lnTo>
                <a:lnTo>
                  <a:pt x="80880" y="46540"/>
                </a:lnTo>
                <a:lnTo>
                  <a:pt x="80900" y="46580"/>
                </a:lnTo>
                <a:lnTo>
                  <a:pt x="80910" y="46580"/>
                </a:lnTo>
                <a:lnTo>
                  <a:pt x="80920" y="46590"/>
                </a:lnTo>
                <a:lnTo>
                  <a:pt x="80920" y="46600"/>
                </a:lnTo>
                <a:lnTo>
                  <a:pt x="80930" y="46610"/>
                </a:lnTo>
                <a:lnTo>
                  <a:pt x="80940" y="46610"/>
                </a:lnTo>
                <a:lnTo>
                  <a:pt x="80940" y="46620"/>
                </a:lnTo>
                <a:lnTo>
                  <a:pt x="80950" y="46620"/>
                </a:lnTo>
                <a:lnTo>
                  <a:pt x="80950" y="46630"/>
                </a:lnTo>
                <a:lnTo>
                  <a:pt x="80960" y="46630"/>
                </a:lnTo>
                <a:lnTo>
                  <a:pt x="80960" y="46640"/>
                </a:lnTo>
                <a:lnTo>
                  <a:pt x="80970" y="46640"/>
                </a:lnTo>
                <a:lnTo>
                  <a:pt x="80980" y="46640"/>
                </a:lnTo>
                <a:lnTo>
                  <a:pt x="80970" y="46630"/>
                </a:lnTo>
                <a:lnTo>
                  <a:pt x="80960" y="46620"/>
                </a:lnTo>
                <a:lnTo>
                  <a:pt x="80970" y="46620"/>
                </a:lnTo>
                <a:lnTo>
                  <a:pt x="80970" y="46610"/>
                </a:lnTo>
                <a:lnTo>
                  <a:pt x="80980" y="46610"/>
                </a:lnTo>
                <a:lnTo>
                  <a:pt x="80990" y="46610"/>
                </a:lnTo>
                <a:lnTo>
                  <a:pt x="80990" y="46620"/>
                </a:lnTo>
                <a:lnTo>
                  <a:pt x="81000" y="46620"/>
                </a:lnTo>
                <a:lnTo>
                  <a:pt x="81010" y="46620"/>
                </a:lnTo>
                <a:lnTo>
                  <a:pt x="81010" y="46610"/>
                </a:lnTo>
                <a:lnTo>
                  <a:pt x="81010" y="46600"/>
                </a:lnTo>
                <a:lnTo>
                  <a:pt x="81020" y="46600"/>
                </a:lnTo>
                <a:lnTo>
                  <a:pt x="81020" y="46610"/>
                </a:lnTo>
                <a:lnTo>
                  <a:pt x="81270" y="46600"/>
                </a:lnTo>
                <a:lnTo>
                  <a:pt x="81280" y="46600"/>
                </a:lnTo>
                <a:lnTo>
                  <a:pt x="81300" y="46590"/>
                </a:lnTo>
                <a:lnTo>
                  <a:pt x="81310" y="46580"/>
                </a:lnTo>
                <a:lnTo>
                  <a:pt x="81300" y="46580"/>
                </a:lnTo>
                <a:lnTo>
                  <a:pt x="81290" y="46580"/>
                </a:lnTo>
                <a:lnTo>
                  <a:pt x="81290" y="46570"/>
                </a:lnTo>
                <a:lnTo>
                  <a:pt x="81290" y="46560"/>
                </a:lnTo>
                <a:lnTo>
                  <a:pt x="81300" y="46560"/>
                </a:lnTo>
                <a:lnTo>
                  <a:pt x="81300" y="46550"/>
                </a:lnTo>
                <a:lnTo>
                  <a:pt x="81310" y="46550"/>
                </a:lnTo>
                <a:lnTo>
                  <a:pt x="81320" y="46550"/>
                </a:lnTo>
                <a:lnTo>
                  <a:pt x="81330" y="46550"/>
                </a:lnTo>
                <a:lnTo>
                  <a:pt x="81340" y="46550"/>
                </a:lnTo>
                <a:lnTo>
                  <a:pt x="81350" y="46550"/>
                </a:lnTo>
                <a:lnTo>
                  <a:pt x="81360" y="46550"/>
                </a:lnTo>
                <a:lnTo>
                  <a:pt x="81370" y="46550"/>
                </a:lnTo>
                <a:lnTo>
                  <a:pt x="81380" y="46550"/>
                </a:lnTo>
                <a:lnTo>
                  <a:pt x="81390" y="46550"/>
                </a:lnTo>
                <a:lnTo>
                  <a:pt x="81400" y="46550"/>
                </a:lnTo>
                <a:lnTo>
                  <a:pt x="81400" y="46560"/>
                </a:lnTo>
                <a:lnTo>
                  <a:pt x="81410" y="46560"/>
                </a:lnTo>
                <a:lnTo>
                  <a:pt x="81420" y="46560"/>
                </a:lnTo>
                <a:lnTo>
                  <a:pt x="81430" y="46560"/>
                </a:lnTo>
                <a:lnTo>
                  <a:pt x="81440" y="46560"/>
                </a:lnTo>
                <a:lnTo>
                  <a:pt x="81460" y="46650"/>
                </a:lnTo>
                <a:lnTo>
                  <a:pt x="81450" y="46650"/>
                </a:lnTo>
                <a:lnTo>
                  <a:pt x="81450" y="46660"/>
                </a:lnTo>
                <a:lnTo>
                  <a:pt x="81440" y="46660"/>
                </a:lnTo>
                <a:lnTo>
                  <a:pt x="81440" y="46670"/>
                </a:lnTo>
                <a:lnTo>
                  <a:pt x="81450" y="46670"/>
                </a:lnTo>
                <a:lnTo>
                  <a:pt x="81460" y="46670"/>
                </a:lnTo>
                <a:lnTo>
                  <a:pt x="81460" y="46680"/>
                </a:lnTo>
                <a:lnTo>
                  <a:pt x="81470" y="46680"/>
                </a:lnTo>
                <a:lnTo>
                  <a:pt x="81470" y="46690"/>
                </a:lnTo>
                <a:lnTo>
                  <a:pt x="81470" y="46700"/>
                </a:lnTo>
                <a:lnTo>
                  <a:pt x="81460" y="46700"/>
                </a:lnTo>
                <a:lnTo>
                  <a:pt x="81470" y="46700"/>
                </a:lnTo>
                <a:lnTo>
                  <a:pt x="81470" y="46710"/>
                </a:lnTo>
                <a:lnTo>
                  <a:pt x="81480" y="46710"/>
                </a:lnTo>
                <a:lnTo>
                  <a:pt x="81490" y="46710"/>
                </a:lnTo>
                <a:lnTo>
                  <a:pt x="81490" y="46720"/>
                </a:lnTo>
                <a:lnTo>
                  <a:pt x="81490" y="46730"/>
                </a:lnTo>
                <a:lnTo>
                  <a:pt x="81500" y="46730"/>
                </a:lnTo>
                <a:lnTo>
                  <a:pt x="81500" y="46740"/>
                </a:lnTo>
                <a:lnTo>
                  <a:pt x="81500" y="46750"/>
                </a:lnTo>
                <a:lnTo>
                  <a:pt x="81510" y="46750"/>
                </a:lnTo>
                <a:lnTo>
                  <a:pt x="81510" y="46760"/>
                </a:lnTo>
                <a:lnTo>
                  <a:pt x="81510" y="46770"/>
                </a:lnTo>
                <a:lnTo>
                  <a:pt x="81520" y="46770"/>
                </a:lnTo>
                <a:lnTo>
                  <a:pt x="81520" y="46780"/>
                </a:lnTo>
                <a:lnTo>
                  <a:pt x="81520" y="46790"/>
                </a:lnTo>
                <a:lnTo>
                  <a:pt x="81510" y="46800"/>
                </a:lnTo>
                <a:lnTo>
                  <a:pt x="81510" y="46810"/>
                </a:lnTo>
                <a:lnTo>
                  <a:pt x="81510" y="46820"/>
                </a:lnTo>
                <a:lnTo>
                  <a:pt x="81510" y="46830"/>
                </a:lnTo>
                <a:lnTo>
                  <a:pt x="81530" y="46910"/>
                </a:lnTo>
                <a:lnTo>
                  <a:pt x="81540" y="46920"/>
                </a:lnTo>
                <a:lnTo>
                  <a:pt x="81540" y="46930"/>
                </a:lnTo>
                <a:lnTo>
                  <a:pt x="81550" y="46930"/>
                </a:lnTo>
                <a:lnTo>
                  <a:pt x="81550" y="46940"/>
                </a:lnTo>
                <a:lnTo>
                  <a:pt x="81550" y="46950"/>
                </a:lnTo>
                <a:lnTo>
                  <a:pt x="81550" y="46960"/>
                </a:lnTo>
                <a:lnTo>
                  <a:pt x="81560" y="46960"/>
                </a:lnTo>
                <a:lnTo>
                  <a:pt x="81570" y="46960"/>
                </a:lnTo>
                <a:lnTo>
                  <a:pt x="81570" y="46970"/>
                </a:lnTo>
                <a:lnTo>
                  <a:pt x="81580" y="46970"/>
                </a:lnTo>
                <a:lnTo>
                  <a:pt x="81590" y="46970"/>
                </a:lnTo>
                <a:lnTo>
                  <a:pt x="81600" y="46970"/>
                </a:lnTo>
                <a:lnTo>
                  <a:pt x="81600" y="46980"/>
                </a:lnTo>
                <a:lnTo>
                  <a:pt x="81590" y="46990"/>
                </a:lnTo>
                <a:lnTo>
                  <a:pt x="81590" y="47000"/>
                </a:lnTo>
                <a:lnTo>
                  <a:pt x="81600" y="47000"/>
                </a:lnTo>
                <a:lnTo>
                  <a:pt x="81600" y="47010"/>
                </a:lnTo>
                <a:lnTo>
                  <a:pt x="81610" y="47010"/>
                </a:lnTo>
                <a:lnTo>
                  <a:pt x="81620" y="47010"/>
                </a:lnTo>
                <a:lnTo>
                  <a:pt x="81640" y="47010"/>
                </a:lnTo>
                <a:lnTo>
                  <a:pt x="81660" y="47010"/>
                </a:lnTo>
                <a:lnTo>
                  <a:pt x="81670" y="47010"/>
                </a:lnTo>
                <a:lnTo>
                  <a:pt x="81680" y="47010"/>
                </a:lnTo>
                <a:lnTo>
                  <a:pt x="81690" y="47020"/>
                </a:lnTo>
                <a:lnTo>
                  <a:pt x="81690" y="47030"/>
                </a:lnTo>
                <a:lnTo>
                  <a:pt x="81700" y="47030"/>
                </a:lnTo>
                <a:lnTo>
                  <a:pt x="81700" y="47040"/>
                </a:lnTo>
                <a:lnTo>
                  <a:pt x="81700" y="47050"/>
                </a:lnTo>
                <a:lnTo>
                  <a:pt x="81710" y="47050"/>
                </a:lnTo>
                <a:lnTo>
                  <a:pt x="81710" y="47060"/>
                </a:lnTo>
                <a:lnTo>
                  <a:pt x="81710" y="47070"/>
                </a:lnTo>
                <a:lnTo>
                  <a:pt x="81710" y="47080"/>
                </a:lnTo>
                <a:lnTo>
                  <a:pt x="81710" y="47090"/>
                </a:lnTo>
                <a:lnTo>
                  <a:pt x="81720" y="47090"/>
                </a:lnTo>
                <a:lnTo>
                  <a:pt x="81720" y="47100"/>
                </a:lnTo>
                <a:lnTo>
                  <a:pt x="81730" y="47110"/>
                </a:lnTo>
                <a:lnTo>
                  <a:pt x="81730" y="47120"/>
                </a:lnTo>
                <a:lnTo>
                  <a:pt x="81730" y="47130"/>
                </a:lnTo>
                <a:lnTo>
                  <a:pt x="81740" y="47140"/>
                </a:lnTo>
                <a:lnTo>
                  <a:pt x="81730" y="47140"/>
                </a:lnTo>
                <a:lnTo>
                  <a:pt x="81730" y="47150"/>
                </a:lnTo>
                <a:lnTo>
                  <a:pt x="81740" y="47150"/>
                </a:lnTo>
                <a:lnTo>
                  <a:pt x="81740" y="47160"/>
                </a:lnTo>
                <a:lnTo>
                  <a:pt x="81740" y="47170"/>
                </a:lnTo>
                <a:lnTo>
                  <a:pt x="81740" y="47180"/>
                </a:lnTo>
                <a:lnTo>
                  <a:pt x="81750" y="47180"/>
                </a:lnTo>
                <a:lnTo>
                  <a:pt x="81750" y="47190"/>
                </a:lnTo>
                <a:lnTo>
                  <a:pt x="81760" y="47190"/>
                </a:lnTo>
                <a:lnTo>
                  <a:pt x="81770" y="47190"/>
                </a:lnTo>
                <a:lnTo>
                  <a:pt x="81780" y="47200"/>
                </a:lnTo>
                <a:lnTo>
                  <a:pt x="81780" y="47210"/>
                </a:lnTo>
                <a:lnTo>
                  <a:pt x="81790" y="47220"/>
                </a:lnTo>
                <a:lnTo>
                  <a:pt x="81790" y="47230"/>
                </a:lnTo>
                <a:lnTo>
                  <a:pt x="81800" y="47240"/>
                </a:lnTo>
                <a:lnTo>
                  <a:pt x="81810" y="47250"/>
                </a:lnTo>
                <a:lnTo>
                  <a:pt x="81820" y="47250"/>
                </a:lnTo>
                <a:lnTo>
                  <a:pt x="81830" y="47260"/>
                </a:lnTo>
                <a:lnTo>
                  <a:pt x="81830" y="47270"/>
                </a:lnTo>
                <a:lnTo>
                  <a:pt x="81820" y="47290"/>
                </a:lnTo>
                <a:lnTo>
                  <a:pt x="81820" y="47300"/>
                </a:lnTo>
                <a:lnTo>
                  <a:pt x="81810" y="47300"/>
                </a:lnTo>
                <a:lnTo>
                  <a:pt x="81810" y="47310"/>
                </a:lnTo>
                <a:lnTo>
                  <a:pt x="81810" y="47320"/>
                </a:lnTo>
                <a:lnTo>
                  <a:pt x="81810" y="47330"/>
                </a:lnTo>
                <a:lnTo>
                  <a:pt x="81810" y="47340"/>
                </a:lnTo>
                <a:lnTo>
                  <a:pt x="81800" y="47340"/>
                </a:lnTo>
                <a:lnTo>
                  <a:pt x="81790" y="47340"/>
                </a:lnTo>
                <a:lnTo>
                  <a:pt x="81780" y="47340"/>
                </a:lnTo>
                <a:lnTo>
                  <a:pt x="81770" y="47340"/>
                </a:lnTo>
                <a:lnTo>
                  <a:pt x="81760" y="47340"/>
                </a:lnTo>
                <a:lnTo>
                  <a:pt x="81760" y="47350"/>
                </a:lnTo>
                <a:lnTo>
                  <a:pt x="81750" y="47350"/>
                </a:lnTo>
                <a:lnTo>
                  <a:pt x="81750" y="47360"/>
                </a:lnTo>
                <a:lnTo>
                  <a:pt x="81740" y="47370"/>
                </a:lnTo>
                <a:lnTo>
                  <a:pt x="81730" y="47370"/>
                </a:lnTo>
                <a:lnTo>
                  <a:pt x="81720" y="47370"/>
                </a:lnTo>
                <a:lnTo>
                  <a:pt x="81710" y="47370"/>
                </a:lnTo>
                <a:lnTo>
                  <a:pt x="81700" y="47370"/>
                </a:lnTo>
                <a:lnTo>
                  <a:pt x="81700" y="47380"/>
                </a:lnTo>
                <a:lnTo>
                  <a:pt x="81700" y="47390"/>
                </a:lnTo>
                <a:lnTo>
                  <a:pt x="81690" y="47390"/>
                </a:lnTo>
                <a:lnTo>
                  <a:pt x="81690" y="47400"/>
                </a:lnTo>
                <a:lnTo>
                  <a:pt x="81700" y="47410"/>
                </a:lnTo>
                <a:lnTo>
                  <a:pt x="81700" y="47420"/>
                </a:lnTo>
                <a:lnTo>
                  <a:pt x="81700" y="47430"/>
                </a:lnTo>
                <a:lnTo>
                  <a:pt x="81690" y="47430"/>
                </a:lnTo>
                <a:lnTo>
                  <a:pt x="81690" y="47440"/>
                </a:lnTo>
                <a:lnTo>
                  <a:pt x="81690" y="47450"/>
                </a:lnTo>
                <a:lnTo>
                  <a:pt x="81700" y="47450"/>
                </a:lnTo>
                <a:lnTo>
                  <a:pt x="81700" y="47460"/>
                </a:lnTo>
                <a:lnTo>
                  <a:pt x="81700" y="47470"/>
                </a:lnTo>
                <a:lnTo>
                  <a:pt x="81710" y="47480"/>
                </a:lnTo>
                <a:lnTo>
                  <a:pt x="81710" y="47490"/>
                </a:lnTo>
                <a:lnTo>
                  <a:pt x="81710" y="47500"/>
                </a:lnTo>
                <a:lnTo>
                  <a:pt x="81770" y="47560"/>
                </a:lnTo>
                <a:lnTo>
                  <a:pt x="81780" y="47560"/>
                </a:lnTo>
                <a:lnTo>
                  <a:pt x="81800" y="47580"/>
                </a:lnTo>
                <a:lnTo>
                  <a:pt x="81800" y="47600"/>
                </a:lnTo>
                <a:lnTo>
                  <a:pt x="81800" y="47610"/>
                </a:lnTo>
                <a:lnTo>
                  <a:pt x="81800" y="47630"/>
                </a:lnTo>
                <a:lnTo>
                  <a:pt x="81800" y="47640"/>
                </a:lnTo>
                <a:lnTo>
                  <a:pt x="81790" y="47640"/>
                </a:lnTo>
                <a:lnTo>
                  <a:pt x="81790" y="47650"/>
                </a:lnTo>
                <a:lnTo>
                  <a:pt x="81790" y="47660"/>
                </a:lnTo>
                <a:lnTo>
                  <a:pt x="81780" y="47660"/>
                </a:lnTo>
                <a:lnTo>
                  <a:pt x="81780" y="47670"/>
                </a:lnTo>
                <a:lnTo>
                  <a:pt x="81780" y="47690"/>
                </a:lnTo>
                <a:lnTo>
                  <a:pt x="81780" y="47710"/>
                </a:lnTo>
                <a:lnTo>
                  <a:pt x="81780" y="47740"/>
                </a:lnTo>
                <a:lnTo>
                  <a:pt x="81780" y="47770"/>
                </a:lnTo>
                <a:lnTo>
                  <a:pt x="81780" y="47800"/>
                </a:lnTo>
                <a:lnTo>
                  <a:pt x="81780" y="47880"/>
                </a:lnTo>
                <a:lnTo>
                  <a:pt x="81780" y="47900"/>
                </a:lnTo>
                <a:lnTo>
                  <a:pt x="81780" y="47910"/>
                </a:lnTo>
                <a:lnTo>
                  <a:pt x="81780" y="47950"/>
                </a:lnTo>
                <a:lnTo>
                  <a:pt x="81780" y="47960"/>
                </a:lnTo>
                <a:lnTo>
                  <a:pt x="81780" y="47980"/>
                </a:lnTo>
                <a:lnTo>
                  <a:pt x="81780" y="47990"/>
                </a:lnTo>
                <a:lnTo>
                  <a:pt x="81790" y="48000"/>
                </a:lnTo>
                <a:lnTo>
                  <a:pt x="81800" y="48010"/>
                </a:lnTo>
                <a:lnTo>
                  <a:pt x="81800" y="48030"/>
                </a:lnTo>
                <a:lnTo>
                  <a:pt x="81810" y="48050"/>
                </a:lnTo>
                <a:lnTo>
                  <a:pt x="81820" y="48070"/>
                </a:lnTo>
                <a:lnTo>
                  <a:pt x="81820" y="48080"/>
                </a:lnTo>
                <a:lnTo>
                  <a:pt x="81820" y="48090"/>
                </a:lnTo>
                <a:lnTo>
                  <a:pt x="81840" y="48110"/>
                </a:lnTo>
                <a:lnTo>
                  <a:pt x="81840" y="48120"/>
                </a:lnTo>
                <a:lnTo>
                  <a:pt x="81860" y="48120"/>
                </a:lnTo>
                <a:lnTo>
                  <a:pt x="81870" y="48150"/>
                </a:lnTo>
                <a:lnTo>
                  <a:pt x="81880" y="48160"/>
                </a:lnTo>
                <a:lnTo>
                  <a:pt x="81900" y="48170"/>
                </a:lnTo>
                <a:lnTo>
                  <a:pt x="81910" y="48180"/>
                </a:lnTo>
                <a:lnTo>
                  <a:pt x="81940" y="48200"/>
                </a:lnTo>
                <a:lnTo>
                  <a:pt x="81950" y="48230"/>
                </a:lnTo>
                <a:lnTo>
                  <a:pt x="81960" y="48230"/>
                </a:lnTo>
                <a:lnTo>
                  <a:pt x="81970" y="48240"/>
                </a:lnTo>
                <a:lnTo>
                  <a:pt x="82000" y="48250"/>
                </a:lnTo>
                <a:lnTo>
                  <a:pt x="82010" y="48260"/>
                </a:lnTo>
                <a:lnTo>
                  <a:pt x="82010" y="48270"/>
                </a:lnTo>
                <a:lnTo>
                  <a:pt x="81990" y="48300"/>
                </a:lnTo>
                <a:lnTo>
                  <a:pt x="81980" y="48330"/>
                </a:lnTo>
                <a:lnTo>
                  <a:pt x="81960" y="48330"/>
                </a:lnTo>
                <a:lnTo>
                  <a:pt x="81950" y="48340"/>
                </a:lnTo>
                <a:lnTo>
                  <a:pt x="81940" y="48340"/>
                </a:lnTo>
                <a:lnTo>
                  <a:pt x="81930" y="48340"/>
                </a:lnTo>
                <a:lnTo>
                  <a:pt x="81920" y="48340"/>
                </a:lnTo>
                <a:lnTo>
                  <a:pt x="81900" y="48350"/>
                </a:lnTo>
                <a:lnTo>
                  <a:pt x="81900" y="48360"/>
                </a:lnTo>
                <a:lnTo>
                  <a:pt x="81910" y="48370"/>
                </a:lnTo>
                <a:lnTo>
                  <a:pt x="81900" y="48370"/>
                </a:lnTo>
                <a:lnTo>
                  <a:pt x="81900" y="48380"/>
                </a:lnTo>
                <a:lnTo>
                  <a:pt x="81890" y="48380"/>
                </a:lnTo>
                <a:lnTo>
                  <a:pt x="81880" y="48380"/>
                </a:lnTo>
                <a:lnTo>
                  <a:pt x="81870" y="48380"/>
                </a:lnTo>
                <a:lnTo>
                  <a:pt x="81860" y="48370"/>
                </a:lnTo>
                <a:lnTo>
                  <a:pt x="81850" y="48370"/>
                </a:lnTo>
                <a:lnTo>
                  <a:pt x="81850" y="48380"/>
                </a:lnTo>
                <a:lnTo>
                  <a:pt x="81840" y="48390"/>
                </a:lnTo>
                <a:lnTo>
                  <a:pt x="81830" y="48380"/>
                </a:lnTo>
                <a:lnTo>
                  <a:pt x="81820" y="48370"/>
                </a:lnTo>
                <a:lnTo>
                  <a:pt x="81810" y="48370"/>
                </a:lnTo>
                <a:lnTo>
                  <a:pt x="81800" y="48370"/>
                </a:lnTo>
                <a:lnTo>
                  <a:pt x="81780" y="48370"/>
                </a:lnTo>
                <a:lnTo>
                  <a:pt x="81770" y="48370"/>
                </a:lnTo>
                <a:lnTo>
                  <a:pt x="81750" y="48380"/>
                </a:lnTo>
                <a:lnTo>
                  <a:pt x="81740" y="48380"/>
                </a:lnTo>
                <a:lnTo>
                  <a:pt x="81730" y="48380"/>
                </a:lnTo>
                <a:lnTo>
                  <a:pt x="81720" y="48380"/>
                </a:lnTo>
                <a:lnTo>
                  <a:pt x="81710" y="48380"/>
                </a:lnTo>
                <a:lnTo>
                  <a:pt x="81710" y="48370"/>
                </a:lnTo>
                <a:lnTo>
                  <a:pt x="81710" y="48360"/>
                </a:lnTo>
                <a:lnTo>
                  <a:pt x="81700" y="48360"/>
                </a:lnTo>
                <a:lnTo>
                  <a:pt x="81700" y="48350"/>
                </a:lnTo>
                <a:lnTo>
                  <a:pt x="81700" y="48340"/>
                </a:lnTo>
                <a:lnTo>
                  <a:pt x="81690" y="48330"/>
                </a:lnTo>
                <a:lnTo>
                  <a:pt x="81680" y="48320"/>
                </a:lnTo>
                <a:lnTo>
                  <a:pt x="81670" y="48320"/>
                </a:lnTo>
                <a:lnTo>
                  <a:pt x="81660" y="48310"/>
                </a:lnTo>
                <a:lnTo>
                  <a:pt x="81650" y="48310"/>
                </a:lnTo>
                <a:lnTo>
                  <a:pt x="81640" y="48310"/>
                </a:lnTo>
                <a:lnTo>
                  <a:pt x="81630" y="48310"/>
                </a:lnTo>
                <a:lnTo>
                  <a:pt x="81620" y="48310"/>
                </a:lnTo>
                <a:lnTo>
                  <a:pt x="81620" y="48300"/>
                </a:lnTo>
                <a:lnTo>
                  <a:pt x="81620" y="48290"/>
                </a:lnTo>
                <a:lnTo>
                  <a:pt x="81620" y="48280"/>
                </a:lnTo>
                <a:lnTo>
                  <a:pt x="81620" y="48270"/>
                </a:lnTo>
                <a:lnTo>
                  <a:pt x="81610" y="48270"/>
                </a:lnTo>
                <a:lnTo>
                  <a:pt x="81600" y="48270"/>
                </a:lnTo>
                <a:lnTo>
                  <a:pt x="81600" y="48260"/>
                </a:lnTo>
                <a:lnTo>
                  <a:pt x="81590" y="48260"/>
                </a:lnTo>
                <a:lnTo>
                  <a:pt x="81590" y="48250"/>
                </a:lnTo>
                <a:lnTo>
                  <a:pt x="81580" y="48250"/>
                </a:lnTo>
                <a:lnTo>
                  <a:pt x="81570" y="48250"/>
                </a:lnTo>
                <a:lnTo>
                  <a:pt x="81560" y="48240"/>
                </a:lnTo>
                <a:lnTo>
                  <a:pt x="81550" y="48240"/>
                </a:lnTo>
                <a:lnTo>
                  <a:pt x="81550" y="48250"/>
                </a:lnTo>
                <a:lnTo>
                  <a:pt x="81540" y="48260"/>
                </a:lnTo>
                <a:lnTo>
                  <a:pt x="81530" y="48260"/>
                </a:lnTo>
                <a:lnTo>
                  <a:pt x="81520" y="48260"/>
                </a:lnTo>
                <a:lnTo>
                  <a:pt x="81500" y="48270"/>
                </a:lnTo>
                <a:lnTo>
                  <a:pt x="81490" y="48280"/>
                </a:lnTo>
                <a:lnTo>
                  <a:pt x="81490" y="48270"/>
                </a:lnTo>
                <a:lnTo>
                  <a:pt x="81480" y="48270"/>
                </a:lnTo>
                <a:lnTo>
                  <a:pt x="81480" y="48260"/>
                </a:lnTo>
                <a:lnTo>
                  <a:pt x="81480" y="48250"/>
                </a:lnTo>
                <a:lnTo>
                  <a:pt x="81480" y="48240"/>
                </a:lnTo>
                <a:lnTo>
                  <a:pt x="81480" y="48230"/>
                </a:lnTo>
                <a:lnTo>
                  <a:pt x="81470" y="48230"/>
                </a:lnTo>
                <a:lnTo>
                  <a:pt x="81460" y="48230"/>
                </a:lnTo>
                <a:lnTo>
                  <a:pt x="81450" y="48230"/>
                </a:lnTo>
                <a:lnTo>
                  <a:pt x="81450" y="48240"/>
                </a:lnTo>
                <a:lnTo>
                  <a:pt x="81440" y="48240"/>
                </a:lnTo>
                <a:lnTo>
                  <a:pt x="81440" y="48230"/>
                </a:lnTo>
                <a:lnTo>
                  <a:pt x="81430" y="48230"/>
                </a:lnTo>
                <a:lnTo>
                  <a:pt x="81430" y="48220"/>
                </a:lnTo>
                <a:lnTo>
                  <a:pt x="81420" y="48220"/>
                </a:lnTo>
                <a:lnTo>
                  <a:pt x="81410" y="48220"/>
                </a:lnTo>
                <a:lnTo>
                  <a:pt x="81400" y="48220"/>
                </a:lnTo>
                <a:lnTo>
                  <a:pt x="81390" y="48220"/>
                </a:lnTo>
                <a:lnTo>
                  <a:pt x="81390" y="48210"/>
                </a:lnTo>
                <a:lnTo>
                  <a:pt x="81390" y="48220"/>
                </a:lnTo>
                <a:lnTo>
                  <a:pt x="81380" y="48220"/>
                </a:lnTo>
                <a:lnTo>
                  <a:pt x="81370" y="48220"/>
                </a:lnTo>
                <a:lnTo>
                  <a:pt x="81370" y="48230"/>
                </a:lnTo>
                <a:lnTo>
                  <a:pt x="81360" y="48230"/>
                </a:lnTo>
                <a:lnTo>
                  <a:pt x="81370" y="48230"/>
                </a:lnTo>
                <a:lnTo>
                  <a:pt x="81370" y="48240"/>
                </a:lnTo>
                <a:lnTo>
                  <a:pt x="81370" y="48250"/>
                </a:lnTo>
                <a:lnTo>
                  <a:pt x="81360" y="48250"/>
                </a:lnTo>
                <a:lnTo>
                  <a:pt x="81360" y="48260"/>
                </a:lnTo>
                <a:lnTo>
                  <a:pt x="81350" y="48260"/>
                </a:lnTo>
                <a:lnTo>
                  <a:pt x="81350" y="48270"/>
                </a:lnTo>
                <a:lnTo>
                  <a:pt x="81340" y="48280"/>
                </a:lnTo>
                <a:lnTo>
                  <a:pt x="81350" y="48280"/>
                </a:lnTo>
                <a:lnTo>
                  <a:pt x="81350" y="48290"/>
                </a:lnTo>
                <a:lnTo>
                  <a:pt x="81350" y="48300"/>
                </a:lnTo>
                <a:lnTo>
                  <a:pt x="81360" y="48300"/>
                </a:lnTo>
                <a:lnTo>
                  <a:pt x="81360" y="48310"/>
                </a:lnTo>
                <a:lnTo>
                  <a:pt x="81370" y="48310"/>
                </a:lnTo>
                <a:lnTo>
                  <a:pt x="81380" y="48310"/>
                </a:lnTo>
                <a:lnTo>
                  <a:pt x="81390" y="48310"/>
                </a:lnTo>
                <a:lnTo>
                  <a:pt x="81390" y="48320"/>
                </a:lnTo>
                <a:lnTo>
                  <a:pt x="81400" y="48320"/>
                </a:lnTo>
                <a:lnTo>
                  <a:pt x="81410" y="48320"/>
                </a:lnTo>
                <a:lnTo>
                  <a:pt x="81420" y="48320"/>
                </a:lnTo>
                <a:lnTo>
                  <a:pt x="81410" y="48330"/>
                </a:lnTo>
                <a:lnTo>
                  <a:pt x="81400" y="48330"/>
                </a:lnTo>
                <a:lnTo>
                  <a:pt x="81390" y="48330"/>
                </a:lnTo>
                <a:lnTo>
                  <a:pt x="81380" y="48340"/>
                </a:lnTo>
                <a:lnTo>
                  <a:pt x="81390" y="48350"/>
                </a:lnTo>
                <a:lnTo>
                  <a:pt x="81400" y="48360"/>
                </a:lnTo>
                <a:lnTo>
                  <a:pt x="81410" y="48360"/>
                </a:lnTo>
                <a:lnTo>
                  <a:pt x="81420" y="48360"/>
                </a:lnTo>
                <a:lnTo>
                  <a:pt x="81430" y="48360"/>
                </a:lnTo>
                <a:lnTo>
                  <a:pt x="81440" y="48360"/>
                </a:lnTo>
                <a:lnTo>
                  <a:pt x="81440" y="48370"/>
                </a:lnTo>
                <a:lnTo>
                  <a:pt x="81430" y="48370"/>
                </a:lnTo>
                <a:lnTo>
                  <a:pt x="81420" y="48370"/>
                </a:lnTo>
                <a:lnTo>
                  <a:pt x="81410" y="48370"/>
                </a:lnTo>
                <a:lnTo>
                  <a:pt x="81400" y="48380"/>
                </a:lnTo>
                <a:lnTo>
                  <a:pt x="81400" y="48390"/>
                </a:lnTo>
                <a:lnTo>
                  <a:pt x="81390" y="48390"/>
                </a:lnTo>
                <a:lnTo>
                  <a:pt x="81390" y="48400"/>
                </a:lnTo>
                <a:lnTo>
                  <a:pt x="81380" y="48400"/>
                </a:lnTo>
                <a:lnTo>
                  <a:pt x="81380" y="48410"/>
                </a:lnTo>
                <a:lnTo>
                  <a:pt x="81370" y="48420"/>
                </a:lnTo>
                <a:lnTo>
                  <a:pt x="81360" y="48420"/>
                </a:lnTo>
                <a:lnTo>
                  <a:pt x="81350" y="48410"/>
                </a:lnTo>
                <a:lnTo>
                  <a:pt x="81350" y="48420"/>
                </a:lnTo>
                <a:lnTo>
                  <a:pt x="81340" y="48420"/>
                </a:lnTo>
                <a:lnTo>
                  <a:pt x="81330" y="48410"/>
                </a:lnTo>
                <a:lnTo>
                  <a:pt x="81320" y="48410"/>
                </a:lnTo>
                <a:lnTo>
                  <a:pt x="81320" y="48400"/>
                </a:lnTo>
                <a:lnTo>
                  <a:pt x="81320" y="48390"/>
                </a:lnTo>
                <a:lnTo>
                  <a:pt x="81310" y="48380"/>
                </a:lnTo>
                <a:lnTo>
                  <a:pt x="81300" y="48370"/>
                </a:lnTo>
                <a:lnTo>
                  <a:pt x="81300" y="48360"/>
                </a:lnTo>
                <a:lnTo>
                  <a:pt x="81280" y="48350"/>
                </a:lnTo>
                <a:lnTo>
                  <a:pt x="81270" y="48350"/>
                </a:lnTo>
                <a:lnTo>
                  <a:pt x="81260" y="48360"/>
                </a:lnTo>
                <a:lnTo>
                  <a:pt x="81250" y="48360"/>
                </a:lnTo>
                <a:lnTo>
                  <a:pt x="81240" y="48360"/>
                </a:lnTo>
                <a:lnTo>
                  <a:pt x="81230" y="48360"/>
                </a:lnTo>
                <a:lnTo>
                  <a:pt x="81230" y="48350"/>
                </a:lnTo>
                <a:lnTo>
                  <a:pt x="81230" y="48340"/>
                </a:lnTo>
                <a:lnTo>
                  <a:pt x="81220" y="48340"/>
                </a:lnTo>
                <a:lnTo>
                  <a:pt x="81220" y="48330"/>
                </a:lnTo>
                <a:lnTo>
                  <a:pt x="81210" y="48330"/>
                </a:lnTo>
                <a:lnTo>
                  <a:pt x="81200" y="48330"/>
                </a:lnTo>
                <a:lnTo>
                  <a:pt x="81190" y="48330"/>
                </a:lnTo>
                <a:lnTo>
                  <a:pt x="81180" y="48320"/>
                </a:lnTo>
                <a:lnTo>
                  <a:pt x="81170" y="48320"/>
                </a:lnTo>
                <a:lnTo>
                  <a:pt x="81160" y="48320"/>
                </a:lnTo>
                <a:lnTo>
                  <a:pt x="81150" y="48320"/>
                </a:lnTo>
                <a:lnTo>
                  <a:pt x="81150" y="48330"/>
                </a:lnTo>
                <a:lnTo>
                  <a:pt x="81140" y="48340"/>
                </a:lnTo>
                <a:lnTo>
                  <a:pt x="81150" y="48360"/>
                </a:lnTo>
                <a:lnTo>
                  <a:pt x="81150" y="48370"/>
                </a:lnTo>
                <a:lnTo>
                  <a:pt x="81150" y="48380"/>
                </a:lnTo>
                <a:lnTo>
                  <a:pt x="81160" y="48380"/>
                </a:lnTo>
                <a:lnTo>
                  <a:pt x="81160" y="48390"/>
                </a:lnTo>
                <a:lnTo>
                  <a:pt x="81170" y="48390"/>
                </a:lnTo>
                <a:lnTo>
                  <a:pt x="81170" y="48400"/>
                </a:lnTo>
                <a:lnTo>
                  <a:pt x="81160" y="48400"/>
                </a:lnTo>
                <a:lnTo>
                  <a:pt x="81150" y="48400"/>
                </a:lnTo>
                <a:lnTo>
                  <a:pt x="81140" y="48400"/>
                </a:lnTo>
                <a:lnTo>
                  <a:pt x="81130" y="48400"/>
                </a:lnTo>
                <a:lnTo>
                  <a:pt x="81110" y="48390"/>
                </a:lnTo>
                <a:lnTo>
                  <a:pt x="81110" y="48380"/>
                </a:lnTo>
                <a:lnTo>
                  <a:pt x="81100" y="48370"/>
                </a:lnTo>
                <a:lnTo>
                  <a:pt x="81090" y="48350"/>
                </a:lnTo>
                <a:lnTo>
                  <a:pt x="81080" y="48360"/>
                </a:lnTo>
                <a:lnTo>
                  <a:pt x="81070" y="48380"/>
                </a:lnTo>
                <a:lnTo>
                  <a:pt x="81060" y="48390"/>
                </a:lnTo>
                <a:lnTo>
                  <a:pt x="81050" y="48400"/>
                </a:lnTo>
                <a:lnTo>
                  <a:pt x="81050" y="48410"/>
                </a:lnTo>
                <a:lnTo>
                  <a:pt x="81040" y="48420"/>
                </a:lnTo>
                <a:lnTo>
                  <a:pt x="81030" y="48430"/>
                </a:lnTo>
                <a:lnTo>
                  <a:pt x="81020" y="48440"/>
                </a:lnTo>
                <a:lnTo>
                  <a:pt x="81020" y="48450"/>
                </a:lnTo>
                <a:lnTo>
                  <a:pt x="80990" y="48480"/>
                </a:lnTo>
                <a:lnTo>
                  <a:pt x="80980" y="48500"/>
                </a:lnTo>
                <a:lnTo>
                  <a:pt x="80970" y="48510"/>
                </a:lnTo>
                <a:lnTo>
                  <a:pt x="80930" y="48560"/>
                </a:lnTo>
                <a:lnTo>
                  <a:pt x="80930" y="48570"/>
                </a:lnTo>
                <a:lnTo>
                  <a:pt x="80920" y="48580"/>
                </a:lnTo>
                <a:lnTo>
                  <a:pt x="80910" y="48580"/>
                </a:lnTo>
                <a:lnTo>
                  <a:pt x="80910" y="48590"/>
                </a:lnTo>
                <a:lnTo>
                  <a:pt x="80900" y="48610"/>
                </a:lnTo>
                <a:lnTo>
                  <a:pt x="80890" y="48620"/>
                </a:lnTo>
                <a:lnTo>
                  <a:pt x="80870" y="48640"/>
                </a:lnTo>
                <a:lnTo>
                  <a:pt x="80870" y="48650"/>
                </a:lnTo>
                <a:lnTo>
                  <a:pt x="80860" y="48660"/>
                </a:lnTo>
                <a:lnTo>
                  <a:pt x="80850" y="48660"/>
                </a:lnTo>
                <a:lnTo>
                  <a:pt x="80850" y="48670"/>
                </a:lnTo>
                <a:lnTo>
                  <a:pt x="80840" y="48670"/>
                </a:lnTo>
                <a:lnTo>
                  <a:pt x="80810" y="48690"/>
                </a:lnTo>
                <a:lnTo>
                  <a:pt x="80780" y="48710"/>
                </a:lnTo>
                <a:lnTo>
                  <a:pt x="80760" y="48720"/>
                </a:lnTo>
                <a:lnTo>
                  <a:pt x="80750" y="48730"/>
                </a:lnTo>
                <a:lnTo>
                  <a:pt x="80730" y="48730"/>
                </a:lnTo>
                <a:lnTo>
                  <a:pt x="80710" y="48730"/>
                </a:lnTo>
                <a:lnTo>
                  <a:pt x="80690" y="48730"/>
                </a:lnTo>
                <a:lnTo>
                  <a:pt x="80680" y="48730"/>
                </a:lnTo>
                <a:lnTo>
                  <a:pt x="80650" y="48730"/>
                </a:lnTo>
                <a:lnTo>
                  <a:pt x="80630" y="48750"/>
                </a:lnTo>
                <a:lnTo>
                  <a:pt x="80620" y="48770"/>
                </a:lnTo>
                <a:lnTo>
                  <a:pt x="80610" y="48770"/>
                </a:lnTo>
                <a:lnTo>
                  <a:pt x="80600" y="48790"/>
                </a:lnTo>
                <a:lnTo>
                  <a:pt x="80580" y="48810"/>
                </a:lnTo>
                <a:lnTo>
                  <a:pt x="80570" y="48820"/>
                </a:lnTo>
                <a:lnTo>
                  <a:pt x="80560" y="48820"/>
                </a:lnTo>
                <a:lnTo>
                  <a:pt x="80540" y="48840"/>
                </a:lnTo>
                <a:lnTo>
                  <a:pt x="80520" y="48870"/>
                </a:lnTo>
                <a:lnTo>
                  <a:pt x="80500" y="48880"/>
                </a:lnTo>
                <a:lnTo>
                  <a:pt x="80490" y="48890"/>
                </a:lnTo>
                <a:lnTo>
                  <a:pt x="80470" y="48900"/>
                </a:lnTo>
                <a:lnTo>
                  <a:pt x="80450" y="48920"/>
                </a:lnTo>
                <a:lnTo>
                  <a:pt x="80410" y="48930"/>
                </a:lnTo>
                <a:lnTo>
                  <a:pt x="80400" y="48930"/>
                </a:lnTo>
                <a:lnTo>
                  <a:pt x="80390" y="48920"/>
                </a:lnTo>
                <a:lnTo>
                  <a:pt x="80380" y="48920"/>
                </a:lnTo>
                <a:lnTo>
                  <a:pt x="80370" y="48930"/>
                </a:lnTo>
                <a:lnTo>
                  <a:pt x="80360" y="48930"/>
                </a:lnTo>
                <a:lnTo>
                  <a:pt x="80350" y="48930"/>
                </a:lnTo>
                <a:lnTo>
                  <a:pt x="80340" y="48930"/>
                </a:lnTo>
                <a:lnTo>
                  <a:pt x="80340" y="48920"/>
                </a:lnTo>
                <a:lnTo>
                  <a:pt x="80330" y="48920"/>
                </a:lnTo>
                <a:lnTo>
                  <a:pt x="80330" y="48910"/>
                </a:lnTo>
                <a:lnTo>
                  <a:pt x="80320" y="48910"/>
                </a:lnTo>
                <a:lnTo>
                  <a:pt x="80310" y="48910"/>
                </a:lnTo>
                <a:lnTo>
                  <a:pt x="80310" y="48900"/>
                </a:lnTo>
                <a:lnTo>
                  <a:pt x="80300" y="48900"/>
                </a:lnTo>
                <a:lnTo>
                  <a:pt x="80300" y="48890"/>
                </a:lnTo>
                <a:lnTo>
                  <a:pt x="80290" y="48890"/>
                </a:lnTo>
                <a:lnTo>
                  <a:pt x="80280" y="48880"/>
                </a:lnTo>
                <a:lnTo>
                  <a:pt x="80270" y="48880"/>
                </a:lnTo>
                <a:lnTo>
                  <a:pt x="80260" y="48890"/>
                </a:lnTo>
                <a:lnTo>
                  <a:pt x="80250" y="48900"/>
                </a:lnTo>
                <a:lnTo>
                  <a:pt x="80240" y="48900"/>
                </a:lnTo>
                <a:lnTo>
                  <a:pt x="80230" y="48890"/>
                </a:lnTo>
                <a:lnTo>
                  <a:pt x="80220" y="48900"/>
                </a:lnTo>
                <a:lnTo>
                  <a:pt x="80220" y="48910"/>
                </a:lnTo>
                <a:lnTo>
                  <a:pt x="80220" y="48920"/>
                </a:lnTo>
                <a:lnTo>
                  <a:pt x="80210" y="48920"/>
                </a:lnTo>
                <a:lnTo>
                  <a:pt x="80200" y="48920"/>
                </a:lnTo>
                <a:lnTo>
                  <a:pt x="80200" y="48910"/>
                </a:lnTo>
                <a:lnTo>
                  <a:pt x="80190" y="48910"/>
                </a:lnTo>
                <a:lnTo>
                  <a:pt x="80180" y="48920"/>
                </a:lnTo>
                <a:lnTo>
                  <a:pt x="80180" y="48930"/>
                </a:lnTo>
                <a:lnTo>
                  <a:pt x="80190" y="48940"/>
                </a:lnTo>
                <a:lnTo>
                  <a:pt x="80190" y="48950"/>
                </a:lnTo>
                <a:lnTo>
                  <a:pt x="80200" y="48960"/>
                </a:lnTo>
                <a:lnTo>
                  <a:pt x="80200" y="48970"/>
                </a:lnTo>
                <a:lnTo>
                  <a:pt x="80200" y="48980"/>
                </a:lnTo>
                <a:lnTo>
                  <a:pt x="80210" y="48980"/>
                </a:lnTo>
                <a:lnTo>
                  <a:pt x="80200" y="48990"/>
                </a:lnTo>
                <a:lnTo>
                  <a:pt x="80200" y="49000"/>
                </a:lnTo>
                <a:lnTo>
                  <a:pt x="80200" y="49020"/>
                </a:lnTo>
                <a:lnTo>
                  <a:pt x="80200" y="49030"/>
                </a:lnTo>
                <a:lnTo>
                  <a:pt x="80190" y="49070"/>
                </a:lnTo>
                <a:lnTo>
                  <a:pt x="80190" y="49090"/>
                </a:lnTo>
                <a:lnTo>
                  <a:pt x="80180" y="49100"/>
                </a:lnTo>
                <a:lnTo>
                  <a:pt x="80170" y="49100"/>
                </a:lnTo>
                <a:lnTo>
                  <a:pt x="80150" y="49070"/>
                </a:lnTo>
                <a:lnTo>
                  <a:pt x="80140" y="49060"/>
                </a:lnTo>
                <a:lnTo>
                  <a:pt x="80120" y="49060"/>
                </a:lnTo>
                <a:lnTo>
                  <a:pt x="80110" y="49070"/>
                </a:lnTo>
                <a:lnTo>
                  <a:pt x="80110" y="49090"/>
                </a:lnTo>
                <a:lnTo>
                  <a:pt x="80100" y="49090"/>
                </a:lnTo>
                <a:lnTo>
                  <a:pt x="80090" y="49100"/>
                </a:lnTo>
                <a:lnTo>
                  <a:pt x="80070" y="49100"/>
                </a:lnTo>
                <a:lnTo>
                  <a:pt x="80060" y="49110"/>
                </a:lnTo>
                <a:lnTo>
                  <a:pt x="80040" y="49110"/>
                </a:lnTo>
                <a:lnTo>
                  <a:pt x="80030" y="49110"/>
                </a:lnTo>
                <a:lnTo>
                  <a:pt x="80020" y="49110"/>
                </a:lnTo>
                <a:lnTo>
                  <a:pt x="79970" y="49100"/>
                </a:lnTo>
                <a:lnTo>
                  <a:pt x="79950" y="49110"/>
                </a:lnTo>
                <a:lnTo>
                  <a:pt x="79930" y="49130"/>
                </a:lnTo>
                <a:lnTo>
                  <a:pt x="79920" y="49140"/>
                </a:lnTo>
                <a:lnTo>
                  <a:pt x="79910" y="49140"/>
                </a:lnTo>
                <a:lnTo>
                  <a:pt x="79900" y="49130"/>
                </a:lnTo>
                <a:lnTo>
                  <a:pt x="79870" y="49120"/>
                </a:lnTo>
                <a:lnTo>
                  <a:pt x="79870" y="49110"/>
                </a:lnTo>
                <a:lnTo>
                  <a:pt x="79860" y="49110"/>
                </a:lnTo>
                <a:lnTo>
                  <a:pt x="79850" y="49110"/>
                </a:lnTo>
                <a:lnTo>
                  <a:pt x="79840" y="49110"/>
                </a:lnTo>
                <a:lnTo>
                  <a:pt x="79830" y="49110"/>
                </a:lnTo>
                <a:lnTo>
                  <a:pt x="79810" y="49120"/>
                </a:lnTo>
                <a:lnTo>
                  <a:pt x="79790" y="49120"/>
                </a:lnTo>
                <a:lnTo>
                  <a:pt x="79710" y="49120"/>
                </a:lnTo>
                <a:lnTo>
                  <a:pt x="79690" y="49120"/>
                </a:lnTo>
                <a:lnTo>
                  <a:pt x="79670" y="49120"/>
                </a:lnTo>
                <a:lnTo>
                  <a:pt x="79670" y="49130"/>
                </a:lnTo>
                <a:lnTo>
                  <a:pt x="79660" y="49130"/>
                </a:lnTo>
                <a:lnTo>
                  <a:pt x="79650" y="49140"/>
                </a:lnTo>
                <a:lnTo>
                  <a:pt x="79630" y="49150"/>
                </a:lnTo>
                <a:lnTo>
                  <a:pt x="79620" y="49150"/>
                </a:lnTo>
                <a:lnTo>
                  <a:pt x="79610" y="49150"/>
                </a:lnTo>
                <a:lnTo>
                  <a:pt x="79600" y="49150"/>
                </a:lnTo>
                <a:lnTo>
                  <a:pt x="79590" y="49150"/>
                </a:lnTo>
                <a:lnTo>
                  <a:pt x="79580" y="49150"/>
                </a:lnTo>
                <a:lnTo>
                  <a:pt x="79550" y="49150"/>
                </a:lnTo>
                <a:lnTo>
                  <a:pt x="79540" y="49160"/>
                </a:lnTo>
                <a:lnTo>
                  <a:pt x="79540" y="49170"/>
                </a:lnTo>
                <a:lnTo>
                  <a:pt x="79530" y="49170"/>
                </a:lnTo>
                <a:lnTo>
                  <a:pt x="79530" y="49180"/>
                </a:lnTo>
                <a:lnTo>
                  <a:pt x="79540" y="49180"/>
                </a:lnTo>
                <a:lnTo>
                  <a:pt x="79540" y="49190"/>
                </a:lnTo>
                <a:lnTo>
                  <a:pt x="79530" y="49200"/>
                </a:lnTo>
                <a:lnTo>
                  <a:pt x="79490" y="49210"/>
                </a:lnTo>
                <a:lnTo>
                  <a:pt x="79460" y="49200"/>
                </a:lnTo>
                <a:lnTo>
                  <a:pt x="79440" y="49200"/>
                </a:lnTo>
                <a:lnTo>
                  <a:pt x="79420" y="49200"/>
                </a:lnTo>
                <a:lnTo>
                  <a:pt x="79380" y="49190"/>
                </a:lnTo>
                <a:lnTo>
                  <a:pt x="79340" y="49180"/>
                </a:lnTo>
                <a:lnTo>
                  <a:pt x="79350" y="49150"/>
                </a:lnTo>
                <a:lnTo>
                  <a:pt x="79350" y="49140"/>
                </a:lnTo>
                <a:lnTo>
                  <a:pt x="79350" y="49110"/>
                </a:lnTo>
                <a:lnTo>
                  <a:pt x="79360" y="49090"/>
                </a:lnTo>
                <a:lnTo>
                  <a:pt x="79360" y="49080"/>
                </a:lnTo>
                <a:lnTo>
                  <a:pt x="79350" y="49050"/>
                </a:lnTo>
                <a:lnTo>
                  <a:pt x="79350" y="49010"/>
                </a:lnTo>
                <a:lnTo>
                  <a:pt x="79350" y="49000"/>
                </a:lnTo>
                <a:lnTo>
                  <a:pt x="79340" y="49000"/>
                </a:lnTo>
                <a:lnTo>
                  <a:pt x="79330" y="49000"/>
                </a:lnTo>
                <a:lnTo>
                  <a:pt x="79290" y="48970"/>
                </a:lnTo>
                <a:lnTo>
                  <a:pt x="79260" y="48950"/>
                </a:lnTo>
                <a:lnTo>
                  <a:pt x="79250" y="48950"/>
                </a:lnTo>
                <a:lnTo>
                  <a:pt x="79230" y="48930"/>
                </a:lnTo>
                <a:lnTo>
                  <a:pt x="79220" y="48910"/>
                </a:lnTo>
                <a:lnTo>
                  <a:pt x="79210" y="48890"/>
                </a:lnTo>
                <a:lnTo>
                  <a:pt x="79210" y="48850"/>
                </a:lnTo>
                <a:lnTo>
                  <a:pt x="79210" y="48840"/>
                </a:lnTo>
                <a:lnTo>
                  <a:pt x="79200" y="48830"/>
                </a:lnTo>
                <a:lnTo>
                  <a:pt x="79190" y="48820"/>
                </a:lnTo>
                <a:lnTo>
                  <a:pt x="79160" y="48790"/>
                </a:lnTo>
                <a:lnTo>
                  <a:pt x="79140" y="48780"/>
                </a:lnTo>
                <a:lnTo>
                  <a:pt x="79140" y="48770"/>
                </a:lnTo>
                <a:lnTo>
                  <a:pt x="79130" y="48770"/>
                </a:lnTo>
                <a:lnTo>
                  <a:pt x="79110" y="48750"/>
                </a:lnTo>
                <a:lnTo>
                  <a:pt x="79110" y="48740"/>
                </a:lnTo>
                <a:lnTo>
                  <a:pt x="79110" y="48730"/>
                </a:lnTo>
                <a:lnTo>
                  <a:pt x="79120" y="48700"/>
                </a:lnTo>
                <a:lnTo>
                  <a:pt x="79120" y="48690"/>
                </a:lnTo>
                <a:lnTo>
                  <a:pt x="79120" y="48630"/>
                </a:lnTo>
                <a:lnTo>
                  <a:pt x="79120" y="48610"/>
                </a:lnTo>
                <a:lnTo>
                  <a:pt x="79110" y="48600"/>
                </a:lnTo>
                <a:lnTo>
                  <a:pt x="79080" y="48580"/>
                </a:lnTo>
                <a:lnTo>
                  <a:pt x="79050" y="48550"/>
                </a:lnTo>
                <a:lnTo>
                  <a:pt x="79050" y="48540"/>
                </a:lnTo>
                <a:lnTo>
                  <a:pt x="79040" y="48500"/>
                </a:lnTo>
                <a:lnTo>
                  <a:pt x="79040" y="48440"/>
                </a:lnTo>
                <a:lnTo>
                  <a:pt x="79030" y="48430"/>
                </a:lnTo>
                <a:lnTo>
                  <a:pt x="79030" y="48420"/>
                </a:lnTo>
                <a:lnTo>
                  <a:pt x="79040" y="48420"/>
                </a:lnTo>
                <a:lnTo>
                  <a:pt x="79040" y="48410"/>
                </a:lnTo>
                <a:lnTo>
                  <a:pt x="79030" y="48400"/>
                </a:lnTo>
                <a:lnTo>
                  <a:pt x="79040" y="48400"/>
                </a:lnTo>
                <a:lnTo>
                  <a:pt x="79050" y="48400"/>
                </a:lnTo>
                <a:lnTo>
                  <a:pt x="79050" y="48390"/>
                </a:lnTo>
                <a:lnTo>
                  <a:pt x="79060" y="48380"/>
                </a:lnTo>
                <a:lnTo>
                  <a:pt x="79050" y="48380"/>
                </a:lnTo>
                <a:lnTo>
                  <a:pt x="79050" y="48370"/>
                </a:lnTo>
                <a:lnTo>
                  <a:pt x="79020" y="48370"/>
                </a:lnTo>
                <a:lnTo>
                  <a:pt x="79010" y="48370"/>
                </a:lnTo>
                <a:lnTo>
                  <a:pt x="78980" y="48340"/>
                </a:lnTo>
                <a:lnTo>
                  <a:pt x="78970" y="48320"/>
                </a:lnTo>
                <a:lnTo>
                  <a:pt x="78930" y="48300"/>
                </a:lnTo>
                <a:lnTo>
                  <a:pt x="78930" y="48290"/>
                </a:lnTo>
                <a:lnTo>
                  <a:pt x="78910" y="48280"/>
                </a:lnTo>
                <a:lnTo>
                  <a:pt x="78900" y="48270"/>
                </a:lnTo>
                <a:lnTo>
                  <a:pt x="78890" y="48270"/>
                </a:lnTo>
                <a:lnTo>
                  <a:pt x="78890" y="48240"/>
                </a:lnTo>
                <a:lnTo>
                  <a:pt x="78890" y="48230"/>
                </a:lnTo>
                <a:lnTo>
                  <a:pt x="78890" y="48200"/>
                </a:lnTo>
                <a:lnTo>
                  <a:pt x="78860" y="48190"/>
                </a:lnTo>
                <a:lnTo>
                  <a:pt x="78840" y="48180"/>
                </a:lnTo>
                <a:lnTo>
                  <a:pt x="78820" y="48170"/>
                </a:lnTo>
                <a:lnTo>
                  <a:pt x="78810" y="48170"/>
                </a:lnTo>
                <a:lnTo>
                  <a:pt x="78800" y="48160"/>
                </a:lnTo>
                <a:lnTo>
                  <a:pt x="78800" y="48150"/>
                </a:lnTo>
                <a:lnTo>
                  <a:pt x="78800" y="48110"/>
                </a:lnTo>
                <a:lnTo>
                  <a:pt x="78800" y="48100"/>
                </a:lnTo>
                <a:lnTo>
                  <a:pt x="78800" y="48090"/>
                </a:lnTo>
                <a:lnTo>
                  <a:pt x="78810" y="48070"/>
                </a:lnTo>
                <a:lnTo>
                  <a:pt x="78810" y="48050"/>
                </a:lnTo>
                <a:lnTo>
                  <a:pt x="78810" y="48030"/>
                </a:lnTo>
                <a:lnTo>
                  <a:pt x="78820" y="47990"/>
                </a:lnTo>
                <a:lnTo>
                  <a:pt x="78820" y="47970"/>
                </a:lnTo>
                <a:lnTo>
                  <a:pt x="78830" y="47950"/>
                </a:lnTo>
                <a:lnTo>
                  <a:pt x="78830" y="47940"/>
                </a:lnTo>
                <a:lnTo>
                  <a:pt x="78840" y="47900"/>
                </a:lnTo>
                <a:lnTo>
                  <a:pt x="78840" y="47890"/>
                </a:lnTo>
                <a:lnTo>
                  <a:pt x="78850" y="47870"/>
                </a:lnTo>
                <a:lnTo>
                  <a:pt x="78860" y="47840"/>
                </a:lnTo>
                <a:lnTo>
                  <a:pt x="78880" y="47780"/>
                </a:lnTo>
                <a:lnTo>
                  <a:pt x="78890" y="47750"/>
                </a:lnTo>
                <a:lnTo>
                  <a:pt x="78900" y="47690"/>
                </a:lnTo>
                <a:lnTo>
                  <a:pt x="78890" y="47660"/>
                </a:lnTo>
                <a:lnTo>
                  <a:pt x="78890" y="47650"/>
                </a:lnTo>
                <a:lnTo>
                  <a:pt x="78870" y="47610"/>
                </a:lnTo>
                <a:lnTo>
                  <a:pt x="78860" y="47570"/>
                </a:lnTo>
                <a:lnTo>
                  <a:pt x="78850" y="47540"/>
                </a:lnTo>
                <a:lnTo>
                  <a:pt x="78840" y="47510"/>
                </a:lnTo>
                <a:lnTo>
                  <a:pt x="78830" y="47490"/>
                </a:lnTo>
                <a:lnTo>
                  <a:pt x="78820" y="47490"/>
                </a:lnTo>
                <a:lnTo>
                  <a:pt x="78790" y="47500"/>
                </a:lnTo>
                <a:lnTo>
                  <a:pt x="78780" y="47500"/>
                </a:lnTo>
                <a:lnTo>
                  <a:pt x="78770" y="47500"/>
                </a:lnTo>
                <a:lnTo>
                  <a:pt x="78770" y="47510"/>
                </a:lnTo>
                <a:lnTo>
                  <a:pt x="78770" y="47520"/>
                </a:lnTo>
                <a:lnTo>
                  <a:pt x="78760" y="47530"/>
                </a:lnTo>
                <a:lnTo>
                  <a:pt x="78760" y="47540"/>
                </a:lnTo>
                <a:lnTo>
                  <a:pt x="78750" y="47550"/>
                </a:lnTo>
                <a:lnTo>
                  <a:pt x="78750" y="47560"/>
                </a:lnTo>
                <a:lnTo>
                  <a:pt x="78740" y="47560"/>
                </a:lnTo>
                <a:lnTo>
                  <a:pt x="78740" y="47570"/>
                </a:lnTo>
                <a:lnTo>
                  <a:pt x="78740" y="47580"/>
                </a:lnTo>
                <a:lnTo>
                  <a:pt x="78750" y="47580"/>
                </a:lnTo>
                <a:lnTo>
                  <a:pt x="78740" y="47590"/>
                </a:lnTo>
                <a:lnTo>
                  <a:pt x="78730" y="47600"/>
                </a:lnTo>
                <a:lnTo>
                  <a:pt x="78720" y="47610"/>
                </a:lnTo>
                <a:lnTo>
                  <a:pt x="78710" y="47620"/>
                </a:lnTo>
                <a:lnTo>
                  <a:pt x="78700" y="47630"/>
                </a:lnTo>
                <a:lnTo>
                  <a:pt x="78690" y="47630"/>
                </a:lnTo>
                <a:lnTo>
                  <a:pt x="78680" y="47620"/>
                </a:lnTo>
                <a:lnTo>
                  <a:pt x="78680" y="47610"/>
                </a:lnTo>
                <a:lnTo>
                  <a:pt x="78670" y="47610"/>
                </a:lnTo>
                <a:lnTo>
                  <a:pt x="78660" y="47610"/>
                </a:lnTo>
                <a:lnTo>
                  <a:pt x="78650" y="47610"/>
                </a:lnTo>
                <a:lnTo>
                  <a:pt x="78650" y="47620"/>
                </a:lnTo>
                <a:lnTo>
                  <a:pt x="78650" y="47630"/>
                </a:lnTo>
                <a:lnTo>
                  <a:pt x="78640" y="47630"/>
                </a:lnTo>
                <a:lnTo>
                  <a:pt x="78630" y="47620"/>
                </a:lnTo>
                <a:lnTo>
                  <a:pt x="78620" y="47620"/>
                </a:lnTo>
                <a:lnTo>
                  <a:pt x="78620" y="47610"/>
                </a:lnTo>
                <a:lnTo>
                  <a:pt x="78610" y="47600"/>
                </a:lnTo>
                <a:lnTo>
                  <a:pt x="78620" y="47600"/>
                </a:lnTo>
                <a:lnTo>
                  <a:pt x="78610" y="47600"/>
                </a:lnTo>
                <a:lnTo>
                  <a:pt x="78610" y="47590"/>
                </a:lnTo>
                <a:lnTo>
                  <a:pt x="78600" y="47590"/>
                </a:lnTo>
                <a:lnTo>
                  <a:pt x="78590" y="47590"/>
                </a:lnTo>
                <a:lnTo>
                  <a:pt x="78590" y="47600"/>
                </a:lnTo>
                <a:lnTo>
                  <a:pt x="78590" y="47610"/>
                </a:lnTo>
                <a:lnTo>
                  <a:pt x="78590" y="47620"/>
                </a:lnTo>
                <a:lnTo>
                  <a:pt x="78580" y="47620"/>
                </a:lnTo>
                <a:lnTo>
                  <a:pt x="78570" y="47620"/>
                </a:lnTo>
                <a:lnTo>
                  <a:pt x="78560" y="47610"/>
                </a:lnTo>
                <a:lnTo>
                  <a:pt x="78550" y="47610"/>
                </a:lnTo>
                <a:lnTo>
                  <a:pt x="78540" y="47610"/>
                </a:lnTo>
                <a:lnTo>
                  <a:pt x="78540" y="47600"/>
                </a:lnTo>
                <a:lnTo>
                  <a:pt x="78530" y="47600"/>
                </a:lnTo>
                <a:lnTo>
                  <a:pt x="78520" y="47600"/>
                </a:lnTo>
                <a:lnTo>
                  <a:pt x="78520" y="47590"/>
                </a:lnTo>
                <a:lnTo>
                  <a:pt x="78480" y="47620"/>
                </a:lnTo>
                <a:lnTo>
                  <a:pt x="78470" y="47630"/>
                </a:lnTo>
                <a:lnTo>
                  <a:pt x="78460" y="47630"/>
                </a:lnTo>
                <a:lnTo>
                  <a:pt x="78450" y="47640"/>
                </a:lnTo>
                <a:lnTo>
                  <a:pt x="78410" y="47670"/>
                </a:lnTo>
                <a:lnTo>
                  <a:pt x="78400" y="47690"/>
                </a:lnTo>
                <a:lnTo>
                  <a:pt x="78390" y="47710"/>
                </a:lnTo>
                <a:lnTo>
                  <a:pt x="78380" y="47710"/>
                </a:lnTo>
                <a:lnTo>
                  <a:pt x="78380" y="47720"/>
                </a:lnTo>
                <a:lnTo>
                  <a:pt x="78370" y="47740"/>
                </a:lnTo>
                <a:lnTo>
                  <a:pt x="78360" y="47750"/>
                </a:lnTo>
                <a:lnTo>
                  <a:pt x="78350" y="47760"/>
                </a:lnTo>
                <a:lnTo>
                  <a:pt x="78340" y="47780"/>
                </a:lnTo>
                <a:lnTo>
                  <a:pt x="78330" y="47800"/>
                </a:lnTo>
                <a:lnTo>
                  <a:pt x="78310" y="47820"/>
                </a:lnTo>
                <a:lnTo>
                  <a:pt x="78280" y="47830"/>
                </a:lnTo>
                <a:lnTo>
                  <a:pt x="78250" y="47840"/>
                </a:lnTo>
                <a:lnTo>
                  <a:pt x="78240" y="47800"/>
                </a:lnTo>
                <a:lnTo>
                  <a:pt x="78230" y="47770"/>
                </a:lnTo>
                <a:lnTo>
                  <a:pt x="78230" y="47760"/>
                </a:lnTo>
                <a:lnTo>
                  <a:pt x="78220" y="47740"/>
                </a:lnTo>
                <a:lnTo>
                  <a:pt x="78220" y="47710"/>
                </a:lnTo>
                <a:lnTo>
                  <a:pt x="78210" y="47680"/>
                </a:lnTo>
                <a:lnTo>
                  <a:pt x="78210" y="47670"/>
                </a:lnTo>
                <a:lnTo>
                  <a:pt x="78190" y="47630"/>
                </a:lnTo>
                <a:lnTo>
                  <a:pt x="78180" y="47610"/>
                </a:lnTo>
                <a:lnTo>
                  <a:pt x="78170" y="47590"/>
                </a:lnTo>
                <a:lnTo>
                  <a:pt x="78120" y="47560"/>
                </a:lnTo>
                <a:lnTo>
                  <a:pt x="78110" y="47560"/>
                </a:lnTo>
                <a:lnTo>
                  <a:pt x="78080" y="47540"/>
                </a:lnTo>
                <a:lnTo>
                  <a:pt x="78030" y="47510"/>
                </a:lnTo>
                <a:lnTo>
                  <a:pt x="78000" y="47490"/>
                </a:lnTo>
                <a:lnTo>
                  <a:pt x="77980" y="47480"/>
                </a:lnTo>
                <a:lnTo>
                  <a:pt x="77970" y="47490"/>
                </a:lnTo>
                <a:lnTo>
                  <a:pt x="77940" y="47520"/>
                </a:lnTo>
                <a:lnTo>
                  <a:pt x="77930" y="47520"/>
                </a:lnTo>
                <a:lnTo>
                  <a:pt x="77910" y="47540"/>
                </a:lnTo>
                <a:lnTo>
                  <a:pt x="77900" y="47560"/>
                </a:lnTo>
                <a:lnTo>
                  <a:pt x="77860" y="47590"/>
                </a:lnTo>
                <a:lnTo>
                  <a:pt x="77850" y="47600"/>
                </a:lnTo>
                <a:lnTo>
                  <a:pt x="77830" y="47620"/>
                </a:lnTo>
                <a:lnTo>
                  <a:pt x="77800" y="47640"/>
                </a:lnTo>
                <a:lnTo>
                  <a:pt x="77790" y="47650"/>
                </a:lnTo>
                <a:lnTo>
                  <a:pt x="77750" y="47690"/>
                </a:lnTo>
                <a:lnTo>
                  <a:pt x="77730" y="47710"/>
                </a:lnTo>
                <a:lnTo>
                  <a:pt x="77720" y="47720"/>
                </a:lnTo>
                <a:lnTo>
                  <a:pt x="77700" y="47740"/>
                </a:lnTo>
                <a:lnTo>
                  <a:pt x="77670" y="47760"/>
                </a:lnTo>
                <a:lnTo>
                  <a:pt x="77660" y="47780"/>
                </a:lnTo>
                <a:lnTo>
                  <a:pt x="77640" y="47790"/>
                </a:lnTo>
                <a:lnTo>
                  <a:pt x="77640" y="47800"/>
                </a:lnTo>
                <a:lnTo>
                  <a:pt x="77620" y="47810"/>
                </a:lnTo>
                <a:lnTo>
                  <a:pt x="77620" y="47820"/>
                </a:lnTo>
                <a:lnTo>
                  <a:pt x="77590" y="47840"/>
                </a:lnTo>
                <a:lnTo>
                  <a:pt x="77550" y="47880"/>
                </a:lnTo>
                <a:lnTo>
                  <a:pt x="77520" y="47900"/>
                </a:lnTo>
                <a:lnTo>
                  <a:pt x="77510" y="47920"/>
                </a:lnTo>
                <a:lnTo>
                  <a:pt x="77480" y="47940"/>
                </a:lnTo>
                <a:lnTo>
                  <a:pt x="77470" y="47950"/>
                </a:lnTo>
                <a:lnTo>
                  <a:pt x="77480" y="47950"/>
                </a:lnTo>
                <a:lnTo>
                  <a:pt x="77470" y="47950"/>
                </a:lnTo>
                <a:lnTo>
                  <a:pt x="77470" y="47960"/>
                </a:lnTo>
                <a:lnTo>
                  <a:pt x="77440" y="47980"/>
                </a:lnTo>
                <a:lnTo>
                  <a:pt x="77420" y="48010"/>
                </a:lnTo>
                <a:lnTo>
                  <a:pt x="77420" y="48000"/>
                </a:lnTo>
                <a:lnTo>
                  <a:pt x="77410" y="48000"/>
                </a:lnTo>
                <a:lnTo>
                  <a:pt x="77400" y="48000"/>
                </a:lnTo>
                <a:lnTo>
                  <a:pt x="77390" y="48000"/>
                </a:lnTo>
                <a:lnTo>
                  <a:pt x="77390" y="48010"/>
                </a:lnTo>
                <a:lnTo>
                  <a:pt x="77380" y="48000"/>
                </a:lnTo>
                <a:lnTo>
                  <a:pt x="77370" y="48000"/>
                </a:lnTo>
                <a:lnTo>
                  <a:pt x="77370" y="48010"/>
                </a:lnTo>
                <a:lnTo>
                  <a:pt x="77360" y="48010"/>
                </a:lnTo>
                <a:lnTo>
                  <a:pt x="77360" y="48020"/>
                </a:lnTo>
                <a:lnTo>
                  <a:pt x="77350" y="48020"/>
                </a:lnTo>
                <a:lnTo>
                  <a:pt x="77340" y="48020"/>
                </a:lnTo>
                <a:lnTo>
                  <a:pt x="77330" y="48030"/>
                </a:lnTo>
                <a:lnTo>
                  <a:pt x="77330" y="48040"/>
                </a:lnTo>
                <a:lnTo>
                  <a:pt x="77320" y="48040"/>
                </a:lnTo>
                <a:lnTo>
                  <a:pt x="77310" y="48040"/>
                </a:lnTo>
                <a:lnTo>
                  <a:pt x="77300" y="48040"/>
                </a:lnTo>
                <a:lnTo>
                  <a:pt x="77300" y="48050"/>
                </a:lnTo>
                <a:lnTo>
                  <a:pt x="77290" y="48050"/>
                </a:lnTo>
                <a:lnTo>
                  <a:pt x="77290" y="48060"/>
                </a:lnTo>
                <a:lnTo>
                  <a:pt x="77280" y="48060"/>
                </a:lnTo>
                <a:lnTo>
                  <a:pt x="77270" y="48060"/>
                </a:lnTo>
                <a:lnTo>
                  <a:pt x="77270" y="48070"/>
                </a:lnTo>
                <a:lnTo>
                  <a:pt x="77260" y="48070"/>
                </a:lnTo>
                <a:lnTo>
                  <a:pt x="77250" y="48080"/>
                </a:lnTo>
                <a:lnTo>
                  <a:pt x="77240" y="48080"/>
                </a:lnTo>
                <a:lnTo>
                  <a:pt x="77230" y="48080"/>
                </a:lnTo>
                <a:lnTo>
                  <a:pt x="77230" y="48070"/>
                </a:lnTo>
                <a:lnTo>
                  <a:pt x="77230" y="48080"/>
                </a:lnTo>
                <a:lnTo>
                  <a:pt x="77220" y="48080"/>
                </a:lnTo>
                <a:lnTo>
                  <a:pt x="77210" y="48080"/>
                </a:lnTo>
                <a:lnTo>
                  <a:pt x="77210" y="48070"/>
                </a:lnTo>
                <a:lnTo>
                  <a:pt x="77200" y="48070"/>
                </a:lnTo>
                <a:lnTo>
                  <a:pt x="77200" y="48060"/>
                </a:lnTo>
                <a:lnTo>
                  <a:pt x="77190" y="48060"/>
                </a:lnTo>
                <a:lnTo>
                  <a:pt x="77190" y="48070"/>
                </a:lnTo>
                <a:lnTo>
                  <a:pt x="77190" y="48060"/>
                </a:lnTo>
                <a:lnTo>
                  <a:pt x="77180" y="48060"/>
                </a:lnTo>
                <a:lnTo>
                  <a:pt x="77180" y="48070"/>
                </a:lnTo>
                <a:lnTo>
                  <a:pt x="77170" y="48070"/>
                </a:lnTo>
                <a:lnTo>
                  <a:pt x="77160" y="48070"/>
                </a:lnTo>
                <a:lnTo>
                  <a:pt x="77150" y="48070"/>
                </a:lnTo>
                <a:lnTo>
                  <a:pt x="77160" y="48070"/>
                </a:lnTo>
                <a:lnTo>
                  <a:pt x="77160" y="48080"/>
                </a:lnTo>
                <a:lnTo>
                  <a:pt x="77150" y="48080"/>
                </a:lnTo>
                <a:lnTo>
                  <a:pt x="77150" y="48090"/>
                </a:lnTo>
                <a:lnTo>
                  <a:pt x="77150" y="48100"/>
                </a:lnTo>
                <a:lnTo>
                  <a:pt x="77140" y="48100"/>
                </a:lnTo>
                <a:lnTo>
                  <a:pt x="77140" y="48110"/>
                </a:lnTo>
                <a:lnTo>
                  <a:pt x="77140" y="48120"/>
                </a:lnTo>
                <a:lnTo>
                  <a:pt x="77130" y="48120"/>
                </a:lnTo>
                <a:lnTo>
                  <a:pt x="77130" y="48130"/>
                </a:lnTo>
                <a:lnTo>
                  <a:pt x="77130" y="48120"/>
                </a:lnTo>
                <a:lnTo>
                  <a:pt x="77120" y="48120"/>
                </a:lnTo>
                <a:lnTo>
                  <a:pt x="77110" y="48120"/>
                </a:lnTo>
                <a:lnTo>
                  <a:pt x="77100" y="48120"/>
                </a:lnTo>
                <a:lnTo>
                  <a:pt x="77090" y="48120"/>
                </a:lnTo>
                <a:lnTo>
                  <a:pt x="77080" y="48120"/>
                </a:lnTo>
                <a:lnTo>
                  <a:pt x="77080" y="48110"/>
                </a:lnTo>
                <a:lnTo>
                  <a:pt x="77070" y="48100"/>
                </a:lnTo>
                <a:lnTo>
                  <a:pt x="77080" y="48100"/>
                </a:lnTo>
                <a:lnTo>
                  <a:pt x="77070" y="48090"/>
                </a:lnTo>
                <a:lnTo>
                  <a:pt x="77070" y="48080"/>
                </a:lnTo>
                <a:lnTo>
                  <a:pt x="77060" y="48080"/>
                </a:lnTo>
                <a:lnTo>
                  <a:pt x="77050" y="48080"/>
                </a:lnTo>
                <a:lnTo>
                  <a:pt x="77040" y="48080"/>
                </a:lnTo>
                <a:lnTo>
                  <a:pt x="77030" y="48080"/>
                </a:lnTo>
                <a:lnTo>
                  <a:pt x="77020" y="48070"/>
                </a:lnTo>
                <a:lnTo>
                  <a:pt x="77010" y="48070"/>
                </a:lnTo>
                <a:lnTo>
                  <a:pt x="77010" y="48080"/>
                </a:lnTo>
                <a:lnTo>
                  <a:pt x="77000" y="48080"/>
                </a:lnTo>
                <a:lnTo>
                  <a:pt x="77000" y="48070"/>
                </a:lnTo>
                <a:lnTo>
                  <a:pt x="76990" y="48070"/>
                </a:lnTo>
                <a:lnTo>
                  <a:pt x="76980" y="48070"/>
                </a:lnTo>
                <a:lnTo>
                  <a:pt x="76970" y="48070"/>
                </a:lnTo>
                <a:lnTo>
                  <a:pt x="76960" y="48070"/>
                </a:lnTo>
                <a:lnTo>
                  <a:pt x="76950" y="48060"/>
                </a:lnTo>
                <a:lnTo>
                  <a:pt x="76940" y="48060"/>
                </a:lnTo>
                <a:lnTo>
                  <a:pt x="76930" y="48060"/>
                </a:lnTo>
                <a:lnTo>
                  <a:pt x="76940" y="48060"/>
                </a:lnTo>
                <a:lnTo>
                  <a:pt x="76940" y="48070"/>
                </a:lnTo>
                <a:lnTo>
                  <a:pt x="76950" y="48070"/>
                </a:lnTo>
                <a:lnTo>
                  <a:pt x="76950" y="48080"/>
                </a:lnTo>
                <a:lnTo>
                  <a:pt x="76840" y="48030"/>
                </a:lnTo>
                <a:lnTo>
                  <a:pt x="76830" y="48030"/>
                </a:lnTo>
                <a:lnTo>
                  <a:pt x="76820" y="48030"/>
                </a:lnTo>
                <a:lnTo>
                  <a:pt x="76810" y="48030"/>
                </a:lnTo>
                <a:lnTo>
                  <a:pt x="76770" y="48040"/>
                </a:lnTo>
                <a:lnTo>
                  <a:pt x="76760" y="48040"/>
                </a:lnTo>
                <a:lnTo>
                  <a:pt x="76730" y="48040"/>
                </a:lnTo>
                <a:lnTo>
                  <a:pt x="76710" y="48050"/>
                </a:lnTo>
                <a:lnTo>
                  <a:pt x="76700" y="48050"/>
                </a:lnTo>
                <a:lnTo>
                  <a:pt x="76680" y="48050"/>
                </a:lnTo>
                <a:lnTo>
                  <a:pt x="76650" y="48050"/>
                </a:lnTo>
                <a:lnTo>
                  <a:pt x="76620" y="48060"/>
                </a:lnTo>
                <a:lnTo>
                  <a:pt x="76580" y="48080"/>
                </a:lnTo>
                <a:lnTo>
                  <a:pt x="76570" y="48080"/>
                </a:lnTo>
                <a:lnTo>
                  <a:pt x="76520" y="48100"/>
                </a:lnTo>
                <a:lnTo>
                  <a:pt x="76510" y="48100"/>
                </a:lnTo>
                <a:lnTo>
                  <a:pt x="76510" y="48090"/>
                </a:lnTo>
                <a:lnTo>
                  <a:pt x="76510" y="48080"/>
                </a:lnTo>
                <a:lnTo>
                  <a:pt x="76500" y="48080"/>
                </a:lnTo>
                <a:lnTo>
                  <a:pt x="76500" y="48070"/>
                </a:lnTo>
                <a:lnTo>
                  <a:pt x="76490" y="48060"/>
                </a:lnTo>
                <a:lnTo>
                  <a:pt x="76490" y="48040"/>
                </a:lnTo>
                <a:lnTo>
                  <a:pt x="76490" y="48030"/>
                </a:lnTo>
                <a:lnTo>
                  <a:pt x="76490" y="48020"/>
                </a:lnTo>
                <a:lnTo>
                  <a:pt x="76490" y="48010"/>
                </a:lnTo>
                <a:lnTo>
                  <a:pt x="76490" y="48000"/>
                </a:lnTo>
                <a:lnTo>
                  <a:pt x="76490" y="47990"/>
                </a:lnTo>
                <a:lnTo>
                  <a:pt x="76490" y="47980"/>
                </a:lnTo>
                <a:lnTo>
                  <a:pt x="76490" y="47970"/>
                </a:lnTo>
                <a:lnTo>
                  <a:pt x="76480" y="47970"/>
                </a:lnTo>
                <a:lnTo>
                  <a:pt x="76480" y="47940"/>
                </a:lnTo>
                <a:lnTo>
                  <a:pt x="76480" y="47930"/>
                </a:lnTo>
                <a:lnTo>
                  <a:pt x="76480" y="47920"/>
                </a:lnTo>
                <a:lnTo>
                  <a:pt x="76480" y="47910"/>
                </a:lnTo>
                <a:lnTo>
                  <a:pt x="76470" y="47910"/>
                </a:lnTo>
                <a:lnTo>
                  <a:pt x="76470" y="47900"/>
                </a:lnTo>
                <a:lnTo>
                  <a:pt x="76470" y="47890"/>
                </a:lnTo>
                <a:lnTo>
                  <a:pt x="76460" y="47890"/>
                </a:lnTo>
                <a:lnTo>
                  <a:pt x="76460" y="47880"/>
                </a:lnTo>
                <a:lnTo>
                  <a:pt x="76450" y="47880"/>
                </a:lnTo>
                <a:lnTo>
                  <a:pt x="76450" y="47870"/>
                </a:lnTo>
                <a:lnTo>
                  <a:pt x="76450" y="47860"/>
                </a:lnTo>
                <a:lnTo>
                  <a:pt x="76450" y="47850"/>
                </a:lnTo>
                <a:lnTo>
                  <a:pt x="76450" y="47840"/>
                </a:lnTo>
                <a:lnTo>
                  <a:pt x="76460" y="47840"/>
                </a:lnTo>
                <a:lnTo>
                  <a:pt x="76460" y="47830"/>
                </a:lnTo>
                <a:lnTo>
                  <a:pt x="76450" y="47820"/>
                </a:lnTo>
                <a:lnTo>
                  <a:pt x="76440" y="47810"/>
                </a:lnTo>
                <a:lnTo>
                  <a:pt x="76430" y="47800"/>
                </a:lnTo>
                <a:lnTo>
                  <a:pt x="76430" y="47790"/>
                </a:lnTo>
                <a:lnTo>
                  <a:pt x="76420" y="47790"/>
                </a:lnTo>
                <a:lnTo>
                  <a:pt x="76420" y="47780"/>
                </a:lnTo>
                <a:lnTo>
                  <a:pt x="76410" y="47770"/>
                </a:lnTo>
                <a:lnTo>
                  <a:pt x="76400" y="47750"/>
                </a:lnTo>
                <a:lnTo>
                  <a:pt x="76400" y="47740"/>
                </a:lnTo>
                <a:lnTo>
                  <a:pt x="76390" y="47730"/>
                </a:lnTo>
                <a:lnTo>
                  <a:pt x="76390" y="47720"/>
                </a:lnTo>
                <a:lnTo>
                  <a:pt x="76390" y="47710"/>
                </a:lnTo>
                <a:lnTo>
                  <a:pt x="76380" y="47700"/>
                </a:lnTo>
                <a:lnTo>
                  <a:pt x="76380" y="47690"/>
                </a:lnTo>
                <a:lnTo>
                  <a:pt x="76370" y="47690"/>
                </a:lnTo>
                <a:lnTo>
                  <a:pt x="76370" y="47680"/>
                </a:lnTo>
                <a:lnTo>
                  <a:pt x="76370" y="47660"/>
                </a:lnTo>
                <a:lnTo>
                  <a:pt x="76360" y="47650"/>
                </a:lnTo>
                <a:lnTo>
                  <a:pt x="76350" y="47640"/>
                </a:lnTo>
                <a:lnTo>
                  <a:pt x="76350" y="47630"/>
                </a:lnTo>
                <a:lnTo>
                  <a:pt x="76350" y="47620"/>
                </a:lnTo>
                <a:lnTo>
                  <a:pt x="76350" y="47600"/>
                </a:lnTo>
                <a:lnTo>
                  <a:pt x="76340" y="47590"/>
                </a:lnTo>
                <a:lnTo>
                  <a:pt x="76340" y="47570"/>
                </a:lnTo>
                <a:lnTo>
                  <a:pt x="76340" y="47560"/>
                </a:lnTo>
                <a:lnTo>
                  <a:pt x="76340" y="47550"/>
                </a:lnTo>
                <a:lnTo>
                  <a:pt x="76330" y="47550"/>
                </a:lnTo>
                <a:lnTo>
                  <a:pt x="76320" y="47540"/>
                </a:lnTo>
                <a:lnTo>
                  <a:pt x="76310" y="47540"/>
                </a:lnTo>
                <a:lnTo>
                  <a:pt x="76300" y="47530"/>
                </a:lnTo>
                <a:lnTo>
                  <a:pt x="76290" y="47520"/>
                </a:lnTo>
                <a:lnTo>
                  <a:pt x="76280" y="47520"/>
                </a:lnTo>
                <a:lnTo>
                  <a:pt x="76270" y="47510"/>
                </a:lnTo>
                <a:lnTo>
                  <a:pt x="76260" y="47510"/>
                </a:lnTo>
                <a:lnTo>
                  <a:pt x="76250" y="47500"/>
                </a:lnTo>
                <a:lnTo>
                  <a:pt x="76240" y="47500"/>
                </a:lnTo>
                <a:lnTo>
                  <a:pt x="76230" y="47490"/>
                </a:lnTo>
                <a:lnTo>
                  <a:pt x="76220" y="47490"/>
                </a:lnTo>
                <a:lnTo>
                  <a:pt x="76210" y="47490"/>
                </a:lnTo>
                <a:lnTo>
                  <a:pt x="76200" y="47490"/>
                </a:lnTo>
                <a:lnTo>
                  <a:pt x="76190" y="47500"/>
                </a:lnTo>
                <a:lnTo>
                  <a:pt x="76180" y="47500"/>
                </a:lnTo>
                <a:lnTo>
                  <a:pt x="76170" y="47500"/>
                </a:lnTo>
                <a:lnTo>
                  <a:pt x="76170" y="47510"/>
                </a:lnTo>
                <a:lnTo>
                  <a:pt x="76160" y="47510"/>
                </a:lnTo>
                <a:lnTo>
                  <a:pt x="76150" y="47510"/>
                </a:lnTo>
                <a:lnTo>
                  <a:pt x="76150" y="47500"/>
                </a:lnTo>
                <a:lnTo>
                  <a:pt x="76140" y="47500"/>
                </a:lnTo>
                <a:lnTo>
                  <a:pt x="76130" y="47490"/>
                </a:lnTo>
                <a:lnTo>
                  <a:pt x="76120" y="47490"/>
                </a:lnTo>
                <a:lnTo>
                  <a:pt x="76100" y="47490"/>
                </a:lnTo>
                <a:lnTo>
                  <a:pt x="76090" y="47480"/>
                </a:lnTo>
                <a:lnTo>
                  <a:pt x="76080" y="47480"/>
                </a:lnTo>
                <a:lnTo>
                  <a:pt x="76070" y="47480"/>
                </a:lnTo>
                <a:lnTo>
                  <a:pt x="76070" y="47470"/>
                </a:lnTo>
                <a:lnTo>
                  <a:pt x="76060" y="47460"/>
                </a:lnTo>
                <a:lnTo>
                  <a:pt x="76060" y="47450"/>
                </a:lnTo>
                <a:lnTo>
                  <a:pt x="76060" y="47440"/>
                </a:lnTo>
                <a:lnTo>
                  <a:pt x="76060" y="47430"/>
                </a:lnTo>
                <a:lnTo>
                  <a:pt x="76060" y="47420"/>
                </a:lnTo>
                <a:lnTo>
                  <a:pt x="76050" y="47420"/>
                </a:lnTo>
                <a:lnTo>
                  <a:pt x="76040" y="47420"/>
                </a:lnTo>
                <a:lnTo>
                  <a:pt x="76030" y="47430"/>
                </a:lnTo>
                <a:lnTo>
                  <a:pt x="76020" y="47430"/>
                </a:lnTo>
                <a:lnTo>
                  <a:pt x="76010" y="47430"/>
                </a:lnTo>
                <a:lnTo>
                  <a:pt x="76000" y="47440"/>
                </a:lnTo>
                <a:lnTo>
                  <a:pt x="75980" y="47440"/>
                </a:lnTo>
                <a:lnTo>
                  <a:pt x="75960" y="47440"/>
                </a:lnTo>
                <a:lnTo>
                  <a:pt x="75950" y="47440"/>
                </a:lnTo>
                <a:lnTo>
                  <a:pt x="75950" y="47450"/>
                </a:lnTo>
                <a:lnTo>
                  <a:pt x="75940" y="47450"/>
                </a:lnTo>
                <a:lnTo>
                  <a:pt x="75930" y="47450"/>
                </a:lnTo>
                <a:lnTo>
                  <a:pt x="75920" y="47440"/>
                </a:lnTo>
                <a:lnTo>
                  <a:pt x="75910" y="47440"/>
                </a:lnTo>
                <a:lnTo>
                  <a:pt x="75900" y="47430"/>
                </a:lnTo>
                <a:lnTo>
                  <a:pt x="75890" y="47430"/>
                </a:lnTo>
                <a:lnTo>
                  <a:pt x="75880" y="47430"/>
                </a:lnTo>
                <a:lnTo>
                  <a:pt x="75870" y="47420"/>
                </a:lnTo>
                <a:lnTo>
                  <a:pt x="75850" y="47420"/>
                </a:lnTo>
                <a:lnTo>
                  <a:pt x="75840" y="47410"/>
                </a:lnTo>
                <a:lnTo>
                  <a:pt x="75830" y="47400"/>
                </a:lnTo>
                <a:lnTo>
                  <a:pt x="75820" y="47400"/>
                </a:lnTo>
                <a:lnTo>
                  <a:pt x="75790" y="47390"/>
                </a:lnTo>
                <a:lnTo>
                  <a:pt x="75780" y="47380"/>
                </a:lnTo>
                <a:lnTo>
                  <a:pt x="75770" y="47380"/>
                </a:lnTo>
                <a:lnTo>
                  <a:pt x="75760" y="47380"/>
                </a:lnTo>
                <a:lnTo>
                  <a:pt x="75750" y="47380"/>
                </a:lnTo>
                <a:lnTo>
                  <a:pt x="75740" y="47380"/>
                </a:lnTo>
                <a:lnTo>
                  <a:pt x="75730" y="47380"/>
                </a:lnTo>
                <a:lnTo>
                  <a:pt x="75710" y="47410"/>
                </a:lnTo>
                <a:lnTo>
                  <a:pt x="75700" y="47440"/>
                </a:lnTo>
                <a:lnTo>
                  <a:pt x="75690" y="47450"/>
                </a:lnTo>
                <a:lnTo>
                  <a:pt x="75690" y="47460"/>
                </a:lnTo>
                <a:lnTo>
                  <a:pt x="75660" y="47510"/>
                </a:lnTo>
                <a:lnTo>
                  <a:pt x="75650" y="47530"/>
                </a:lnTo>
                <a:lnTo>
                  <a:pt x="75640" y="47540"/>
                </a:lnTo>
                <a:lnTo>
                  <a:pt x="75640" y="47550"/>
                </a:lnTo>
                <a:lnTo>
                  <a:pt x="75610" y="47590"/>
                </a:lnTo>
                <a:lnTo>
                  <a:pt x="75600" y="47610"/>
                </a:lnTo>
                <a:lnTo>
                  <a:pt x="75590" y="47630"/>
                </a:lnTo>
                <a:lnTo>
                  <a:pt x="75570" y="47670"/>
                </a:lnTo>
                <a:lnTo>
                  <a:pt x="75560" y="47690"/>
                </a:lnTo>
                <a:lnTo>
                  <a:pt x="75540" y="47720"/>
                </a:lnTo>
                <a:lnTo>
                  <a:pt x="75500" y="47730"/>
                </a:lnTo>
                <a:lnTo>
                  <a:pt x="75480" y="47700"/>
                </a:lnTo>
                <a:lnTo>
                  <a:pt x="75480" y="47690"/>
                </a:lnTo>
                <a:lnTo>
                  <a:pt x="75470" y="47680"/>
                </a:lnTo>
                <a:lnTo>
                  <a:pt x="75460" y="47670"/>
                </a:lnTo>
                <a:lnTo>
                  <a:pt x="75450" y="47660"/>
                </a:lnTo>
                <a:lnTo>
                  <a:pt x="75440" y="47650"/>
                </a:lnTo>
                <a:lnTo>
                  <a:pt x="75430" y="47640"/>
                </a:lnTo>
                <a:lnTo>
                  <a:pt x="75400" y="47600"/>
                </a:lnTo>
                <a:lnTo>
                  <a:pt x="75390" y="47590"/>
                </a:lnTo>
                <a:lnTo>
                  <a:pt x="75380" y="47580"/>
                </a:lnTo>
                <a:lnTo>
                  <a:pt x="75350" y="47550"/>
                </a:lnTo>
                <a:lnTo>
                  <a:pt x="75340" y="47540"/>
                </a:lnTo>
                <a:lnTo>
                  <a:pt x="75320" y="47530"/>
                </a:lnTo>
                <a:lnTo>
                  <a:pt x="75290" y="47530"/>
                </a:lnTo>
                <a:lnTo>
                  <a:pt x="75280" y="47510"/>
                </a:lnTo>
                <a:lnTo>
                  <a:pt x="75260" y="47490"/>
                </a:lnTo>
                <a:lnTo>
                  <a:pt x="75220" y="47460"/>
                </a:lnTo>
                <a:lnTo>
                  <a:pt x="75220" y="47450"/>
                </a:lnTo>
                <a:lnTo>
                  <a:pt x="75190" y="47420"/>
                </a:lnTo>
                <a:lnTo>
                  <a:pt x="75170" y="47430"/>
                </a:lnTo>
                <a:lnTo>
                  <a:pt x="75140" y="47440"/>
                </a:lnTo>
                <a:lnTo>
                  <a:pt x="75120" y="47450"/>
                </a:lnTo>
                <a:lnTo>
                  <a:pt x="75100" y="47450"/>
                </a:lnTo>
                <a:lnTo>
                  <a:pt x="75080" y="47460"/>
                </a:lnTo>
                <a:lnTo>
                  <a:pt x="75050" y="47490"/>
                </a:lnTo>
                <a:lnTo>
                  <a:pt x="75020" y="47450"/>
                </a:lnTo>
                <a:lnTo>
                  <a:pt x="75010" y="47440"/>
                </a:lnTo>
                <a:lnTo>
                  <a:pt x="74990" y="47420"/>
                </a:lnTo>
                <a:lnTo>
                  <a:pt x="74970" y="47410"/>
                </a:lnTo>
                <a:lnTo>
                  <a:pt x="74960" y="47400"/>
                </a:lnTo>
                <a:lnTo>
                  <a:pt x="74940" y="47370"/>
                </a:lnTo>
                <a:lnTo>
                  <a:pt x="74940" y="47350"/>
                </a:lnTo>
                <a:lnTo>
                  <a:pt x="74940" y="47340"/>
                </a:lnTo>
                <a:lnTo>
                  <a:pt x="74950" y="47340"/>
                </a:lnTo>
                <a:lnTo>
                  <a:pt x="74950" y="47330"/>
                </a:lnTo>
                <a:lnTo>
                  <a:pt x="74950" y="47320"/>
                </a:lnTo>
                <a:lnTo>
                  <a:pt x="74960" y="47310"/>
                </a:lnTo>
                <a:lnTo>
                  <a:pt x="74890" y="47280"/>
                </a:lnTo>
                <a:lnTo>
                  <a:pt x="74870" y="47300"/>
                </a:lnTo>
                <a:lnTo>
                  <a:pt x="74860" y="47280"/>
                </a:lnTo>
                <a:lnTo>
                  <a:pt x="74820" y="47240"/>
                </a:lnTo>
                <a:lnTo>
                  <a:pt x="74850" y="47210"/>
                </a:lnTo>
                <a:lnTo>
                  <a:pt x="74860" y="47200"/>
                </a:lnTo>
                <a:lnTo>
                  <a:pt x="74880" y="47180"/>
                </a:lnTo>
                <a:lnTo>
                  <a:pt x="74890" y="47170"/>
                </a:lnTo>
                <a:lnTo>
                  <a:pt x="74900" y="47140"/>
                </a:lnTo>
                <a:lnTo>
                  <a:pt x="74910" y="47080"/>
                </a:lnTo>
                <a:lnTo>
                  <a:pt x="74920" y="47040"/>
                </a:lnTo>
                <a:lnTo>
                  <a:pt x="74930" y="46990"/>
                </a:lnTo>
                <a:lnTo>
                  <a:pt x="74920" y="46980"/>
                </a:lnTo>
                <a:lnTo>
                  <a:pt x="74920" y="46960"/>
                </a:lnTo>
                <a:lnTo>
                  <a:pt x="74910" y="46950"/>
                </a:lnTo>
                <a:lnTo>
                  <a:pt x="74900" y="46940"/>
                </a:lnTo>
                <a:lnTo>
                  <a:pt x="74890" y="46930"/>
                </a:lnTo>
                <a:lnTo>
                  <a:pt x="74860" y="46900"/>
                </a:lnTo>
                <a:lnTo>
                  <a:pt x="74800" y="46880"/>
                </a:lnTo>
                <a:lnTo>
                  <a:pt x="74780" y="46860"/>
                </a:lnTo>
                <a:lnTo>
                  <a:pt x="74760" y="46840"/>
                </a:lnTo>
                <a:lnTo>
                  <a:pt x="74740" y="46830"/>
                </a:lnTo>
                <a:lnTo>
                  <a:pt x="74710" y="46790"/>
                </a:lnTo>
                <a:lnTo>
                  <a:pt x="74690" y="46760"/>
                </a:lnTo>
                <a:lnTo>
                  <a:pt x="74670" y="46730"/>
                </a:lnTo>
                <a:lnTo>
                  <a:pt x="74630" y="46770"/>
                </a:lnTo>
                <a:lnTo>
                  <a:pt x="74590" y="46810"/>
                </a:lnTo>
                <a:lnTo>
                  <a:pt x="74530" y="46870"/>
                </a:lnTo>
                <a:lnTo>
                  <a:pt x="74500" y="46910"/>
                </a:lnTo>
                <a:lnTo>
                  <a:pt x="74500" y="46950"/>
                </a:lnTo>
                <a:lnTo>
                  <a:pt x="74490" y="46990"/>
                </a:lnTo>
                <a:lnTo>
                  <a:pt x="74490" y="47030"/>
                </a:lnTo>
                <a:lnTo>
                  <a:pt x="74490" y="47070"/>
                </a:lnTo>
                <a:lnTo>
                  <a:pt x="74490" y="47110"/>
                </a:lnTo>
                <a:lnTo>
                  <a:pt x="74490" y="47160"/>
                </a:lnTo>
                <a:lnTo>
                  <a:pt x="74490" y="47180"/>
                </a:lnTo>
                <a:lnTo>
                  <a:pt x="74510" y="47250"/>
                </a:lnTo>
                <a:lnTo>
                  <a:pt x="74520" y="47260"/>
                </a:lnTo>
                <a:lnTo>
                  <a:pt x="74560" y="47310"/>
                </a:lnTo>
                <a:lnTo>
                  <a:pt x="74560" y="47320"/>
                </a:lnTo>
                <a:lnTo>
                  <a:pt x="74570" y="47330"/>
                </a:lnTo>
                <a:lnTo>
                  <a:pt x="74580" y="47340"/>
                </a:lnTo>
                <a:lnTo>
                  <a:pt x="74580" y="47360"/>
                </a:lnTo>
                <a:lnTo>
                  <a:pt x="74590" y="47390"/>
                </a:lnTo>
                <a:lnTo>
                  <a:pt x="74610" y="47480"/>
                </a:lnTo>
                <a:lnTo>
                  <a:pt x="74620" y="47540"/>
                </a:lnTo>
                <a:lnTo>
                  <a:pt x="74620" y="47560"/>
                </a:lnTo>
                <a:lnTo>
                  <a:pt x="74540" y="47570"/>
                </a:lnTo>
                <a:lnTo>
                  <a:pt x="74530" y="47570"/>
                </a:lnTo>
                <a:lnTo>
                  <a:pt x="74510" y="47570"/>
                </a:lnTo>
                <a:lnTo>
                  <a:pt x="74500" y="47580"/>
                </a:lnTo>
                <a:lnTo>
                  <a:pt x="74440" y="47590"/>
                </a:lnTo>
                <a:lnTo>
                  <a:pt x="74400" y="47600"/>
                </a:lnTo>
                <a:lnTo>
                  <a:pt x="74390" y="47600"/>
                </a:lnTo>
                <a:lnTo>
                  <a:pt x="74370" y="47610"/>
                </a:lnTo>
                <a:lnTo>
                  <a:pt x="74330" y="47620"/>
                </a:lnTo>
                <a:lnTo>
                  <a:pt x="74200" y="47580"/>
                </a:lnTo>
                <a:lnTo>
                  <a:pt x="74190" y="47580"/>
                </a:lnTo>
                <a:lnTo>
                  <a:pt x="74190" y="47590"/>
                </a:lnTo>
                <a:lnTo>
                  <a:pt x="74180" y="47590"/>
                </a:lnTo>
                <a:lnTo>
                  <a:pt x="74140" y="47590"/>
                </a:lnTo>
                <a:lnTo>
                  <a:pt x="74110" y="47590"/>
                </a:lnTo>
                <a:lnTo>
                  <a:pt x="74070" y="47590"/>
                </a:lnTo>
                <a:lnTo>
                  <a:pt x="74050" y="47590"/>
                </a:lnTo>
                <a:lnTo>
                  <a:pt x="74020" y="47600"/>
                </a:lnTo>
                <a:lnTo>
                  <a:pt x="74010" y="47600"/>
                </a:lnTo>
                <a:lnTo>
                  <a:pt x="74010" y="47580"/>
                </a:lnTo>
                <a:lnTo>
                  <a:pt x="74010" y="47550"/>
                </a:lnTo>
                <a:lnTo>
                  <a:pt x="74010" y="47520"/>
                </a:lnTo>
                <a:lnTo>
                  <a:pt x="74000" y="47450"/>
                </a:lnTo>
                <a:lnTo>
                  <a:pt x="74000" y="47430"/>
                </a:lnTo>
                <a:lnTo>
                  <a:pt x="74000" y="47410"/>
                </a:lnTo>
                <a:lnTo>
                  <a:pt x="74000" y="47390"/>
                </a:lnTo>
                <a:lnTo>
                  <a:pt x="74000" y="47380"/>
                </a:lnTo>
                <a:lnTo>
                  <a:pt x="74000" y="47370"/>
                </a:lnTo>
                <a:lnTo>
                  <a:pt x="74000" y="47360"/>
                </a:lnTo>
                <a:lnTo>
                  <a:pt x="74000" y="47340"/>
                </a:lnTo>
                <a:lnTo>
                  <a:pt x="73990" y="47290"/>
                </a:lnTo>
                <a:lnTo>
                  <a:pt x="74000" y="47290"/>
                </a:lnTo>
                <a:lnTo>
                  <a:pt x="73990" y="47270"/>
                </a:lnTo>
                <a:lnTo>
                  <a:pt x="73980" y="47130"/>
                </a:lnTo>
                <a:lnTo>
                  <a:pt x="73980" y="47100"/>
                </a:lnTo>
                <a:lnTo>
                  <a:pt x="73980" y="47090"/>
                </a:lnTo>
                <a:lnTo>
                  <a:pt x="73980" y="47070"/>
                </a:lnTo>
                <a:lnTo>
                  <a:pt x="73970" y="47060"/>
                </a:lnTo>
                <a:lnTo>
                  <a:pt x="73970" y="47050"/>
                </a:lnTo>
                <a:lnTo>
                  <a:pt x="73960" y="47020"/>
                </a:lnTo>
                <a:lnTo>
                  <a:pt x="73960" y="47010"/>
                </a:lnTo>
                <a:lnTo>
                  <a:pt x="73960" y="47000"/>
                </a:lnTo>
                <a:lnTo>
                  <a:pt x="73950" y="46980"/>
                </a:lnTo>
                <a:lnTo>
                  <a:pt x="73950" y="46960"/>
                </a:lnTo>
                <a:lnTo>
                  <a:pt x="73940" y="46930"/>
                </a:lnTo>
                <a:lnTo>
                  <a:pt x="73940" y="46920"/>
                </a:lnTo>
                <a:lnTo>
                  <a:pt x="73930" y="46880"/>
                </a:lnTo>
                <a:lnTo>
                  <a:pt x="73920" y="46870"/>
                </a:lnTo>
                <a:lnTo>
                  <a:pt x="73920" y="46850"/>
                </a:lnTo>
                <a:lnTo>
                  <a:pt x="73910" y="46830"/>
                </a:lnTo>
                <a:lnTo>
                  <a:pt x="73910" y="46820"/>
                </a:lnTo>
                <a:lnTo>
                  <a:pt x="73930" y="46820"/>
                </a:lnTo>
                <a:lnTo>
                  <a:pt x="73930" y="46810"/>
                </a:lnTo>
                <a:lnTo>
                  <a:pt x="73920" y="46780"/>
                </a:lnTo>
                <a:lnTo>
                  <a:pt x="73910" y="46760"/>
                </a:lnTo>
                <a:lnTo>
                  <a:pt x="73910" y="46750"/>
                </a:lnTo>
                <a:lnTo>
                  <a:pt x="73910" y="46740"/>
                </a:lnTo>
                <a:lnTo>
                  <a:pt x="73910" y="46730"/>
                </a:lnTo>
                <a:lnTo>
                  <a:pt x="73900" y="46730"/>
                </a:lnTo>
                <a:lnTo>
                  <a:pt x="73890" y="46720"/>
                </a:lnTo>
                <a:lnTo>
                  <a:pt x="73900" y="46720"/>
                </a:lnTo>
                <a:lnTo>
                  <a:pt x="73890" y="46720"/>
                </a:lnTo>
                <a:lnTo>
                  <a:pt x="73880" y="46700"/>
                </a:lnTo>
                <a:lnTo>
                  <a:pt x="73870" y="46690"/>
                </a:lnTo>
                <a:lnTo>
                  <a:pt x="73830" y="46650"/>
                </a:lnTo>
                <a:lnTo>
                  <a:pt x="73800" y="46620"/>
                </a:lnTo>
                <a:lnTo>
                  <a:pt x="73770" y="46590"/>
                </a:lnTo>
                <a:lnTo>
                  <a:pt x="73760" y="46570"/>
                </a:lnTo>
                <a:lnTo>
                  <a:pt x="73750" y="46560"/>
                </a:lnTo>
                <a:lnTo>
                  <a:pt x="73720" y="46530"/>
                </a:lnTo>
                <a:lnTo>
                  <a:pt x="73680" y="46480"/>
                </a:lnTo>
                <a:lnTo>
                  <a:pt x="73670" y="46480"/>
                </a:lnTo>
                <a:lnTo>
                  <a:pt x="73640" y="46450"/>
                </a:lnTo>
                <a:lnTo>
                  <a:pt x="73650" y="46450"/>
                </a:lnTo>
                <a:lnTo>
                  <a:pt x="73610" y="46410"/>
                </a:lnTo>
                <a:lnTo>
                  <a:pt x="73600" y="46400"/>
                </a:lnTo>
                <a:lnTo>
                  <a:pt x="73590" y="46400"/>
                </a:lnTo>
                <a:lnTo>
                  <a:pt x="73580" y="46390"/>
                </a:lnTo>
                <a:lnTo>
                  <a:pt x="73560" y="46360"/>
                </a:lnTo>
                <a:lnTo>
                  <a:pt x="73550" y="46350"/>
                </a:lnTo>
                <a:lnTo>
                  <a:pt x="73530" y="46330"/>
                </a:lnTo>
                <a:lnTo>
                  <a:pt x="73520" y="46350"/>
                </a:lnTo>
                <a:lnTo>
                  <a:pt x="73500" y="46330"/>
                </a:lnTo>
                <a:lnTo>
                  <a:pt x="73520" y="46310"/>
                </a:lnTo>
                <a:lnTo>
                  <a:pt x="73510" y="46310"/>
                </a:lnTo>
                <a:lnTo>
                  <a:pt x="73490" y="46290"/>
                </a:lnTo>
                <a:lnTo>
                  <a:pt x="73450" y="46240"/>
                </a:lnTo>
                <a:lnTo>
                  <a:pt x="73420" y="46220"/>
                </a:lnTo>
                <a:lnTo>
                  <a:pt x="73430" y="46220"/>
                </a:lnTo>
                <a:lnTo>
                  <a:pt x="73440" y="46210"/>
                </a:lnTo>
                <a:lnTo>
                  <a:pt x="73430" y="46190"/>
                </a:lnTo>
                <a:lnTo>
                  <a:pt x="73400" y="46170"/>
                </a:lnTo>
                <a:lnTo>
                  <a:pt x="73390" y="46160"/>
                </a:lnTo>
                <a:lnTo>
                  <a:pt x="73390" y="46170"/>
                </a:lnTo>
                <a:lnTo>
                  <a:pt x="73390" y="46180"/>
                </a:lnTo>
                <a:lnTo>
                  <a:pt x="73320" y="46250"/>
                </a:lnTo>
                <a:lnTo>
                  <a:pt x="73300" y="46260"/>
                </a:lnTo>
                <a:lnTo>
                  <a:pt x="73250" y="46300"/>
                </a:lnTo>
                <a:lnTo>
                  <a:pt x="73190" y="46370"/>
                </a:lnTo>
                <a:lnTo>
                  <a:pt x="73120" y="46430"/>
                </a:lnTo>
                <a:lnTo>
                  <a:pt x="73070" y="46470"/>
                </a:lnTo>
                <a:lnTo>
                  <a:pt x="73050" y="46500"/>
                </a:lnTo>
                <a:lnTo>
                  <a:pt x="73030" y="46520"/>
                </a:lnTo>
                <a:lnTo>
                  <a:pt x="73010" y="46540"/>
                </a:lnTo>
                <a:lnTo>
                  <a:pt x="72970" y="46570"/>
                </a:lnTo>
                <a:lnTo>
                  <a:pt x="72930" y="46530"/>
                </a:lnTo>
                <a:lnTo>
                  <a:pt x="72890" y="46490"/>
                </a:lnTo>
                <a:lnTo>
                  <a:pt x="72850" y="46440"/>
                </a:lnTo>
                <a:lnTo>
                  <a:pt x="72840" y="46430"/>
                </a:lnTo>
                <a:lnTo>
                  <a:pt x="72820" y="46410"/>
                </a:lnTo>
                <a:lnTo>
                  <a:pt x="72790" y="46380"/>
                </a:lnTo>
                <a:lnTo>
                  <a:pt x="72770" y="46360"/>
                </a:lnTo>
                <a:lnTo>
                  <a:pt x="72740" y="46330"/>
                </a:lnTo>
                <a:lnTo>
                  <a:pt x="72760" y="46310"/>
                </a:lnTo>
                <a:lnTo>
                  <a:pt x="72750" y="46280"/>
                </a:lnTo>
                <a:lnTo>
                  <a:pt x="72740" y="46270"/>
                </a:lnTo>
                <a:lnTo>
                  <a:pt x="72740" y="46250"/>
                </a:lnTo>
                <a:lnTo>
                  <a:pt x="72700" y="46230"/>
                </a:lnTo>
                <a:lnTo>
                  <a:pt x="72650" y="46210"/>
                </a:lnTo>
                <a:lnTo>
                  <a:pt x="72630" y="46180"/>
                </a:lnTo>
                <a:lnTo>
                  <a:pt x="72610" y="46160"/>
                </a:lnTo>
                <a:lnTo>
                  <a:pt x="72560" y="46110"/>
                </a:lnTo>
                <a:lnTo>
                  <a:pt x="72550" y="46090"/>
                </a:lnTo>
                <a:lnTo>
                  <a:pt x="72530" y="46060"/>
                </a:lnTo>
                <a:lnTo>
                  <a:pt x="72500" y="46030"/>
                </a:lnTo>
                <a:lnTo>
                  <a:pt x="72430" y="45980"/>
                </a:lnTo>
                <a:lnTo>
                  <a:pt x="72420" y="45970"/>
                </a:lnTo>
                <a:lnTo>
                  <a:pt x="72380" y="45950"/>
                </a:lnTo>
                <a:lnTo>
                  <a:pt x="72340" y="45910"/>
                </a:lnTo>
                <a:lnTo>
                  <a:pt x="72320" y="45880"/>
                </a:lnTo>
                <a:lnTo>
                  <a:pt x="72310" y="45880"/>
                </a:lnTo>
                <a:lnTo>
                  <a:pt x="72260" y="45830"/>
                </a:lnTo>
                <a:lnTo>
                  <a:pt x="72210" y="45880"/>
                </a:lnTo>
                <a:lnTo>
                  <a:pt x="72130" y="45950"/>
                </a:lnTo>
                <a:lnTo>
                  <a:pt x="72110" y="45960"/>
                </a:lnTo>
                <a:lnTo>
                  <a:pt x="72060" y="46020"/>
                </a:lnTo>
                <a:lnTo>
                  <a:pt x="72050" y="46020"/>
                </a:lnTo>
                <a:lnTo>
                  <a:pt x="71990" y="46080"/>
                </a:lnTo>
                <a:lnTo>
                  <a:pt x="71930" y="46140"/>
                </a:lnTo>
                <a:lnTo>
                  <a:pt x="71900" y="46170"/>
                </a:lnTo>
                <a:lnTo>
                  <a:pt x="71880" y="46190"/>
                </a:lnTo>
                <a:lnTo>
                  <a:pt x="71850" y="46210"/>
                </a:lnTo>
                <a:lnTo>
                  <a:pt x="71840" y="46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