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Olaines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Olain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3490" y="30580"/>
                </a:moveTo>
                <a:lnTo>
                  <a:pt x="43480" y="30620"/>
                </a:lnTo>
                <a:lnTo>
                  <a:pt x="43480" y="30650"/>
                </a:lnTo>
                <a:lnTo>
                  <a:pt x="43490" y="30650"/>
                </a:lnTo>
                <a:lnTo>
                  <a:pt x="43500" y="30650"/>
                </a:lnTo>
                <a:lnTo>
                  <a:pt x="43510" y="30650"/>
                </a:lnTo>
                <a:lnTo>
                  <a:pt x="43520" y="30640"/>
                </a:lnTo>
                <a:lnTo>
                  <a:pt x="43550" y="30640"/>
                </a:lnTo>
                <a:lnTo>
                  <a:pt x="43580" y="30630"/>
                </a:lnTo>
                <a:lnTo>
                  <a:pt x="43600" y="30630"/>
                </a:lnTo>
                <a:lnTo>
                  <a:pt x="43670" y="30610"/>
                </a:lnTo>
                <a:lnTo>
                  <a:pt x="43690" y="30600"/>
                </a:lnTo>
                <a:lnTo>
                  <a:pt x="43710" y="30600"/>
                </a:lnTo>
                <a:lnTo>
                  <a:pt x="43720" y="30600"/>
                </a:lnTo>
                <a:lnTo>
                  <a:pt x="43730" y="30590"/>
                </a:lnTo>
                <a:lnTo>
                  <a:pt x="43750" y="30590"/>
                </a:lnTo>
                <a:lnTo>
                  <a:pt x="43760" y="30590"/>
                </a:lnTo>
                <a:lnTo>
                  <a:pt x="43780" y="30580"/>
                </a:lnTo>
                <a:lnTo>
                  <a:pt x="43800" y="30580"/>
                </a:lnTo>
                <a:lnTo>
                  <a:pt x="43820" y="30570"/>
                </a:lnTo>
                <a:lnTo>
                  <a:pt x="43880" y="30560"/>
                </a:lnTo>
                <a:lnTo>
                  <a:pt x="43920" y="30550"/>
                </a:lnTo>
                <a:lnTo>
                  <a:pt x="43930" y="30550"/>
                </a:lnTo>
                <a:lnTo>
                  <a:pt x="43940" y="30600"/>
                </a:lnTo>
                <a:lnTo>
                  <a:pt x="43930" y="30610"/>
                </a:lnTo>
                <a:lnTo>
                  <a:pt x="43930" y="30620"/>
                </a:lnTo>
                <a:lnTo>
                  <a:pt x="43920" y="30620"/>
                </a:lnTo>
                <a:lnTo>
                  <a:pt x="43910" y="30630"/>
                </a:lnTo>
                <a:lnTo>
                  <a:pt x="43900" y="30640"/>
                </a:lnTo>
                <a:lnTo>
                  <a:pt x="43900" y="30650"/>
                </a:lnTo>
                <a:lnTo>
                  <a:pt x="43880" y="30670"/>
                </a:lnTo>
                <a:lnTo>
                  <a:pt x="43860" y="30700"/>
                </a:lnTo>
                <a:lnTo>
                  <a:pt x="43860" y="30710"/>
                </a:lnTo>
                <a:lnTo>
                  <a:pt x="43860" y="30730"/>
                </a:lnTo>
                <a:lnTo>
                  <a:pt x="43860" y="30740"/>
                </a:lnTo>
                <a:lnTo>
                  <a:pt x="43860" y="30760"/>
                </a:lnTo>
                <a:lnTo>
                  <a:pt x="43860" y="30770"/>
                </a:lnTo>
                <a:lnTo>
                  <a:pt x="43860" y="30810"/>
                </a:lnTo>
                <a:lnTo>
                  <a:pt x="43860" y="30830"/>
                </a:lnTo>
                <a:lnTo>
                  <a:pt x="43860" y="30840"/>
                </a:lnTo>
                <a:lnTo>
                  <a:pt x="43900" y="30870"/>
                </a:lnTo>
                <a:lnTo>
                  <a:pt x="43900" y="30880"/>
                </a:lnTo>
                <a:lnTo>
                  <a:pt x="43870" y="30890"/>
                </a:lnTo>
                <a:lnTo>
                  <a:pt x="43840" y="30910"/>
                </a:lnTo>
                <a:lnTo>
                  <a:pt x="43830" y="30910"/>
                </a:lnTo>
                <a:lnTo>
                  <a:pt x="43820" y="30920"/>
                </a:lnTo>
                <a:lnTo>
                  <a:pt x="43830" y="30920"/>
                </a:lnTo>
                <a:lnTo>
                  <a:pt x="43840" y="30950"/>
                </a:lnTo>
                <a:lnTo>
                  <a:pt x="43850" y="30950"/>
                </a:lnTo>
                <a:lnTo>
                  <a:pt x="43850" y="30960"/>
                </a:lnTo>
                <a:lnTo>
                  <a:pt x="43850" y="30990"/>
                </a:lnTo>
                <a:lnTo>
                  <a:pt x="43860" y="30990"/>
                </a:lnTo>
                <a:lnTo>
                  <a:pt x="43880" y="31020"/>
                </a:lnTo>
                <a:lnTo>
                  <a:pt x="43870" y="31030"/>
                </a:lnTo>
                <a:lnTo>
                  <a:pt x="43840" y="31050"/>
                </a:lnTo>
                <a:lnTo>
                  <a:pt x="43800" y="31080"/>
                </a:lnTo>
                <a:lnTo>
                  <a:pt x="43820" y="31120"/>
                </a:lnTo>
                <a:lnTo>
                  <a:pt x="43850" y="31160"/>
                </a:lnTo>
                <a:lnTo>
                  <a:pt x="43890" y="31250"/>
                </a:lnTo>
                <a:lnTo>
                  <a:pt x="43930" y="31340"/>
                </a:lnTo>
                <a:lnTo>
                  <a:pt x="43940" y="31360"/>
                </a:lnTo>
                <a:lnTo>
                  <a:pt x="43970" y="31400"/>
                </a:lnTo>
                <a:lnTo>
                  <a:pt x="43990" y="31420"/>
                </a:lnTo>
                <a:lnTo>
                  <a:pt x="44010" y="31430"/>
                </a:lnTo>
                <a:lnTo>
                  <a:pt x="44040" y="31440"/>
                </a:lnTo>
                <a:lnTo>
                  <a:pt x="44050" y="31450"/>
                </a:lnTo>
                <a:lnTo>
                  <a:pt x="44060" y="31460"/>
                </a:lnTo>
                <a:lnTo>
                  <a:pt x="44080" y="31460"/>
                </a:lnTo>
                <a:lnTo>
                  <a:pt x="44100" y="31470"/>
                </a:lnTo>
                <a:lnTo>
                  <a:pt x="44120" y="31480"/>
                </a:lnTo>
                <a:lnTo>
                  <a:pt x="44140" y="31490"/>
                </a:lnTo>
                <a:lnTo>
                  <a:pt x="44150" y="31500"/>
                </a:lnTo>
                <a:lnTo>
                  <a:pt x="44170" y="31510"/>
                </a:lnTo>
                <a:lnTo>
                  <a:pt x="44190" y="31520"/>
                </a:lnTo>
                <a:lnTo>
                  <a:pt x="44220" y="31540"/>
                </a:lnTo>
                <a:lnTo>
                  <a:pt x="44240" y="31550"/>
                </a:lnTo>
                <a:lnTo>
                  <a:pt x="44250" y="31550"/>
                </a:lnTo>
                <a:lnTo>
                  <a:pt x="44250" y="31560"/>
                </a:lnTo>
                <a:lnTo>
                  <a:pt x="44260" y="31560"/>
                </a:lnTo>
                <a:lnTo>
                  <a:pt x="44300" y="31580"/>
                </a:lnTo>
                <a:lnTo>
                  <a:pt x="44310" y="31580"/>
                </a:lnTo>
                <a:lnTo>
                  <a:pt x="44310" y="31590"/>
                </a:lnTo>
                <a:lnTo>
                  <a:pt x="44340" y="31600"/>
                </a:lnTo>
                <a:lnTo>
                  <a:pt x="44360" y="31620"/>
                </a:lnTo>
                <a:lnTo>
                  <a:pt x="44360" y="31630"/>
                </a:lnTo>
                <a:lnTo>
                  <a:pt x="44350" y="31650"/>
                </a:lnTo>
                <a:lnTo>
                  <a:pt x="44340" y="31660"/>
                </a:lnTo>
                <a:lnTo>
                  <a:pt x="44340" y="31680"/>
                </a:lnTo>
                <a:lnTo>
                  <a:pt x="44330" y="31690"/>
                </a:lnTo>
                <a:lnTo>
                  <a:pt x="44330" y="31700"/>
                </a:lnTo>
                <a:lnTo>
                  <a:pt x="44320" y="31710"/>
                </a:lnTo>
                <a:lnTo>
                  <a:pt x="44320" y="31720"/>
                </a:lnTo>
                <a:lnTo>
                  <a:pt x="44330" y="31720"/>
                </a:lnTo>
                <a:lnTo>
                  <a:pt x="44340" y="31730"/>
                </a:lnTo>
                <a:lnTo>
                  <a:pt x="44350" y="31740"/>
                </a:lnTo>
                <a:lnTo>
                  <a:pt x="44360" y="31750"/>
                </a:lnTo>
                <a:lnTo>
                  <a:pt x="44350" y="31750"/>
                </a:lnTo>
                <a:lnTo>
                  <a:pt x="44350" y="31760"/>
                </a:lnTo>
                <a:lnTo>
                  <a:pt x="44340" y="31760"/>
                </a:lnTo>
                <a:lnTo>
                  <a:pt x="44330" y="31780"/>
                </a:lnTo>
                <a:lnTo>
                  <a:pt x="44320" y="31790"/>
                </a:lnTo>
                <a:lnTo>
                  <a:pt x="44300" y="31810"/>
                </a:lnTo>
                <a:lnTo>
                  <a:pt x="44280" y="31830"/>
                </a:lnTo>
                <a:lnTo>
                  <a:pt x="44320" y="31850"/>
                </a:lnTo>
                <a:lnTo>
                  <a:pt x="44360" y="31880"/>
                </a:lnTo>
                <a:lnTo>
                  <a:pt x="44370" y="31880"/>
                </a:lnTo>
                <a:lnTo>
                  <a:pt x="44340" y="31920"/>
                </a:lnTo>
                <a:lnTo>
                  <a:pt x="44310" y="31970"/>
                </a:lnTo>
                <a:lnTo>
                  <a:pt x="44320" y="31970"/>
                </a:lnTo>
                <a:lnTo>
                  <a:pt x="44320" y="31980"/>
                </a:lnTo>
                <a:lnTo>
                  <a:pt x="44330" y="31980"/>
                </a:lnTo>
                <a:lnTo>
                  <a:pt x="44340" y="31990"/>
                </a:lnTo>
                <a:lnTo>
                  <a:pt x="44340" y="32000"/>
                </a:lnTo>
                <a:lnTo>
                  <a:pt x="44340" y="32010"/>
                </a:lnTo>
                <a:lnTo>
                  <a:pt x="44340" y="32020"/>
                </a:lnTo>
                <a:lnTo>
                  <a:pt x="44340" y="32030"/>
                </a:lnTo>
                <a:lnTo>
                  <a:pt x="44340" y="32040"/>
                </a:lnTo>
                <a:lnTo>
                  <a:pt x="44340" y="32050"/>
                </a:lnTo>
                <a:lnTo>
                  <a:pt x="44340" y="32060"/>
                </a:lnTo>
                <a:lnTo>
                  <a:pt x="44360" y="32160"/>
                </a:lnTo>
                <a:lnTo>
                  <a:pt x="44320" y="32130"/>
                </a:lnTo>
                <a:lnTo>
                  <a:pt x="44310" y="32130"/>
                </a:lnTo>
                <a:lnTo>
                  <a:pt x="44280" y="32170"/>
                </a:lnTo>
                <a:lnTo>
                  <a:pt x="44240" y="32220"/>
                </a:lnTo>
                <a:lnTo>
                  <a:pt x="44190" y="32300"/>
                </a:lnTo>
                <a:lnTo>
                  <a:pt x="44180" y="32320"/>
                </a:lnTo>
                <a:lnTo>
                  <a:pt x="44130" y="32370"/>
                </a:lnTo>
                <a:lnTo>
                  <a:pt x="44100" y="32430"/>
                </a:lnTo>
                <a:lnTo>
                  <a:pt x="44090" y="32430"/>
                </a:lnTo>
                <a:lnTo>
                  <a:pt x="43940" y="32650"/>
                </a:lnTo>
                <a:lnTo>
                  <a:pt x="43910" y="32680"/>
                </a:lnTo>
                <a:lnTo>
                  <a:pt x="43860" y="32760"/>
                </a:lnTo>
                <a:lnTo>
                  <a:pt x="43850" y="32780"/>
                </a:lnTo>
                <a:lnTo>
                  <a:pt x="43860" y="32780"/>
                </a:lnTo>
                <a:lnTo>
                  <a:pt x="43870" y="32780"/>
                </a:lnTo>
                <a:lnTo>
                  <a:pt x="43880" y="32790"/>
                </a:lnTo>
                <a:lnTo>
                  <a:pt x="43890" y="32790"/>
                </a:lnTo>
                <a:lnTo>
                  <a:pt x="43890" y="32800"/>
                </a:lnTo>
                <a:lnTo>
                  <a:pt x="43900" y="32800"/>
                </a:lnTo>
                <a:lnTo>
                  <a:pt x="43900" y="32810"/>
                </a:lnTo>
                <a:lnTo>
                  <a:pt x="43900" y="32820"/>
                </a:lnTo>
                <a:lnTo>
                  <a:pt x="43910" y="32820"/>
                </a:lnTo>
                <a:lnTo>
                  <a:pt x="43910" y="32830"/>
                </a:lnTo>
                <a:lnTo>
                  <a:pt x="43910" y="32840"/>
                </a:lnTo>
                <a:lnTo>
                  <a:pt x="43900" y="32850"/>
                </a:lnTo>
                <a:lnTo>
                  <a:pt x="43890" y="32850"/>
                </a:lnTo>
                <a:lnTo>
                  <a:pt x="43890" y="32860"/>
                </a:lnTo>
                <a:lnTo>
                  <a:pt x="43890" y="32870"/>
                </a:lnTo>
                <a:lnTo>
                  <a:pt x="43890" y="32880"/>
                </a:lnTo>
                <a:lnTo>
                  <a:pt x="43890" y="32890"/>
                </a:lnTo>
                <a:lnTo>
                  <a:pt x="43890" y="32900"/>
                </a:lnTo>
                <a:lnTo>
                  <a:pt x="43890" y="32910"/>
                </a:lnTo>
                <a:lnTo>
                  <a:pt x="43890" y="32920"/>
                </a:lnTo>
                <a:lnTo>
                  <a:pt x="43890" y="32940"/>
                </a:lnTo>
                <a:lnTo>
                  <a:pt x="43890" y="32950"/>
                </a:lnTo>
                <a:lnTo>
                  <a:pt x="43890" y="32960"/>
                </a:lnTo>
                <a:lnTo>
                  <a:pt x="43890" y="32970"/>
                </a:lnTo>
                <a:lnTo>
                  <a:pt x="43890" y="32980"/>
                </a:lnTo>
                <a:lnTo>
                  <a:pt x="43890" y="33000"/>
                </a:lnTo>
                <a:lnTo>
                  <a:pt x="43890" y="33010"/>
                </a:lnTo>
                <a:lnTo>
                  <a:pt x="43890" y="33020"/>
                </a:lnTo>
                <a:lnTo>
                  <a:pt x="43890" y="33030"/>
                </a:lnTo>
                <a:lnTo>
                  <a:pt x="43880" y="33040"/>
                </a:lnTo>
                <a:lnTo>
                  <a:pt x="43870" y="33060"/>
                </a:lnTo>
                <a:lnTo>
                  <a:pt x="43870" y="33070"/>
                </a:lnTo>
                <a:lnTo>
                  <a:pt x="43870" y="33080"/>
                </a:lnTo>
                <a:lnTo>
                  <a:pt x="43870" y="33090"/>
                </a:lnTo>
                <a:lnTo>
                  <a:pt x="43870" y="33100"/>
                </a:lnTo>
                <a:lnTo>
                  <a:pt x="43860" y="33100"/>
                </a:lnTo>
                <a:lnTo>
                  <a:pt x="43850" y="33110"/>
                </a:lnTo>
                <a:lnTo>
                  <a:pt x="43850" y="33120"/>
                </a:lnTo>
                <a:lnTo>
                  <a:pt x="43840" y="33120"/>
                </a:lnTo>
                <a:lnTo>
                  <a:pt x="43830" y="33110"/>
                </a:lnTo>
                <a:lnTo>
                  <a:pt x="43820" y="33110"/>
                </a:lnTo>
                <a:lnTo>
                  <a:pt x="43810" y="33100"/>
                </a:lnTo>
                <a:lnTo>
                  <a:pt x="43800" y="33110"/>
                </a:lnTo>
                <a:lnTo>
                  <a:pt x="43790" y="33110"/>
                </a:lnTo>
                <a:lnTo>
                  <a:pt x="43780" y="33110"/>
                </a:lnTo>
                <a:lnTo>
                  <a:pt x="43770" y="33110"/>
                </a:lnTo>
                <a:lnTo>
                  <a:pt x="43760" y="33110"/>
                </a:lnTo>
                <a:lnTo>
                  <a:pt x="43750" y="33120"/>
                </a:lnTo>
                <a:lnTo>
                  <a:pt x="43740" y="33130"/>
                </a:lnTo>
                <a:lnTo>
                  <a:pt x="43730" y="33130"/>
                </a:lnTo>
                <a:lnTo>
                  <a:pt x="43720" y="33130"/>
                </a:lnTo>
                <a:lnTo>
                  <a:pt x="43710" y="33130"/>
                </a:lnTo>
                <a:lnTo>
                  <a:pt x="43700" y="33140"/>
                </a:lnTo>
                <a:lnTo>
                  <a:pt x="43690" y="33140"/>
                </a:lnTo>
                <a:lnTo>
                  <a:pt x="43680" y="33140"/>
                </a:lnTo>
                <a:lnTo>
                  <a:pt x="43680" y="33130"/>
                </a:lnTo>
                <a:lnTo>
                  <a:pt x="43680" y="33120"/>
                </a:lnTo>
                <a:lnTo>
                  <a:pt x="43680" y="33110"/>
                </a:lnTo>
                <a:lnTo>
                  <a:pt x="43680" y="33100"/>
                </a:lnTo>
                <a:lnTo>
                  <a:pt x="43670" y="33100"/>
                </a:lnTo>
                <a:lnTo>
                  <a:pt x="43670" y="33110"/>
                </a:lnTo>
                <a:lnTo>
                  <a:pt x="43660" y="33110"/>
                </a:lnTo>
                <a:lnTo>
                  <a:pt x="43650" y="33110"/>
                </a:lnTo>
                <a:lnTo>
                  <a:pt x="43650" y="33120"/>
                </a:lnTo>
                <a:lnTo>
                  <a:pt x="43650" y="33130"/>
                </a:lnTo>
                <a:lnTo>
                  <a:pt x="43640" y="33130"/>
                </a:lnTo>
                <a:lnTo>
                  <a:pt x="43630" y="33120"/>
                </a:lnTo>
                <a:lnTo>
                  <a:pt x="43620" y="33120"/>
                </a:lnTo>
                <a:lnTo>
                  <a:pt x="43610" y="33110"/>
                </a:lnTo>
                <a:lnTo>
                  <a:pt x="43600" y="33110"/>
                </a:lnTo>
                <a:lnTo>
                  <a:pt x="43590" y="33110"/>
                </a:lnTo>
                <a:lnTo>
                  <a:pt x="43580" y="33100"/>
                </a:lnTo>
                <a:lnTo>
                  <a:pt x="43570" y="33090"/>
                </a:lnTo>
                <a:lnTo>
                  <a:pt x="43560" y="33080"/>
                </a:lnTo>
                <a:lnTo>
                  <a:pt x="43550" y="33080"/>
                </a:lnTo>
                <a:lnTo>
                  <a:pt x="43550" y="33070"/>
                </a:lnTo>
                <a:lnTo>
                  <a:pt x="43540" y="33070"/>
                </a:lnTo>
                <a:lnTo>
                  <a:pt x="43530" y="33070"/>
                </a:lnTo>
                <a:lnTo>
                  <a:pt x="43520" y="33070"/>
                </a:lnTo>
                <a:lnTo>
                  <a:pt x="43510" y="33070"/>
                </a:lnTo>
                <a:lnTo>
                  <a:pt x="43500" y="33060"/>
                </a:lnTo>
                <a:lnTo>
                  <a:pt x="43490" y="33060"/>
                </a:lnTo>
                <a:lnTo>
                  <a:pt x="43490" y="33050"/>
                </a:lnTo>
                <a:lnTo>
                  <a:pt x="43480" y="33050"/>
                </a:lnTo>
                <a:lnTo>
                  <a:pt x="43470" y="33050"/>
                </a:lnTo>
                <a:lnTo>
                  <a:pt x="43460" y="33050"/>
                </a:lnTo>
                <a:lnTo>
                  <a:pt x="43460" y="33060"/>
                </a:lnTo>
                <a:lnTo>
                  <a:pt x="43450" y="33060"/>
                </a:lnTo>
                <a:lnTo>
                  <a:pt x="43440" y="33060"/>
                </a:lnTo>
                <a:lnTo>
                  <a:pt x="43440" y="33050"/>
                </a:lnTo>
                <a:lnTo>
                  <a:pt x="43430" y="33050"/>
                </a:lnTo>
                <a:lnTo>
                  <a:pt x="43430" y="33040"/>
                </a:lnTo>
                <a:lnTo>
                  <a:pt x="43420" y="33040"/>
                </a:lnTo>
                <a:lnTo>
                  <a:pt x="43420" y="33030"/>
                </a:lnTo>
                <a:lnTo>
                  <a:pt x="43410" y="33030"/>
                </a:lnTo>
                <a:lnTo>
                  <a:pt x="43410" y="33020"/>
                </a:lnTo>
                <a:lnTo>
                  <a:pt x="43400" y="33010"/>
                </a:lnTo>
                <a:lnTo>
                  <a:pt x="43390" y="33010"/>
                </a:lnTo>
                <a:lnTo>
                  <a:pt x="43390" y="33000"/>
                </a:lnTo>
                <a:lnTo>
                  <a:pt x="43380" y="33010"/>
                </a:lnTo>
                <a:lnTo>
                  <a:pt x="43370" y="33010"/>
                </a:lnTo>
                <a:lnTo>
                  <a:pt x="43360" y="33020"/>
                </a:lnTo>
                <a:lnTo>
                  <a:pt x="43350" y="33020"/>
                </a:lnTo>
                <a:lnTo>
                  <a:pt x="43340" y="33020"/>
                </a:lnTo>
                <a:lnTo>
                  <a:pt x="43330" y="33020"/>
                </a:lnTo>
                <a:lnTo>
                  <a:pt x="43320" y="33020"/>
                </a:lnTo>
                <a:lnTo>
                  <a:pt x="43310" y="33020"/>
                </a:lnTo>
                <a:lnTo>
                  <a:pt x="43300" y="33020"/>
                </a:lnTo>
                <a:lnTo>
                  <a:pt x="43290" y="33030"/>
                </a:lnTo>
                <a:lnTo>
                  <a:pt x="43280" y="33030"/>
                </a:lnTo>
                <a:lnTo>
                  <a:pt x="43270" y="33030"/>
                </a:lnTo>
                <a:lnTo>
                  <a:pt x="43260" y="33030"/>
                </a:lnTo>
                <a:lnTo>
                  <a:pt x="43250" y="33030"/>
                </a:lnTo>
                <a:lnTo>
                  <a:pt x="43240" y="33030"/>
                </a:lnTo>
                <a:lnTo>
                  <a:pt x="43240" y="33020"/>
                </a:lnTo>
                <a:lnTo>
                  <a:pt x="43230" y="33020"/>
                </a:lnTo>
                <a:lnTo>
                  <a:pt x="43210" y="33020"/>
                </a:lnTo>
                <a:lnTo>
                  <a:pt x="43190" y="33020"/>
                </a:lnTo>
                <a:lnTo>
                  <a:pt x="43180" y="33020"/>
                </a:lnTo>
                <a:lnTo>
                  <a:pt x="43160" y="33010"/>
                </a:lnTo>
                <a:lnTo>
                  <a:pt x="43170" y="33040"/>
                </a:lnTo>
                <a:lnTo>
                  <a:pt x="43160" y="33060"/>
                </a:lnTo>
                <a:lnTo>
                  <a:pt x="43150" y="33060"/>
                </a:lnTo>
                <a:lnTo>
                  <a:pt x="43150" y="33070"/>
                </a:lnTo>
                <a:lnTo>
                  <a:pt x="43180" y="33170"/>
                </a:lnTo>
                <a:lnTo>
                  <a:pt x="43140" y="33170"/>
                </a:lnTo>
                <a:lnTo>
                  <a:pt x="43120" y="33180"/>
                </a:lnTo>
                <a:lnTo>
                  <a:pt x="43110" y="33180"/>
                </a:lnTo>
                <a:lnTo>
                  <a:pt x="43100" y="33180"/>
                </a:lnTo>
                <a:lnTo>
                  <a:pt x="43090" y="33180"/>
                </a:lnTo>
                <a:lnTo>
                  <a:pt x="43070" y="33180"/>
                </a:lnTo>
                <a:lnTo>
                  <a:pt x="43060" y="33190"/>
                </a:lnTo>
                <a:lnTo>
                  <a:pt x="43050" y="33190"/>
                </a:lnTo>
                <a:lnTo>
                  <a:pt x="43020" y="33190"/>
                </a:lnTo>
                <a:lnTo>
                  <a:pt x="42980" y="33200"/>
                </a:lnTo>
                <a:lnTo>
                  <a:pt x="42960" y="33210"/>
                </a:lnTo>
                <a:lnTo>
                  <a:pt x="42940" y="33210"/>
                </a:lnTo>
                <a:lnTo>
                  <a:pt x="42900" y="33220"/>
                </a:lnTo>
                <a:lnTo>
                  <a:pt x="42890" y="33230"/>
                </a:lnTo>
                <a:lnTo>
                  <a:pt x="42880" y="33230"/>
                </a:lnTo>
                <a:lnTo>
                  <a:pt x="42850" y="33230"/>
                </a:lnTo>
                <a:lnTo>
                  <a:pt x="42830" y="33240"/>
                </a:lnTo>
                <a:lnTo>
                  <a:pt x="42810" y="33240"/>
                </a:lnTo>
                <a:lnTo>
                  <a:pt x="42800" y="33250"/>
                </a:lnTo>
                <a:lnTo>
                  <a:pt x="42790" y="33250"/>
                </a:lnTo>
                <a:lnTo>
                  <a:pt x="42780" y="33250"/>
                </a:lnTo>
                <a:lnTo>
                  <a:pt x="42770" y="33250"/>
                </a:lnTo>
                <a:lnTo>
                  <a:pt x="42760" y="33250"/>
                </a:lnTo>
                <a:lnTo>
                  <a:pt x="42750" y="33250"/>
                </a:lnTo>
                <a:lnTo>
                  <a:pt x="42730" y="33260"/>
                </a:lnTo>
                <a:lnTo>
                  <a:pt x="42710" y="33300"/>
                </a:lnTo>
                <a:lnTo>
                  <a:pt x="42710" y="33310"/>
                </a:lnTo>
                <a:lnTo>
                  <a:pt x="42710" y="33340"/>
                </a:lnTo>
                <a:lnTo>
                  <a:pt x="42710" y="33370"/>
                </a:lnTo>
                <a:lnTo>
                  <a:pt x="42710" y="33380"/>
                </a:lnTo>
                <a:lnTo>
                  <a:pt x="42710" y="33390"/>
                </a:lnTo>
                <a:lnTo>
                  <a:pt x="42750" y="33370"/>
                </a:lnTo>
                <a:lnTo>
                  <a:pt x="42760" y="33370"/>
                </a:lnTo>
                <a:lnTo>
                  <a:pt x="42770" y="33360"/>
                </a:lnTo>
                <a:lnTo>
                  <a:pt x="42780" y="33360"/>
                </a:lnTo>
                <a:lnTo>
                  <a:pt x="42790" y="33350"/>
                </a:lnTo>
                <a:lnTo>
                  <a:pt x="42810" y="33340"/>
                </a:lnTo>
                <a:lnTo>
                  <a:pt x="42830" y="33340"/>
                </a:lnTo>
                <a:lnTo>
                  <a:pt x="42850" y="33330"/>
                </a:lnTo>
                <a:lnTo>
                  <a:pt x="42860" y="33320"/>
                </a:lnTo>
                <a:lnTo>
                  <a:pt x="42900" y="33300"/>
                </a:lnTo>
                <a:lnTo>
                  <a:pt x="42920" y="33290"/>
                </a:lnTo>
                <a:lnTo>
                  <a:pt x="42930" y="33290"/>
                </a:lnTo>
                <a:lnTo>
                  <a:pt x="42940" y="33280"/>
                </a:lnTo>
                <a:lnTo>
                  <a:pt x="42950" y="33280"/>
                </a:lnTo>
                <a:lnTo>
                  <a:pt x="42970" y="33270"/>
                </a:lnTo>
                <a:lnTo>
                  <a:pt x="42990" y="33260"/>
                </a:lnTo>
                <a:lnTo>
                  <a:pt x="43010" y="33260"/>
                </a:lnTo>
                <a:lnTo>
                  <a:pt x="43020" y="33270"/>
                </a:lnTo>
                <a:lnTo>
                  <a:pt x="43030" y="33280"/>
                </a:lnTo>
                <a:lnTo>
                  <a:pt x="43030" y="33290"/>
                </a:lnTo>
                <a:lnTo>
                  <a:pt x="43030" y="33300"/>
                </a:lnTo>
                <a:lnTo>
                  <a:pt x="43040" y="33310"/>
                </a:lnTo>
                <a:lnTo>
                  <a:pt x="43040" y="33320"/>
                </a:lnTo>
                <a:lnTo>
                  <a:pt x="43030" y="33340"/>
                </a:lnTo>
                <a:lnTo>
                  <a:pt x="43030" y="33370"/>
                </a:lnTo>
                <a:lnTo>
                  <a:pt x="43040" y="33380"/>
                </a:lnTo>
                <a:lnTo>
                  <a:pt x="43040" y="33400"/>
                </a:lnTo>
                <a:lnTo>
                  <a:pt x="43040" y="33410"/>
                </a:lnTo>
                <a:lnTo>
                  <a:pt x="43040" y="33420"/>
                </a:lnTo>
                <a:lnTo>
                  <a:pt x="43040" y="33430"/>
                </a:lnTo>
                <a:lnTo>
                  <a:pt x="43040" y="33440"/>
                </a:lnTo>
                <a:lnTo>
                  <a:pt x="43040" y="33450"/>
                </a:lnTo>
                <a:lnTo>
                  <a:pt x="43030" y="33470"/>
                </a:lnTo>
                <a:lnTo>
                  <a:pt x="43030" y="33460"/>
                </a:lnTo>
                <a:lnTo>
                  <a:pt x="43010" y="33490"/>
                </a:lnTo>
                <a:lnTo>
                  <a:pt x="43000" y="33500"/>
                </a:lnTo>
                <a:lnTo>
                  <a:pt x="42990" y="33500"/>
                </a:lnTo>
                <a:lnTo>
                  <a:pt x="42980" y="33510"/>
                </a:lnTo>
                <a:lnTo>
                  <a:pt x="42960" y="33520"/>
                </a:lnTo>
                <a:lnTo>
                  <a:pt x="42930" y="33530"/>
                </a:lnTo>
                <a:lnTo>
                  <a:pt x="42920" y="33530"/>
                </a:lnTo>
                <a:lnTo>
                  <a:pt x="42910" y="33560"/>
                </a:lnTo>
                <a:lnTo>
                  <a:pt x="42890" y="33560"/>
                </a:lnTo>
                <a:lnTo>
                  <a:pt x="42880" y="33570"/>
                </a:lnTo>
                <a:lnTo>
                  <a:pt x="42850" y="33580"/>
                </a:lnTo>
                <a:lnTo>
                  <a:pt x="42810" y="33590"/>
                </a:lnTo>
                <a:lnTo>
                  <a:pt x="42790" y="33610"/>
                </a:lnTo>
                <a:lnTo>
                  <a:pt x="42790" y="33640"/>
                </a:lnTo>
                <a:lnTo>
                  <a:pt x="42800" y="33650"/>
                </a:lnTo>
                <a:lnTo>
                  <a:pt x="42800" y="33670"/>
                </a:lnTo>
                <a:lnTo>
                  <a:pt x="42800" y="33680"/>
                </a:lnTo>
                <a:lnTo>
                  <a:pt x="42820" y="33680"/>
                </a:lnTo>
                <a:lnTo>
                  <a:pt x="42830" y="33680"/>
                </a:lnTo>
                <a:lnTo>
                  <a:pt x="42840" y="33670"/>
                </a:lnTo>
                <a:lnTo>
                  <a:pt x="42840" y="33710"/>
                </a:lnTo>
                <a:lnTo>
                  <a:pt x="42850" y="33710"/>
                </a:lnTo>
                <a:lnTo>
                  <a:pt x="42860" y="33710"/>
                </a:lnTo>
                <a:lnTo>
                  <a:pt x="42870" y="33710"/>
                </a:lnTo>
                <a:lnTo>
                  <a:pt x="42880" y="33700"/>
                </a:lnTo>
                <a:lnTo>
                  <a:pt x="42890" y="33700"/>
                </a:lnTo>
                <a:lnTo>
                  <a:pt x="42900" y="33700"/>
                </a:lnTo>
                <a:lnTo>
                  <a:pt x="42910" y="33700"/>
                </a:lnTo>
                <a:lnTo>
                  <a:pt x="42920" y="33700"/>
                </a:lnTo>
                <a:lnTo>
                  <a:pt x="42920" y="33690"/>
                </a:lnTo>
                <a:lnTo>
                  <a:pt x="42930" y="33690"/>
                </a:lnTo>
                <a:lnTo>
                  <a:pt x="42940" y="33690"/>
                </a:lnTo>
                <a:lnTo>
                  <a:pt x="42950" y="33690"/>
                </a:lnTo>
                <a:lnTo>
                  <a:pt x="42950" y="33680"/>
                </a:lnTo>
                <a:lnTo>
                  <a:pt x="42960" y="33680"/>
                </a:lnTo>
                <a:lnTo>
                  <a:pt x="42970" y="33680"/>
                </a:lnTo>
                <a:lnTo>
                  <a:pt x="42980" y="33690"/>
                </a:lnTo>
                <a:lnTo>
                  <a:pt x="43000" y="33680"/>
                </a:lnTo>
                <a:lnTo>
                  <a:pt x="43010" y="33710"/>
                </a:lnTo>
                <a:lnTo>
                  <a:pt x="43020" y="33710"/>
                </a:lnTo>
                <a:lnTo>
                  <a:pt x="43030" y="33710"/>
                </a:lnTo>
                <a:lnTo>
                  <a:pt x="43030" y="33720"/>
                </a:lnTo>
                <a:lnTo>
                  <a:pt x="43040" y="33720"/>
                </a:lnTo>
                <a:lnTo>
                  <a:pt x="43050" y="33710"/>
                </a:lnTo>
                <a:lnTo>
                  <a:pt x="43050" y="33720"/>
                </a:lnTo>
                <a:lnTo>
                  <a:pt x="43100" y="33720"/>
                </a:lnTo>
                <a:lnTo>
                  <a:pt x="43100" y="33760"/>
                </a:lnTo>
                <a:lnTo>
                  <a:pt x="43100" y="33840"/>
                </a:lnTo>
                <a:lnTo>
                  <a:pt x="43170" y="33860"/>
                </a:lnTo>
                <a:lnTo>
                  <a:pt x="43170" y="33870"/>
                </a:lnTo>
                <a:lnTo>
                  <a:pt x="43170" y="33880"/>
                </a:lnTo>
                <a:lnTo>
                  <a:pt x="43170" y="33890"/>
                </a:lnTo>
                <a:lnTo>
                  <a:pt x="43180" y="33910"/>
                </a:lnTo>
                <a:lnTo>
                  <a:pt x="43190" y="33930"/>
                </a:lnTo>
                <a:lnTo>
                  <a:pt x="43210" y="33920"/>
                </a:lnTo>
                <a:lnTo>
                  <a:pt x="43210" y="33910"/>
                </a:lnTo>
                <a:lnTo>
                  <a:pt x="43220" y="33910"/>
                </a:lnTo>
                <a:lnTo>
                  <a:pt x="43230" y="33910"/>
                </a:lnTo>
                <a:lnTo>
                  <a:pt x="43250" y="33910"/>
                </a:lnTo>
                <a:lnTo>
                  <a:pt x="43260" y="33910"/>
                </a:lnTo>
                <a:lnTo>
                  <a:pt x="43280" y="33920"/>
                </a:lnTo>
                <a:lnTo>
                  <a:pt x="43290" y="33920"/>
                </a:lnTo>
                <a:lnTo>
                  <a:pt x="43300" y="33910"/>
                </a:lnTo>
                <a:lnTo>
                  <a:pt x="43320" y="33900"/>
                </a:lnTo>
                <a:lnTo>
                  <a:pt x="43330" y="33900"/>
                </a:lnTo>
                <a:lnTo>
                  <a:pt x="43340" y="33890"/>
                </a:lnTo>
                <a:lnTo>
                  <a:pt x="43350" y="33890"/>
                </a:lnTo>
                <a:lnTo>
                  <a:pt x="43380" y="33890"/>
                </a:lnTo>
                <a:lnTo>
                  <a:pt x="43360" y="33850"/>
                </a:lnTo>
                <a:lnTo>
                  <a:pt x="43360" y="33820"/>
                </a:lnTo>
                <a:lnTo>
                  <a:pt x="43320" y="33810"/>
                </a:lnTo>
                <a:lnTo>
                  <a:pt x="43320" y="33820"/>
                </a:lnTo>
                <a:lnTo>
                  <a:pt x="43320" y="33860"/>
                </a:lnTo>
                <a:lnTo>
                  <a:pt x="43300" y="33860"/>
                </a:lnTo>
                <a:lnTo>
                  <a:pt x="43260" y="33850"/>
                </a:lnTo>
                <a:lnTo>
                  <a:pt x="43250" y="33850"/>
                </a:lnTo>
                <a:lnTo>
                  <a:pt x="43240" y="33850"/>
                </a:lnTo>
                <a:lnTo>
                  <a:pt x="43180" y="33830"/>
                </a:lnTo>
                <a:lnTo>
                  <a:pt x="43180" y="33820"/>
                </a:lnTo>
                <a:lnTo>
                  <a:pt x="43180" y="33790"/>
                </a:lnTo>
                <a:lnTo>
                  <a:pt x="43180" y="33780"/>
                </a:lnTo>
                <a:lnTo>
                  <a:pt x="43180" y="33760"/>
                </a:lnTo>
                <a:lnTo>
                  <a:pt x="43180" y="33750"/>
                </a:lnTo>
                <a:lnTo>
                  <a:pt x="43180" y="33740"/>
                </a:lnTo>
                <a:lnTo>
                  <a:pt x="43200" y="33730"/>
                </a:lnTo>
                <a:lnTo>
                  <a:pt x="43210" y="33730"/>
                </a:lnTo>
                <a:lnTo>
                  <a:pt x="43230" y="33730"/>
                </a:lnTo>
                <a:lnTo>
                  <a:pt x="43250" y="33680"/>
                </a:lnTo>
                <a:lnTo>
                  <a:pt x="43250" y="33670"/>
                </a:lnTo>
                <a:lnTo>
                  <a:pt x="43260" y="33650"/>
                </a:lnTo>
                <a:lnTo>
                  <a:pt x="43270" y="33650"/>
                </a:lnTo>
                <a:lnTo>
                  <a:pt x="43280" y="33650"/>
                </a:lnTo>
                <a:lnTo>
                  <a:pt x="43290" y="33660"/>
                </a:lnTo>
                <a:lnTo>
                  <a:pt x="43300" y="33660"/>
                </a:lnTo>
                <a:lnTo>
                  <a:pt x="43310" y="33660"/>
                </a:lnTo>
                <a:lnTo>
                  <a:pt x="43320" y="33660"/>
                </a:lnTo>
                <a:lnTo>
                  <a:pt x="43330" y="33650"/>
                </a:lnTo>
                <a:lnTo>
                  <a:pt x="43340" y="33650"/>
                </a:lnTo>
                <a:lnTo>
                  <a:pt x="43350" y="33650"/>
                </a:lnTo>
                <a:lnTo>
                  <a:pt x="43360" y="33650"/>
                </a:lnTo>
                <a:lnTo>
                  <a:pt x="43370" y="33650"/>
                </a:lnTo>
                <a:lnTo>
                  <a:pt x="43380" y="33650"/>
                </a:lnTo>
                <a:lnTo>
                  <a:pt x="43390" y="33650"/>
                </a:lnTo>
                <a:lnTo>
                  <a:pt x="43400" y="33650"/>
                </a:lnTo>
                <a:lnTo>
                  <a:pt x="43400" y="33660"/>
                </a:lnTo>
                <a:lnTo>
                  <a:pt x="43400" y="33670"/>
                </a:lnTo>
                <a:lnTo>
                  <a:pt x="43410" y="33760"/>
                </a:lnTo>
                <a:lnTo>
                  <a:pt x="43410" y="33820"/>
                </a:lnTo>
                <a:lnTo>
                  <a:pt x="43420" y="33870"/>
                </a:lnTo>
                <a:lnTo>
                  <a:pt x="43420" y="33880"/>
                </a:lnTo>
                <a:lnTo>
                  <a:pt x="43420" y="33890"/>
                </a:lnTo>
                <a:lnTo>
                  <a:pt x="43420" y="33910"/>
                </a:lnTo>
                <a:lnTo>
                  <a:pt x="43420" y="33920"/>
                </a:lnTo>
                <a:lnTo>
                  <a:pt x="43420" y="33940"/>
                </a:lnTo>
                <a:lnTo>
                  <a:pt x="43420" y="33960"/>
                </a:lnTo>
                <a:lnTo>
                  <a:pt x="43330" y="33960"/>
                </a:lnTo>
                <a:lnTo>
                  <a:pt x="43330" y="34000"/>
                </a:lnTo>
                <a:lnTo>
                  <a:pt x="43340" y="34060"/>
                </a:lnTo>
                <a:lnTo>
                  <a:pt x="43340" y="34070"/>
                </a:lnTo>
                <a:lnTo>
                  <a:pt x="43340" y="34090"/>
                </a:lnTo>
                <a:lnTo>
                  <a:pt x="43350" y="34090"/>
                </a:lnTo>
                <a:lnTo>
                  <a:pt x="43370" y="34110"/>
                </a:lnTo>
                <a:lnTo>
                  <a:pt x="43380" y="34120"/>
                </a:lnTo>
                <a:lnTo>
                  <a:pt x="43390" y="34120"/>
                </a:lnTo>
                <a:lnTo>
                  <a:pt x="43400" y="34120"/>
                </a:lnTo>
                <a:lnTo>
                  <a:pt x="43400" y="34130"/>
                </a:lnTo>
                <a:lnTo>
                  <a:pt x="43410" y="34130"/>
                </a:lnTo>
                <a:lnTo>
                  <a:pt x="43420" y="34130"/>
                </a:lnTo>
                <a:lnTo>
                  <a:pt x="43420" y="34140"/>
                </a:lnTo>
                <a:lnTo>
                  <a:pt x="43430" y="34140"/>
                </a:lnTo>
                <a:lnTo>
                  <a:pt x="43440" y="34140"/>
                </a:lnTo>
                <a:lnTo>
                  <a:pt x="43530" y="34140"/>
                </a:lnTo>
                <a:lnTo>
                  <a:pt x="43620" y="34130"/>
                </a:lnTo>
                <a:lnTo>
                  <a:pt x="43640" y="34130"/>
                </a:lnTo>
                <a:lnTo>
                  <a:pt x="43650" y="34130"/>
                </a:lnTo>
                <a:lnTo>
                  <a:pt x="43660" y="34120"/>
                </a:lnTo>
                <a:lnTo>
                  <a:pt x="43720" y="34120"/>
                </a:lnTo>
                <a:lnTo>
                  <a:pt x="43730" y="34120"/>
                </a:lnTo>
                <a:lnTo>
                  <a:pt x="43810" y="34110"/>
                </a:lnTo>
                <a:lnTo>
                  <a:pt x="43850" y="34110"/>
                </a:lnTo>
                <a:lnTo>
                  <a:pt x="43890" y="34110"/>
                </a:lnTo>
                <a:lnTo>
                  <a:pt x="43920" y="34100"/>
                </a:lnTo>
                <a:lnTo>
                  <a:pt x="43940" y="34100"/>
                </a:lnTo>
                <a:lnTo>
                  <a:pt x="43960" y="34100"/>
                </a:lnTo>
                <a:lnTo>
                  <a:pt x="43990" y="34100"/>
                </a:lnTo>
                <a:lnTo>
                  <a:pt x="44000" y="34100"/>
                </a:lnTo>
                <a:lnTo>
                  <a:pt x="44090" y="34090"/>
                </a:lnTo>
                <a:lnTo>
                  <a:pt x="44180" y="34090"/>
                </a:lnTo>
                <a:lnTo>
                  <a:pt x="44240" y="34080"/>
                </a:lnTo>
                <a:lnTo>
                  <a:pt x="44270" y="34080"/>
                </a:lnTo>
                <a:lnTo>
                  <a:pt x="44280" y="34080"/>
                </a:lnTo>
                <a:lnTo>
                  <a:pt x="44310" y="34070"/>
                </a:lnTo>
                <a:lnTo>
                  <a:pt x="44360" y="34070"/>
                </a:lnTo>
                <a:lnTo>
                  <a:pt x="44370" y="34070"/>
                </a:lnTo>
                <a:lnTo>
                  <a:pt x="44410" y="34070"/>
                </a:lnTo>
                <a:lnTo>
                  <a:pt x="44470" y="34060"/>
                </a:lnTo>
                <a:lnTo>
                  <a:pt x="44560" y="34060"/>
                </a:lnTo>
                <a:lnTo>
                  <a:pt x="44600" y="34050"/>
                </a:lnTo>
                <a:lnTo>
                  <a:pt x="44610" y="34050"/>
                </a:lnTo>
                <a:lnTo>
                  <a:pt x="44620" y="34050"/>
                </a:lnTo>
                <a:lnTo>
                  <a:pt x="44650" y="34050"/>
                </a:lnTo>
                <a:lnTo>
                  <a:pt x="44710" y="34040"/>
                </a:lnTo>
                <a:lnTo>
                  <a:pt x="44720" y="34040"/>
                </a:lnTo>
                <a:lnTo>
                  <a:pt x="44740" y="34040"/>
                </a:lnTo>
                <a:lnTo>
                  <a:pt x="44750" y="34040"/>
                </a:lnTo>
                <a:lnTo>
                  <a:pt x="44780" y="34040"/>
                </a:lnTo>
                <a:lnTo>
                  <a:pt x="44790" y="34040"/>
                </a:lnTo>
                <a:lnTo>
                  <a:pt x="44820" y="34040"/>
                </a:lnTo>
                <a:lnTo>
                  <a:pt x="44830" y="34040"/>
                </a:lnTo>
                <a:lnTo>
                  <a:pt x="44860" y="34030"/>
                </a:lnTo>
                <a:lnTo>
                  <a:pt x="44860" y="34040"/>
                </a:lnTo>
                <a:lnTo>
                  <a:pt x="44860" y="34050"/>
                </a:lnTo>
                <a:lnTo>
                  <a:pt x="44850" y="34080"/>
                </a:lnTo>
                <a:lnTo>
                  <a:pt x="44850" y="34110"/>
                </a:lnTo>
                <a:lnTo>
                  <a:pt x="44840" y="34130"/>
                </a:lnTo>
                <a:lnTo>
                  <a:pt x="44840" y="34140"/>
                </a:lnTo>
                <a:lnTo>
                  <a:pt x="44840" y="34150"/>
                </a:lnTo>
                <a:lnTo>
                  <a:pt x="44830" y="34170"/>
                </a:lnTo>
                <a:lnTo>
                  <a:pt x="44830" y="34190"/>
                </a:lnTo>
                <a:lnTo>
                  <a:pt x="44830" y="34200"/>
                </a:lnTo>
                <a:lnTo>
                  <a:pt x="44840" y="34200"/>
                </a:lnTo>
                <a:lnTo>
                  <a:pt x="44850" y="34210"/>
                </a:lnTo>
                <a:lnTo>
                  <a:pt x="44870" y="34210"/>
                </a:lnTo>
                <a:lnTo>
                  <a:pt x="44900" y="34220"/>
                </a:lnTo>
                <a:lnTo>
                  <a:pt x="44950" y="34240"/>
                </a:lnTo>
                <a:lnTo>
                  <a:pt x="45000" y="34250"/>
                </a:lnTo>
                <a:lnTo>
                  <a:pt x="45090" y="34270"/>
                </a:lnTo>
                <a:lnTo>
                  <a:pt x="45100" y="34270"/>
                </a:lnTo>
                <a:lnTo>
                  <a:pt x="45160" y="34250"/>
                </a:lnTo>
                <a:lnTo>
                  <a:pt x="45180" y="34240"/>
                </a:lnTo>
                <a:lnTo>
                  <a:pt x="45210" y="34230"/>
                </a:lnTo>
                <a:lnTo>
                  <a:pt x="45240" y="34210"/>
                </a:lnTo>
                <a:lnTo>
                  <a:pt x="45250" y="34230"/>
                </a:lnTo>
                <a:lnTo>
                  <a:pt x="45260" y="34230"/>
                </a:lnTo>
                <a:lnTo>
                  <a:pt x="45320" y="34230"/>
                </a:lnTo>
                <a:lnTo>
                  <a:pt x="45340" y="34230"/>
                </a:lnTo>
                <a:lnTo>
                  <a:pt x="45360" y="34210"/>
                </a:lnTo>
                <a:lnTo>
                  <a:pt x="45370" y="34200"/>
                </a:lnTo>
                <a:lnTo>
                  <a:pt x="45370" y="34190"/>
                </a:lnTo>
                <a:lnTo>
                  <a:pt x="45380" y="34190"/>
                </a:lnTo>
                <a:lnTo>
                  <a:pt x="45380" y="34180"/>
                </a:lnTo>
                <a:lnTo>
                  <a:pt x="45390" y="34180"/>
                </a:lnTo>
                <a:lnTo>
                  <a:pt x="45400" y="34190"/>
                </a:lnTo>
                <a:lnTo>
                  <a:pt x="45410" y="34200"/>
                </a:lnTo>
                <a:lnTo>
                  <a:pt x="45420" y="34210"/>
                </a:lnTo>
                <a:lnTo>
                  <a:pt x="45430" y="34210"/>
                </a:lnTo>
                <a:lnTo>
                  <a:pt x="45430" y="34200"/>
                </a:lnTo>
                <a:lnTo>
                  <a:pt x="45440" y="34210"/>
                </a:lnTo>
                <a:lnTo>
                  <a:pt x="45450" y="34220"/>
                </a:lnTo>
                <a:lnTo>
                  <a:pt x="45450" y="34230"/>
                </a:lnTo>
                <a:lnTo>
                  <a:pt x="45450" y="34240"/>
                </a:lnTo>
                <a:lnTo>
                  <a:pt x="45470" y="34240"/>
                </a:lnTo>
                <a:lnTo>
                  <a:pt x="45470" y="34230"/>
                </a:lnTo>
                <a:lnTo>
                  <a:pt x="45480" y="34230"/>
                </a:lnTo>
                <a:lnTo>
                  <a:pt x="45470" y="34230"/>
                </a:lnTo>
                <a:lnTo>
                  <a:pt x="45480" y="34240"/>
                </a:lnTo>
                <a:lnTo>
                  <a:pt x="45480" y="34230"/>
                </a:lnTo>
                <a:lnTo>
                  <a:pt x="45490" y="34230"/>
                </a:lnTo>
                <a:lnTo>
                  <a:pt x="45490" y="34240"/>
                </a:lnTo>
                <a:lnTo>
                  <a:pt x="45490" y="34250"/>
                </a:lnTo>
                <a:lnTo>
                  <a:pt x="45500" y="34250"/>
                </a:lnTo>
                <a:lnTo>
                  <a:pt x="45500" y="34240"/>
                </a:lnTo>
                <a:lnTo>
                  <a:pt x="45500" y="34250"/>
                </a:lnTo>
                <a:lnTo>
                  <a:pt x="45510" y="34250"/>
                </a:lnTo>
                <a:lnTo>
                  <a:pt x="45510" y="34260"/>
                </a:lnTo>
                <a:lnTo>
                  <a:pt x="45540" y="34260"/>
                </a:lnTo>
                <a:lnTo>
                  <a:pt x="45550" y="34280"/>
                </a:lnTo>
                <a:lnTo>
                  <a:pt x="45520" y="34300"/>
                </a:lnTo>
                <a:lnTo>
                  <a:pt x="45530" y="34300"/>
                </a:lnTo>
                <a:lnTo>
                  <a:pt x="45540" y="34310"/>
                </a:lnTo>
                <a:lnTo>
                  <a:pt x="45550" y="34310"/>
                </a:lnTo>
                <a:lnTo>
                  <a:pt x="45560" y="34310"/>
                </a:lnTo>
                <a:lnTo>
                  <a:pt x="45560" y="34320"/>
                </a:lnTo>
                <a:lnTo>
                  <a:pt x="45570" y="34320"/>
                </a:lnTo>
                <a:lnTo>
                  <a:pt x="45580" y="34320"/>
                </a:lnTo>
                <a:lnTo>
                  <a:pt x="45600" y="34330"/>
                </a:lnTo>
                <a:lnTo>
                  <a:pt x="45600" y="34340"/>
                </a:lnTo>
                <a:lnTo>
                  <a:pt x="45600" y="34330"/>
                </a:lnTo>
                <a:lnTo>
                  <a:pt x="45610" y="34330"/>
                </a:lnTo>
                <a:lnTo>
                  <a:pt x="45620" y="34330"/>
                </a:lnTo>
                <a:lnTo>
                  <a:pt x="45630" y="34330"/>
                </a:lnTo>
                <a:lnTo>
                  <a:pt x="45640" y="34330"/>
                </a:lnTo>
                <a:lnTo>
                  <a:pt x="45680" y="34320"/>
                </a:lnTo>
                <a:lnTo>
                  <a:pt x="45690" y="34370"/>
                </a:lnTo>
                <a:lnTo>
                  <a:pt x="45710" y="34380"/>
                </a:lnTo>
                <a:lnTo>
                  <a:pt x="45720" y="34390"/>
                </a:lnTo>
                <a:lnTo>
                  <a:pt x="45710" y="34400"/>
                </a:lnTo>
                <a:lnTo>
                  <a:pt x="45710" y="34420"/>
                </a:lnTo>
                <a:lnTo>
                  <a:pt x="45710" y="34430"/>
                </a:lnTo>
                <a:lnTo>
                  <a:pt x="45710" y="34440"/>
                </a:lnTo>
                <a:lnTo>
                  <a:pt x="45760" y="34460"/>
                </a:lnTo>
                <a:lnTo>
                  <a:pt x="45760" y="34480"/>
                </a:lnTo>
                <a:lnTo>
                  <a:pt x="45740" y="34500"/>
                </a:lnTo>
                <a:lnTo>
                  <a:pt x="45730" y="34520"/>
                </a:lnTo>
                <a:lnTo>
                  <a:pt x="45720" y="34530"/>
                </a:lnTo>
                <a:lnTo>
                  <a:pt x="45730" y="34540"/>
                </a:lnTo>
                <a:lnTo>
                  <a:pt x="45800" y="34610"/>
                </a:lnTo>
                <a:lnTo>
                  <a:pt x="45820" y="34640"/>
                </a:lnTo>
                <a:lnTo>
                  <a:pt x="45820" y="34650"/>
                </a:lnTo>
                <a:lnTo>
                  <a:pt x="45810" y="34650"/>
                </a:lnTo>
                <a:lnTo>
                  <a:pt x="45800" y="34670"/>
                </a:lnTo>
                <a:lnTo>
                  <a:pt x="45780" y="34690"/>
                </a:lnTo>
                <a:lnTo>
                  <a:pt x="45780" y="34700"/>
                </a:lnTo>
                <a:lnTo>
                  <a:pt x="45770" y="34700"/>
                </a:lnTo>
                <a:lnTo>
                  <a:pt x="45760" y="34720"/>
                </a:lnTo>
                <a:lnTo>
                  <a:pt x="45740" y="34770"/>
                </a:lnTo>
                <a:lnTo>
                  <a:pt x="45730" y="34790"/>
                </a:lnTo>
                <a:lnTo>
                  <a:pt x="45720" y="34800"/>
                </a:lnTo>
                <a:lnTo>
                  <a:pt x="45710" y="34810"/>
                </a:lnTo>
                <a:lnTo>
                  <a:pt x="45700" y="34810"/>
                </a:lnTo>
                <a:lnTo>
                  <a:pt x="45690" y="34810"/>
                </a:lnTo>
                <a:lnTo>
                  <a:pt x="45680" y="34810"/>
                </a:lnTo>
                <a:lnTo>
                  <a:pt x="45670" y="34810"/>
                </a:lnTo>
                <a:lnTo>
                  <a:pt x="45660" y="34810"/>
                </a:lnTo>
                <a:lnTo>
                  <a:pt x="45650" y="34810"/>
                </a:lnTo>
                <a:lnTo>
                  <a:pt x="45650" y="34820"/>
                </a:lnTo>
                <a:lnTo>
                  <a:pt x="45640" y="34820"/>
                </a:lnTo>
                <a:lnTo>
                  <a:pt x="45630" y="34820"/>
                </a:lnTo>
                <a:lnTo>
                  <a:pt x="45600" y="34820"/>
                </a:lnTo>
                <a:lnTo>
                  <a:pt x="45590" y="34820"/>
                </a:lnTo>
                <a:lnTo>
                  <a:pt x="45580" y="34820"/>
                </a:lnTo>
                <a:lnTo>
                  <a:pt x="45580" y="34830"/>
                </a:lnTo>
                <a:lnTo>
                  <a:pt x="45570" y="34830"/>
                </a:lnTo>
                <a:lnTo>
                  <a:pt x="45570" y="34840"/>
                </a:lnTo>
                <a:lnTo>
                  <a:pt x="45570" y="34850"/>
                </a:lnTo>
                <a:lnTo>
                  <a:pt x="45560" y="34860"/>
                </a:lnTo>
                <a:lnTo>
                  <a:pt x="45530" y="34880"/>
                </a:lnTo>
                <a:lnTo>
                  <a:pt x="45530" y="34890"/>
                </a:lnTo>
                <a:lnTo>
                  <a:pt x="45520" y="34900"/>
                </a:lnTo>
                <a:lnTo>
                  <a:pt x="45510" y="34900"/>
                </a:lnTo>
                <a:lnTo>
                  <a:pt x="45500" y="34890"/>
                </a:lnTo>
                <a:lnTo>
                  <a:pt x="45480" y="34890"/>
                </a:lnTo>
                <a:lnTo>
                  <a:pt x="45470" y="34880"/>
                </a:lnTo>
                <a:lnTo>
                  <a:pt x="45460" y="34880"/>
                </a:lnTo>
                <a:lnTo>
                  <a:pt x="45420" y="34870"/>
                </a:lnTo>
                <a:lnTo>
                  <a:pt x="45400" y="34860"/>
                </a:lnTo>
                <a:lnTo>
                  <a:pt x="45390" y="34860"/>
                </a:lnTo>
                <a:lnTo>
                  <a:pt x="45380" y="34860"/>
                </a:lnTo>
                <a:lnTo>
                  <a:pt x="45360" y="34860"/>
                </a:lnTo>
                <a:lnTo>
                  <a:pt x="45320" y="34870"/>
                </a:lnTo>
                <a:lnTo>
                  <a:pt x="45310" y="34870"/>
                </a:lnTo>
                <a:lnTo>
                  <a:pt x="45280" y="34870"/>
                </a:lnTo>
                <a:lnTo>
                  <a:pt x="45280" y="34880"/>
                </a:lnTo>
                <a:lnTo>
                  <a:pt x="45240" y="34880"/>
                </a:lnTo>
                <a:lnTo>
                  <a:pt x="45120" y="34890"/>
                </a:lnTo>
                <a:lnTo>
                  <a:pt x="45080" y="34960"/>
                </a:lnTo>
                <a:lnTo>
                  <a:pt x="45010" y="34960"/>
                </a:lnTo>
                <a:lnTo>
                  <a:pt x="45000" y="34960"/>
                </a:lnTo>
                <a:lnTo>
                  <a:pt x="44950" y="34950"/>
                </a:lnTo>
                <a:lnTo>
                  <a:pt x="44960" y="34950"/>
                </a:lnTo>
                <a:lnTo>
                  <a:pt x="44960" y="34940"/>
                </a:lnTo>
                <a:lnTo>
                  <a:pt x="44960" y="34920"/>
                </a:lnTo>
                <a:lnTo>
                  <a:pt x="44970" y="34840"/>
                </a:lnTo>
                <a:lnTo>
                  <a:pt x="44990" y="34830"/>
                </a:lnTo>
                <a:lnTo>
                  <a:pt x="44980" y="34760"/>
                </a:lnTo>
                <a:lnTo>
                  <a:pt x="44890" y="34730"/>
                </a:lnTo>
                <a:lnTo>
                  <a:pt x="44890" y="34800"/>
                </a:lnTo>
                <a:lnTo>
                  <a:pt x="44900" y="34860"/>
                </a:lnTo>
                <a:lnTo>
                  <a:pt x="44900" y="34920"/>
                </a:lnTo>
                <a:lnTo>
                  <a:pt x="44870" y="34920"/>
                </a:lnTo>
                <a:lnTo>
                  <a:pt x="44840" y="34920"/>
                </a:lnTo>
                <a:lnTo>
                  <a:pt x="44810" y="34930"/>
                </a:lnTo>
                <a:lnTo>
                  <a:pt x="44820" y="35000"/>
                </a:lnTo>
                <a:lnTo>
                  <a:pt x="44830" y="35000"/>
                </a:lnTo>
                <a:lnTo>
                  <a:pt x="44840" y="35000"/>
                </a:lnTo>
                <a:lnTo>
                  <a:pt x="44840" y="35010"/>
                </a:lnTo>
                <a:lnTo>
                  <a:pt x="44840" y="35030"/>
                </a:lnTo>
                <a:lnTo>
                  <a:pt x="44840" y="35050"/>
                </a:lnTo>
                <a:lnTo>
                  <a:pt x="44830" y="35050"/>
                </a:lnTo>
                <a:lnTo>
                  <a:pt x="44820" y="35050"/>
                </a:lnTo>
                <a:lnTo>
                  <a:pt x="44810" y="35050"/>
                </a:lnTo>
                <a:lnTo>
                  <a:pt x="44800" y="35050"/>
                </a:lnTo>
                <a:lnTo>
                  <a:pt x="44780" y="35040"/>
                </a:lnTo>
                <a:lnTo>
                  <a:pt x="44790" y="35020"/>
                </a:lnTo>
                <a:lnTo>
                  <a:pt x="44770" y="35020"/>
                </a:lnTo>
                <a:lnTo>
                  <a:pt x="44760" y="35020"/>
                </a:lnTo>
                <a:lnTo>
                  <a:pt x="44740" y="35010"/>
                </a:lnTo>
                <a:lnTo>
                  <a:pt x="44730" y="35010"/>
                </a:lnTo>
                <a:lnTo>
                  <a:pt x="44720" y="35000"/>
                </a:lnTo>
                <a:lnTo>
                  <a:pt x="44710" y="35000"/>
                </a:lnTo>
                <a:lnTo>
                  <a:pt x="44700" y="35000"/>
                </a:lnTo>
                <a:lnTo>
                  <a:pt x="44690" y="35000"/>
                </a:lnTo>
                <a:lnTo>
                  <a:pt x="44690" y="35010"/>
                </a:lnTo>
                <a:lnTo>
                  <a:pt x="44680" y="35040"/>
                </a:lnTo>
                <a:lnTo>
                  <a:pt x="44740" y="35070"/>
                </a:lnTo>
                <a:lnTo>
                  <a:pt x="44780" y="35100"/>
                </a:lnTo>
                <a:lnTo>
                  <a:pt x="44820" y="35120"/>
                </a:lnTo>
                <a:lnTo>
                  <a:pt x="44830" y="35140"/>
                </a:lnTo>
                <a:lnTo>
                  <a:pt x="44830" y="35160"/>
                </a:lnTo>
                <a:lnTo>
                  <a:pt x="44880" y="35160"/>
                </a:lnTo>
                <a:lnTo>
                  <a:pt x="44880" y="35150"/>
                </a:lnTo>
                <a:lnTo>
                  <a:pt x="44880" y="35160"/>
                </a:lnTo>
                <a:lnTo>
                  <a:pt x="44890" y="35160"/>
                </a:lnTo>
                <a:lnTo>
                  <a:pt x="44900" y="35150"/>
                </a:lnTo>
                <a:lnTo>
                  <a:pt x="44910" y="35150"/>
                </a:lnTo>
                <a:lnTo>
                  <a:pt x="44910" y="35160"/>
                </a:lnTo>
                <a:lnTo>
                  <a:pt x="44920" y="35180"/>
                </a:lnTo>
                <a:lnTo>
                  <a:pt x="44920" y="35190"/>
                </a:lnTo>
                <a:lnTo>
                  <a:pt x="44930" y="35210"/>
                </a:lnTo>
                <a:lnTo>
                  <a:pt x="44930" y="35250"/>
                </a:lnTo>
                <a:lnTo>
                  <a:pt x="44930" y="35260"/>
                </a:lnTo>
                <a:lnTo>
                  <a:pt x="44890" y="35280"/>
                </a:lnTo>
                <a:lnTo>
                  <a:pt x="44860" y="35280"/>
                </a:lnTo>
                <a:lnTo>
                  <a:pt x="44840" y="35290"/>
                </a:lnTo>
                <a:lnTo>
                  <a:pt x="44830" y="35290"/>
                </a:lnTo>
                <a:lnTo>
                  <a:pt x="44820" y="35300"/>
                </a:lnTo>
                <a:lnTo>
                  <a:pt x="44820" y="35310"/>
                </a:lnTo>
                <a:lnTo>
                  <a:pt x="44820" y="35320"/>
                </a:lnTo>
                <a:lnTo>
                  <a:pt x="44750" y="35310"/>
                </a:lnTo>
                <a:lnTo>
                  <a:pt x="44700" y="35310"/>
                </a:lnTo>
                <a:lnTo>
                  <a:pt x="44690" y="35310"/>
                </a:lnTo>
                <a:lnTo>
                  <a:pt x="44670" y="35310"/>
                </a:lnTo>
                <a:lnTo>
                  <a:pt x="44650" y="35310"/>
                </a:lnTo>
                <a:lnTo>
                  <a:pt x="44650" y="35320"/>
                </a:lnTo>
                <a:lnTo>
                  <a:pt x="44650" y="35330"/>
                </a:lnTo>
                <a:lnTo>
                  <a:pt x="44650" y="35350"/>
                </a:lnTo>
                <a:lnTo>
                  <a:pt x="44660" y="35360"/>
                </a:lnTo>
                <a:lnTo>
                  <a:pt x="44660" y="35470"/>
                </a:lnTo>
                <a:lnTo>
                  <a:pt x="44630" y="35500"/>
                </a:lnTo>
                <a:lnTo>
                  <a:pt x="44600" y="35490"/>
                </a:lnTo>
                <a:lnTo>
                  <a:pt x="44590" y="35490"/>
                </a:lnTo>
                <a:lnTo>
                  <a:pt x="44570" y="35480"/>
                </a:lnTo>
                <a:lnTo>
                  <a:pt x="44560" y="35480"/>
                </a:lnTo>
                <a:lnTo>
                  <a:pt x="44550" y="35480"/>
                </a:lnTo>
                <a:lnTo>
                  <a:pt x="44540" y="35470"/>
                </a:lnTo>
                <a:lnTo>
                  <a:pt x="44540" y="35430"/>
                </a:lnTo>
                <a:lnTo>
                  <a:pt x="44550" y="35430"/>
                </a:lnTo>
                <a:lnTo>
                  <a:pt x="44580" y="35420"/>
                </a:lnTo>
                <a:lnTo>
                  <a:pt x="44560" y="35380"/>
                </a:lnTo>
                <a:lnTo>
                  <a:pt x="44560" y="35360"/>
                </a:lnTo>
                <a:lnTo>
                  <a:pt x="44540" y="35350"/>
                </a:lnTo>
                <a:lnTo>
                  <a:pt x="44520" y="35330"/>
                </a:lnTo>
                <a:lnTo>
                  <a:pt x="44530" y="35310"/>
                </a:lnTo>
                <a:lnTo>
                  <a:pt x="44520" y="35290"/>
                </a:lnTo>
                <a:lnTo>
                  <a:pt x="44500" y="35230"/>
                </a:lnTo>
                <a:lnTo>
                  <a:pt x="44490" y="35230"/>
                </a:lnTo>
                <a:lnTo>
                  <a:pt x="44490" y="35240"/>
                </a:lnTo>
                <a:lnTo>
                  <a:pt x="44470" y="35290"/>
                </a:lnTo>
                <a:lnTo>
                  <a:pt x="44470" y="35300"/>
                </a:lnTo>
                <a:lnTo>
                  <a:pt x="44510" y="35330"/>
                </a:lnTo>
                <a:lnTo>
                  <a:pt x="44500" y="35340"/>
                </a:lnTo>
                <a:lnTo>
                  <a:pt x="44490" y="35340"/>
                </a:lnTo>
                <a:lnTo>
                  <a:pt x="44490" y="35350"/>
                </a:lnTo>
                <a:lnTo>
                  <a:pt x="44450" y="35400"/>
                </a:lnTo>
                <a:lnTo>
                  <a:pt x="44450" y="35410"/>
                </a:lnTo>
                <a:lnTo>
                  <a:pt x="44430" y="35420"/>
                </a:lnTo>
                <a:lnTo>
                  <a:pt x="44420" y="35400"/>
                </a:lnTo>
                <a:lnTo>
                  <a:pt x="44400" y="35410"/>
                </a:lnTo>
                <a:lnTo>
                  <a:pt x="44390" y="35400"/>
                </a:lnTo>
                <a:lnTo>
                  <a:pt x="44380" y="35400"/>
                </a:lnTo>
                <a:lnTo>
                  <a:pt x="44380" y="35390"/>
                </a:lnTo>
                <a:lnTo>
                  <a:pt x="44360" y="35390"/>
                </a:lnTo>
                <a:lnTo>
                  <a:pt x="44350" y="35380"/>
                </a:lnTo>
                <a:lnTo>
                  <a:pt x="44340" y="35380"/>
                </a:lnTo>
                <a:lnTo>
                  <a:pt x="44340" y="35370"/>
                </a:lnTo>
                <a:lnTo>
                  <a:pt x="44330" y="35370"/>
                </a:lnTo>
                <a:lnTo>
                  <a:pt x="44320" y="35370"/>
                </a:lnTo>
                <a:lnTo>
                  <a:pt x="44320" y="35360"/>
                </a:lnTo>
                <a:lnTo>
                  <a:pt x="44310" y="35360"/>
                </a:lnTo>
                <a:lnTo>
                  <a:pt x="44300" y="35350"/>
                </a:lnTo>
                <a:lnTo>
                  <a:pt x="44300" y="35340"/>
                </a:lnTo>
                <a:lnTo>
                  <a:pt x="44290" y="35340"/>
                </a:lnTo>
                <a:lnTo>
                  <a:pt x="44290" y="35330"/>
                </a:lnTo>
                <a:lnTo>
                  <a:pt x="44280" y="35330"/>
                </a:lnTo>
                <a:lnTo>
                  <a:pt x="44270" y="35320"/>
                </a:lnTo>
                <a:lnTo>
                  <a:pt x="44260" y="35320"/>
                </a:lnTo>
                <a:lnTo>
                  <a:pt x="44250" y="35320"/>
                </a:lnTo>
                <a:lnTo>
                  <a:pt x="44230" y="35340"/>
                </a:lnTo>
                <a:lnTo>
                  <a:pt x="44220" y="35340"/>
                </a:lnTo>
                <a:lnTo>
                  <a:pt x="44220" y="35350"/>
                </a:lnTo>
                <a:lnTo>
                  <a:pt x="44210" y="35370"/>
                </a:lnTo>
                <a:lnTo>
                  <a:pt x="44200" y="35360"/>
                </a:lnTo>
                <a:lnTo>
                  <a:pt x="44200" y="35350"/>
                </a:lnTo>
                <a:lnTo>
                  <a:pt x="44190" y="35350"/>
                </a:lnTo>
                <a:lnTo>
                  <a:pt x="44180" y="35350"/>
                </a:lnTo>
                <a:lnTo>
                  <a:pt x="44170" y="35350"/>
                </a:lnTo>
                <a:lnTo>
                  <a:pt x="44160" y="35350"/>
                </a:lnTo>
                <a:lnTo>
                  <a:pt x="44160" y="35360"/>
                </a:lnTo>
                <a:lnTo>
                  <a:pt x="44150" y="35360"/>
                </a:lnTo>
                <a:lnTo>
                  <a:pt x="44140" y="35360"/>
                </a:lnTo>
                <a:lnTo>
                  <a:pt x="44130" y="35360"/>
                </a:lnTo>
                <a:lnTo>
                  <a:pt x="44120" y="35360"/>
                </a:lnTo>
                <a:lnTo>
                  <a:pt x="44120" y="35350"/>
                </a:lnTo>
                <a:lnTo>
                  <a:pt x="44110" y="35350"/>
                </a:lnTo>
                <a:lnTo>
                  <a:pt x="44100" y="35350"/>
                </a:lnTo>
                <a:lnTo>
                  <a:pt x="44090" y="35350"/>
                </a:lnTo>
                <a:lnTo>
                  <a:pt x="44090" y="35340"/>
                </a:lnTo>
                <a:lnTo>
                  <a:pt x="44080" y="35340"/>
                </a:lnTo>
                <a:lnTo>
                  <a:pt x="44070" y="35330"/>
                </a:lnTo>
                <a:lnTo>
                  <a:pt x="44060" y="35320"/>
                </a:lnTo>
                <a:lnTo>
                  <a:pt x="44050" y="35320"/>
                </a:lnTo>
                <a:lnTo>
                  <a:pt x="44050" y="35310"/>
                </a:lnTo>
                <a:lnTo>
                  <a:pt x="44040" y="35300"/>
                </a:lnTo>
                <a:lnTo>
                  <a:pt x="44030" y="35300"/>
                </a:lnTo>
                <a:lnTo>
                  <a:pt x="44030" y="35290"/>
                </a:lnTo>
                <a:lnTo>
                  <a:pt x="44030" y="35280"/>
                </a:lnTo>
                <a:lnTo>
                  <a:pt x="44020" y="35280"/>
                </a:lnTo>
                <a:lnTo>
                  <a:pt x="44020" y="35270"/>
                </a:lnTo>
                <a:lnTo>
                  <a:pt x="44010" y="35270"/>
                </a:lnTo>
                <a:lnTo>
                  <a:pt x="44010" y="35260"/>
                </a:lnTo>
                <a:lnTo>
                  <a:pt x="44010" y="35250"/>
                </a:lnTo>
                <a:lnTo>
                  <a:pt x="44010" y="35240"/>
                </a:lnTo>
                <a:lnTo>
                  <a:pt x="44020" y="35240"/>
                </a:lnTo>
                <a:lnTo>
                  <a:pt x="44030" y="35230"/>
                </a:lnTo>
                <a:lnTo>
                  <a:pt x="44030" y="35220"/>
                </a:lnTo>
                <a:lnTo>
                  <a:pt x="44030" y="35190"/>
                </a:lnTo>
                <a:lnTo>
                  <a:pt x="44040" y="35190"/>
                </a:lnTo>
                <a:lnTo>
                  <a:pt x="44040" y="35180"/>
                </a:lnTo>
                <a:lnTo>
                  <a:pt x="44030" y="35150"/>
                </a:lnTo>
                <a:lnTo>
                  <a:pt x="44030" y="35140"/>
                </a:lnTo>
                <a:lnTo>
                  <a:pt x="44030" y="35130"/>
                </a:lnTo>
                <a:lnTo>
                  <a:pt x="44030" y="35120"/>
                </a:lnTo>
                <a:lnTo>
                  <a:pt x="44030" y="35110"/>
                </a:lnTo>
                <a:lnTo>
                  <a:pt x="44030" y="35100"/>
                </a:lnTo>
                <a:lnTo>
                  <a:pt x="44020" y="35100"/>
                </a:lnTo>
                <a:lnTo>
                  <a:pt x="44010" y="35090"/>
                </a:lnTo>
                <a:lnTo>
                  <a:pt x="44010" y="35080"/>
                </a:lnTo>
                <a:lnTo>
                  <a:pt x="44000" y="35080"/>
                </a:lnTo>
                <a:lnTo>
                  <a:pt x="44000" y="35070"/>
                </a:lnTo>
                <a:lnTo>
                  <a:pt x="44000" y="35060"/>
                </a:lnTo>
                <a:lnTo>
                  <a:pt x="43990" y="35060"/>
                </a:lnTo>
                <a:lnTo>
                  <a:pt x="43990" y="35050"/>
                </a:lnTo>
                <a:lnTo>
                  <a:pt x="43990" y="35040"/>
                </a:lnTo>
                <a:lnTo>
                  <a:pt x="43980" y="35040"/>
                </a:lnTo>
                <a:lnTo>
                  <a:pt x="43980" y="35030"/>
                </a:lnTo>
                <a:lnTo>
                  <a:pt x="43970" y="35020"/>
                </a:lnTo>
                <a:lnTo>
                  <a:pt x="43980" y="35010"/>
                </a:lnTo>
                <a:lnTo>
                  <a:pt x="43980" y="35000"/>
                </a:lnTo>
                <a:lnTo>
                  <a:pt x="43990" y="34990"/>
                </a:lnTo>
                <a:lnTo>
                  <a:pt x="43990" y="34980"/>
                </a:lnTo>
                <a:lnTo>
                  <a:pt x="43990" y="34970"/>
                </a:lnTo>
                <a:lnTo>
                  <a:pt x="43990" y="34960"/>
                </a:lnTo>
                <a:lnTo>
                  <a:pt x="43990" y="34950"/>
                </a:lnTo>
                <a:lnTo>
                  <a:pt x="43990" y="34940"/>
                </a:lnTo>
                <a:lnTo>
                  <a:pt x="43980" y="34940"/>
                </a:lnTo>
                <a:lnTo>
                  <a:pt x="43980" y="34930"/>
                </a:lnTo>
                <a:lnTo>
                  <a:pt x="43970" y="34930"/>
                </a:lnTo>
                <a:lnTo>
                  <a:pt x="43970" y="34920"/>
                </a:lnTo>
                <a:lnTo>
                  <a:pt x="43960" y="34920"/>
                </a:lnTo>
                <a:lnTo>
                  <a:pt x="43950" y="34910"/>
                </a:lnTo>
                <a:lnTo>
                  <a:pt x="43950" y="34900"/>
                </a:lnTo>
                <a:lnTo>
                  <a:pt x="43940" y="34890"/>
                </a:lnTo>
                <a:lnTo>
                  <a:pt x="43940" y="34880"/>
                </a:lnTo>
                <a:lnTo>
                  <a:pt x="43960" y="34860"/>
                </a:lnTo>
                <a:lnTo>
                  <a:pt x="43970" y="34850"/>
                </a:lnTo>
                <a:lnTo>
                  <a:pt x="43970" y="34840"/>
                </a:lnTo>
                <a:lnTo>
                  <a:pt x="43960" y="34830"/>
                </a:lnTo>
                <a:lnTo>
                  <a:pt x="43920" y="34820"/>
                </a:lnTo>
                <a:lnTo>
                  <a:pt x="43910" y="34830"/>
                </a:lnTo>
                <a:lnTo>
                  <a:pt x="43870" y="34850"/>
                </a:lnTo>
                <a:lnTo>
                  <a:pt x="43860" y="34860"/>
                </a:lnTo>
                <a:lnTo>
                  <a:pt x="43840" y="34860"/>
                </a:lnTo>
                <a:lnTo>
                  <a:pt x="43840" y="34880"/>
                </a:lnTo>
                <a:lnTo>
                  <a:pt x="43830" y="34890"/>
                </a:lnTo>
                <a:lnTo>
                  <a:pt x="43830" y="34900"/>
                </a:lnTo>
                <a:lnTo>
                  <a:pt x="43820" y="34910"/>
                </a:lnTo>
                <a:lnTo>
                  <a:pt x="43820" y="34920"/>
                </a:lnTo>
                <a:lnTo>
                  <a:pt x="43810" y="34930"/>
                </a:lnTo>
                <a:lnTo>
                  <a:pt x="43810" y="34940"/>
                </a:lnTo>
                <a:lnTo>
                  <a:pt x="43810" y="34950"/>
                </a:lnTo>
                <a:lnTo>
                  <a:pt x="43810" y="34960"/>
                </a:lnTo>
                <a:lnTo>
                  <a:pt x="43810" y="34970"/>
                </a:lnTo>
                <a:lnTo>
                  <a:pt x="43810" y="34980"/>
                </a:lnTo>
                <a:lnTo>
                  <a:pt x="43800" y="34990"/>
                </a:lnTo>
                <a:lnTo>
                  <a:pt x="43800" y="35000"/>
                </a:lnTo>
                <a:lnTo>
                  <a:pt x="43790" y="35000"/>
                </a:lnTo>
                <a:lnTo>
                  <a:pt x="43780" y="35000"/>
                </a:lnTo>
                <a:lnTo>
                  <a:pt x="43770" y="35000"/>
                </a:lnTo>
                <a:lnTo>
                  <a:pt x="43760" y="35000"/>
                </a:lnTo>
                <a:lnTo>
                  <a:pt x="43740" y="35000"/>
                </a:lnTo>
                <a:lnTo>
                  <a:pt x="43730" y="34960"/>
                </a:lnTo>
                <a:lnTo>
                  <a:pt x="43720" y="34950"/>
                </a:lnTo>
                <a:lnTo>
                  <a:pt x="43710" y="34970"/>
                </a:lnTo>
                <a:lnTo>
                  <a:pt x="43700" y="34970"/>
                </a:lnTo>
                <a:lnTo>
                  <a:pt x="43690" y="34980"/>
                </a:lnTo>
                <a:lnTo>
                  <a:pt x="43700" y="34980"/>
                </a:lnTo>
                <a:lnTo>
                  <a:pt x="43700" y="34990"/>
                </a:lnTo>
                <a:lnTo>
                  <a:pt x="43700" y="35000"/>
                </a:lnTo>
                <a:lnTo>
                  <a:pt x="43700" y="35010"/>
                </a:lnTo>
                <a:lnTo>
                  <a:pt x="43690" y="35020"/>
                </a:lnTo>
                <a:lnTo>
                  <a:pt x="43680" y="35010"/>
                </a:lnTo>
                <a:lnTo>
                  <a:pt x="43660" y="35010"/>
                </a:lnTo>
                <a:lnTo>
                  <a:pt x="43660" y="35000"/>
                </a:lnTo>
                <a:lnTo>
                  <a:pt x="43650" y="34990"/>
                </a:lnTo>
                <a:lnTo>
                  <a:pt x="43650" y="34980"/>
                </a:lnTo>
                <a:lnTo>
                  <a:pt x="43650" y="34970"/>
                </a:lnTo>
                <a:lnTo>
                  <a:pt x="43650" y="34960"/>
                </a:lnTo>
                <a:lnTo>
                  <a:pt x="43640" y="34960"/>
                </a:lnTo>
                <a:lnTo>
                  <a:pt x="43640" y="34950"/>
                </a:lnTo>
                <a:lnTo>
                  <a:pt x="43640" y="34940"/>
                </a:lnTo>
                <a:lnTo>
                  <a:pt x="43630" y="34930"/>
                </a:lnTo>
                <a:lnTo>
                  <a:pt x="43620" y="34930"/>
                </a:lnTo>
                <a:lnTo>
                  <a:pt x="43620" y="34920"/>
                </a:lnTo>
                <a:lnTo>
                  <a:pt x="43610" y="34920"/>
                </a:lnTo>
                <a:lnTo>
                  <a:pt x="43610" y="34910"/>
                </a:lnTo>
                <a:lnTo>
                  <a:pt x="43600" y="34910"/>
                </a:lnTo>
                <a:lnTo>
                  <a:pt x="43600" y="34900"/>
                </a:lnTo>
                <a:lnTo>
                  <a:pt x="43590" y="34900"/>
                </a:lnTo>
                <a:lnTo>
                  <a:pt x="43580" y="34890"/>
                </a:lnTo>
                <a:lnTo>
                  <a:pt x="43580" y="34880"/>
                </a:lnTo>
                <a:lnTo>
                  <a:pt x="43570" y="34880"/>
                </a:lnTo>
                <a:lnTo>
                  <a:pt x="43560" y="34850"/>
                </a:lnTo>
                <a:lnTo>
                  <a:pt x="43550" y="34830"/>
                </a:lnTo>
                <a:lnTo>
                  <a:pt x="43550" y="34820"/>
                </a:lnTo>
                <a:lnTo>
                  <a:pt x="43540" y="34810"/>
                </a:lnTo>
                <a:lnTo>
                  <a:pt x="43530" y="34800"/>
                </a:lnTo>
                <a:lnTo>
                  <a:pt x="43510" y="34800"/>
                </a:lnTo>
                <a:lnTo>
                  <a:pt x="43510" y="34810"/>
                </a:lnTo>
                <a:lnTo>
                  <a:pt x="43500" y="34810"/>
                </a:lnTo>
                <a:lnTo>
                  <a:pt x="43500" y="34820"/>
                </a:lnTo>
                <a:lnTo>
                  <a:pt x="43500" y="34830"/>
                </a:lnTo>
                <a:lnTo>
                  <a:pt x="43500" y="34840"/>
                </a:lnTo>
                <a:lnTo>
                  <a:pt x="43500" y="34850"/>
                </a:lnTo>
                <a:lnTo>
                  <a:pt x="43500" y="34860"/>
                </a:lnTo>
                <a:lnTo>
                  <a:pt x="43500" y="34870"/>
                </a:lnTo>
                <a:lnTo>
                  <a:pt x="43510" y="34870"/>
                </a:lnTo>
                <a:lnTo>
                  <a:pt x="43510" y="34880"/>
                </a:lnTo>
                <a:lnTo>
                  <a:pt x="43510" y="34890"/>
                </a:lnTo>
                <a:lnTo>
                  <a:pt x="43510" y="34900"/>
                </a:lnTo>
                <a:lnTo>
                  <a:pt x="43510" y="34910"/>
                </a:lnTo>
                <a:lnTo>
                  <a:pt x="43520" y="34920"/>
                </a:lnTo>
                <a:lnTo>
                  <a:pt x="43520" y="34930"/>
                </a:lnTo>
                <a:lnTo>
                  <a:pt x="43510" y="34930"/>
                </a:lnTo>
                <a:lnTo>
                  <a:pt x="43510" y="34940"/>
                </a:lnTo>
                <a:lnTo>
                  <a:pt x="43500" y="34940"/>
                </a:lnTo>
                <a:lnTo>
                  <a:pt x="43490" y="34940"/>
                </a:lnTo>
                <a:lnTo>
                  <a:pt x="43490" y="34920"/>
                </a:lnTo>
                <a:lnTo>
                  <a:pt x="43490" y="34910"/>
                </a:lnTo>
                <a:lnTo>
                  <a:pt x="43490" y="34900"/>
                </a:lnTo>
                <a:lnTo>
                  <a:pt x="43490" y="34890"/>
                </a:lnTo>
                <a:lnTo>
                  <a:pt x="43490" y="34880"/>
                </a:lnTo>
                <a:lnTo>
                  <a:pt x="43490" y="34870"/>
                </a:lnTo>
                <a:lnTo>
                  <a:pt x="43490" y="34860"/>
                </a:lnTo>
                <a:lnTo>
                  <a:pt x="43480" y="34860"/>
                </a:lnTo>
                <a:lnTo>
                  <a:pt x="43480" y="34850"/>
                </a:lnTo>
                <a:lnTo>
                  <a:pt x="43470" y="34850"/>
                </a:lnTo>
                <a:lnTo>
                  <a:pt x="43460" y="34850"/>
                </a:lnTo>
                <a:lnTo>
                  <a:pt x="43460" y="34840"/>
                </a:lnTo>
                <a:lnTo>
                  <a:pt x="43460" y="34830"/>
                </a:lnTo>
                <a:lnTo>
                  <a:pt x="43470" y="34820"/>
                </a:lnTo>
                <a:lnTo>
                  <a:pt x="43460" y="34810"/>
                </a:lnTo>
                <a:lnTo>
                  <a:pt x="43460" y="34800"/>
                </a:lnTo>
                <a:lnTo>
                  <a:pt x="43460" y="34790"/>
                </a:lnTo>
                <a:lnTo>
                  <a:pt x="43460" y="34780"/>
                </a:lnTo>
                <a:lnTo>
                  <a:pt x="43450" y="34780"/>
                </a:lnTo>
                <a:lnTo>
                  <a:pt x="43440" y="34750"/>
                </a:lnTo>
                <a:lnTo>
                  <a:pt x="43430" y="34740"/>
                </a:lnTo>
                <a:lnTo>
                  <a:pt x="43430" y="34730"/>
                </a:lnTo>
                <a:lnTo>
                  <a:pt x="43420" y="34730"/>
                </a:lnTo>
                <a:lnTo>
                  <a:pt x="43410" y="34730"/>
                </a:lnTo>
                <a:lnTo>
                  <a:pt x="43400" y="34740"/>
                </a:lnTo>
                <a:lnTo>
                  <a:pt x="43390" y="34750"/>
                </a:lnTo>
                <a:lnTo>
                  <a:pt x="43380" y="34750"/>
                </a:lnTo>
                <a:lnTo>
                  <a:pt x="43370" y="34750"/>
                </a:lnTo>
                <a:lnTo>
                  <a:pt x="43360" y="34750"/>
                </a:lnTo>
                <a:lnTo>
                  <a:pt x="43350" y="34750"/>
                </a:lnTo>
                <a:lnTo>
                  <a:pt x="43340" y="34750"/>
                </a:lnTo>
                <a:lnTo>
                  <a:pt x="43330" y="34750"/>
                </a:lnTo>
                <a:lnTo>
                  <a:pt x="43320" y="34750"/>
                </a:lnTo>
                <a:lnTo>
                  <a:pt x="43310" y="34750"/>
                </a:lnTo>
                <a:lnTo>
                  <a:pt x="43320" y="34780"/>
                </a:lnTo>
                <a:lnTo>
                  <a:pt x="43330" y="34790"/>
                </a:lnTo>
                <a:lnTo>
                  <a:pt x="43310" y="34800"/>
                </a:lnTo>
                <a:lnTo>
                  <a:pt x="43290" y="34790"/>
                </a:lnTo>
                <a:lnTo>
                  <a:pt x="43290" y="34780"/>
                </a:lnTo>
                <a:lnTo>
                  <a:pt x="43300" y="34770"/>
                </a:lnTo>
                <a:lnTo>
                  <a:pt x="43290" y="34770"/>
                </a:lnTo>
                <a:lnTo>
                  <a:pt x="43290" y="34760"/>
                </a:lnTo>
                <a:lnTo>
                  <a:pt x="43280" y="34760"/>
                </a:lnTo>
                <a:lnTo>
                  <a:pt x="43270" y="34770"/>
                </a:lnTo>
                <a:lnTo>
                  <a:pt x="43270" y="34780"/>
                </a:lnTo>
                <a:lnTo>
                  <a:pt x="43270" y="34790"/>
                </a:lnTo>
                <a:lnTo>
                  <a:pt x="43260" y="34790"/>
                </a:lnTo>
                <a:lnTo>
                  <a:pt x="43260" y="34820"/>
                </a:lnTo>
                <a:lnTo>
                  <a:pt x="43260" y="34830"/>
                </a:lnTo>
                <a:lnTo>
                  <a:pt x="43270" y="34830"/>
                </a:lnTo>
                <a:lnTo>
                  <a:pt x="43280" y="34830"/>
                </a:lnTo>
                <a:lnTo>
                  <a:pt x="43290" y="34830"/>
                </a:lnTo>
                <a:lnTo>
                  <a:pt x="43300" y="34830"/>
                </a:lnTo>
                <a:lnTo>
                  <a:pt x="43310" y="34830"/>
                </a:lnTo>
                <a:lnTo>
                  <a:pt x="43320" y="34840"/>
                </a:lnTo>
                <a:lnTo>
                  <a:pt x="43330" y="34840"/>
                </a:lnTo>
                <a:lnTo>
                  <a:pt x="43340" y="34840"/>
                </a:lnTo>
                <a:lnTo>
                  <a:pt x="43350" y="34840"/>
                </a:lnTo>
                <a:lnTo>
                  <a:pt x="43360" y="34860"/>
                </a:lnTo>
                <a:lnTo>
                  <a:pt x="43340" y="34870"/>
                </a:lnTo>
                <a:lnTo>
                  <a:pt x="43310" y="34870"/>
                </a:lnTo>
                <a:lnTo>
                  <a:pt x="43300" y="34870"/>
                </a:lnTo>
                <a:lnTo>
                  <a:pt x="43270" y="34880"/>
                </a:lnTo>
                <a:lnTo>
                  <a:pt x="43240" y="34880"/>
                </a:lnTo>
                <a:lnTo>
                  <a:pt x="43240" y="34860"/>
                </a:lnTo>
                <a:lnTo>
                  <a:pt x="43240" y="34850"/>
                </a:lnTo>
                <a:lnTo>
                  <a:pt x="43240" y="34840"/>
                </a:lnTo>
                <a:lnTo>
                  <a:pt x="43240" y="34830"/>
                </a:lnTo>
                <a:lnTo>
                  <a:pt x="43240" y="34820"/>
                </a:lnTo>
                <a:lnTo>
                  <a:pt x="43250" y="34820"/>
                </a:lnTo>
                <a:lnTo>
                  <a:pt x="43260" y="34820"/>
                </a:lnTo>
                <a:lnTo>
                  <a:pt x="43260" y="34790"/>
                </a:lnTo>
                <a:lnTo>
                  <a:pt x="43240" y="34780"/>
                </a:lnTo>
                <a:lnTo>
                  <a:pt x="43230" y="34780"/>
                </a:lnTo>
                <a:lnTo>
                  <a:pt x="43220" y="34780"/>
                </a:lnTo>
                <a:lnTo>
                  <a:pt x="43210" y="34760"/>
                </a:lnTo>
                <a:lnTo>
                  <a:pt x="43190" y="34740"/>
                </a:lnTo>
                <a:lnTo>
                  <a:pt x="43150" y="34760"/>
                </a:lnTo>
                <a:lnTo>
                  <a:pt x="43160" y="34790"/>
                </a:lnTo>
                <a:lnTo>
                  <a:pt x="43180" y="34800"/>
                </a:lnTo>
                <a:lnTo>
                  <a:pt x="43190" y="34810"/>
                </a:lnTo>
                <a:lnTo>
                  <a:pt x="43190" y="34830"/>
                </a:lnTo>
                <a:lnTo>
                  <a:pt x="43190" y="34840"/>
                </a:lnTo>
                <a:lnTo>
                  <a:pt x="43190" y="34850"/>
                </a:lnTo>
                <a:lnTo>
                  <a:pt x="43190" y="34860"/>
                </a:lnTo>
                <a:lnTo>
                  <a:pt x="43190" y="34870"/>
                </a:lnTo>
                <a:lnTo>
                  <a:pt x="43190" y="34880"/>
                </a:lnTo>
                <a:lnTo>
                  <a:pt x="43190" y="34890"/>
                </a:lnTo>
                <a:lnTo>
                  <a:pt x="43140" y="34900"/>
                </a:lnTo>
                <a:lnTo>
                  <a:pt x="43110" y="34900"/>
                </a:lnTo>
                <a:lnTo>
                  <a:pt x="43070" y="34910"/>
                </a:lnTo>
                <a:lnTo>
                  <a:pt x="43060" y="34910"/>
                </a:lnTo>
                <a:lnTo>
                  <a:pt x="43060" y="34890"/>
                </a:lnTo>
                <a:lnTo>
                  <a:pt x="43040" y="34890"/>
                </a:lnTo>
                <a:lnTo>
                  <a:pt x="43040" y="34900"/>
                </a:lnTo>
                <a:lnTo>
                  <a:pt x="43030" y="34900"/>
                </a:lnTo>
                <a:lnTo>
                  <a:pt x="43030" y="34890"/>
                </a:lnTo>
                <a:lnTo>
                  <a:pt x="43040" y="34880"/>
                </a:lnTo>
                <a:lnTo>
                  <a:pt x="43050" y="34870"/>
                </a:lnTo>
                <a:lnTo>
                  <a:pt x="43060" y="34870"/>
                </a:lnTo>
                <a:lnTo>
                  <a:pt x="43060" y="34860"/>
                </a:lnTo>
                <a:lnTo>
                  <a:pt x="43060" y="34850"/>
                </a:lnTo>
                <a:lnTo>
                  <a:pt x="43050" y="34840"/>
                </a:lnTo>
                <a:lnTo>
                  <a:pt x="43050" y="34820"/>
                </a:lnTo>
                <a:lnTo>
                  <a:pt x="43040" y="34820"/>
                </a:lnTo>
                <a:lnTo>
                  <a:pt x="43040" y="34830"/>
                </a:lnTo>
                <a:lnTo>
                  <a:pt x="43030" y="34830"/>
                </a:lnTo>
                <a:lnTo>
                  <a:pt x="43030" y="34820"/>
                </a:lnTo>
                <a:lnTo>
                  <a:pt x="43020" y="34820"/>
                </a:lnTo>
                <a:lnTo>
                  <a:pt x="42940" y="34820"/>
                </a:lnTo>
                <a:lnTo>
                  <a:pt x="42920" y="34810"/>
                </a:lnTo>
                <a:lnTo>
                  <a:pt x="42900" y="34810"/>
                </a:lnTo>
                <a:lnTo>
                  <a:pt x="42890" y="34810"/>
                </a:lnTo>
                <a:lnTo>
                  <a:pt x="42870" y="34810"/>
                </a:lnTo>
                <a:lnTo>
                  <a:pt x="42860" y="34810"/>
                </a:lnTo>
                <a:lnTo>
                  <a:pt x="42850" y="34810"/>
                </a:lnTo>
                <a:lnTo>
                  <a:pt x="42830" y="34800"/>
                </a:lnTo>
                <a:lnTo>
                  <a:pt x="42830" y="34770"/>
                </a:lnTo>
                <a:lnTo>
                  <a:pt x="42830" y="34760"/>
                </a:lnTo>
                <a:lnTo>
                  <a:pt x="42840" y="34710"/>
                </a:lnTo>
                <a:lnTo>
                  <a:pt x="42820" y="34700"/>
                </a:lnTo>
                <a:lnTo>
                  <a:pt x="42800" y="34710"/>
                </a:lnTo>
                <a:lnTo>
                  <a:pt x="42790" y="34720"/>
                </a:lnTo>
                <a:lnTo>
                  <a:pt x="42760" y="34720"/>
                </a:lnTo>
                <a:lnTo>
                  <a:pt x="42750" y="34680"/>
                </a:lnTo>
                <a:lnTo>
                  <a:pt x="42760" y="34660"/>
                </a:lnTo>
                <a:lnTo>
                  <a:pt x="42750" y="34650"/>
                </a:lnTo>
                <a:lnTo>
                  <a:pt x="42750" y="34640"/>
                </a:lnTo>
                <a:lnTo>
                  <a:pt x="42730" y="34620"/>
                </a:lnTo>
                <a:lnTo>
                  <a:pt x="42700" y="34570"/>
                </a:lnTo>
                <a:lnTo>
                  <a:pt x="42710" y="34560"/>
                </a:lnTo>
                <a:lnTo>
                  <a:pt x="42710" y="34550"/>
                </a:lnTo>
                <a:lnTo>
                  <a:pt x="42730" y="34510"/>
                </a:lnTo>
                <a:lnTo>
                  <a:pt x="42750" y="34490"/>
                </a:lnTo>
                <a:lnTo>
                  <a:pt x="42750" y="34480"/>
                </a:lnTo>
                <a:lnTo>
                  <a:pt x="42760" y="34470"/>
                </a:lnTo>
                <a:lnTo>
                  <a:pt x="42770" y="34440"/>
                </a:lnTo>
                <a:lnTo>
                  <a:pt x="42780" y="34430"/>
                </a:lnTo>
                <a:lnTo>
                  <a:pt x="42790" y="34400"/>
                </a:lnTo>
                <a:lnTo>
                  <a:pt x="42790" y="34390"/>
                </a:lnTo>
                <a:lnTo>
                  <a:pt x="42780" y="34390"/>
                </a:lnTo>
                <a:lnTo>
                  <a:pt x="42760" y="34370"/>
                </a:lnTo>
                <a:lnTo>
                  <a:pt x="42740" y="34360"/>
                </a:lnTo>
                <a:lnTo>
                  <a:pt x="42720" y="34330"/>
                </a:lnTo>
                <a:lnTo>
                  <a:pt x="42710" y="34330"/>
                </a:lnTo>
                <a:lnTo>
                  <a:pt x="42690" y="34330"/>
                </a:lnTo>
                <a:lnTo>
                  <a:pt x="42690" y="34310"/>
                </a:lnTo>
                <a:lnTo>
                  <a:pt x="42670" y="34300"/>
                </a:lnTo>
                <a:lnTo>
                  <a:pt x="42660" y="34270"/>
                </a:lnTo>
                <a:lnTo>
                  <a:pt x="42660" y="34260"/>
                </a:lnTo>
                <a:lnTo>
                  <a:pt x="42650" y="34250"/>
                </a:lnTo>
                <a:lnTo>
                  <a:pt x="42650" y="34240"/>
                </a:lnTo>
                <a:lnTo>
                  <a:pt x="42640" y="34230"/>
                </a:lnTo>
                <a:lnTo>
                  <a:pt x="42630" y="34220"/>
                </a:lnTo>
                <a:lnTo>
                  <a:pt x="42620" y="34220"/>
                </a:lnTo>
                <a:lnTo>
                  <a:pt x="42620" y="34210"/>
                </a:lnTo>
                <a:lnTo>
                  <a:pt x="42610" y="34200"/>
                </a:lnTo>
                <a:lnTo>
                  <a:pt x="42600" y="34190"/>
                </a:lnTo>
                <a:lnTo>
                  <a:pt x="42590" y="34190"/>
                </a:lnTo>
                <a:lnTo>
                  <a:pt x="42590" y="34180"/>
                </a:lnTo>
                <a:lnTo>
                  <a:pt x="42590" y="34170"/>
                </a:lnTo>
                <a:lnTo>
                  <a:pt x="42590" y="34160"/>
                </a:lnTo>
                <a:lnTo>
                  <a:pt x="42580" y="34150"/>
                </a:lnTo>
                <a:lnTo>
                  <a:pt x="42570" y="34140"/>
                </a:lnTo>
                <a:lnTo>
                  <a:pt x="42570" y="34130"/>
                </a:lnTo>
                <a:lnTo>
                  <a:pt x="42570" y="34120"/>
                </a:lnTo>
                <a:lnTo>
                  <a:pt x="42560" y="34100"/>
                </a:lnTo>
                <a:lnTo>
                  <a:pt x="42560" y="34090"/>
                </a:lnTo>
                <a:lnTo>
                  <a:pt x="42560" y="34070"/>
                </a:lnTo>
                <a:lnTo>
                  <a:pt x="42570" y="34050"/>
                </a:lnTo>
                <a:lnTo>
                  <a:pt x="42580" y="34030"/>
                </a:lnTo>
                <a:lnTo>
                  <a:pt x="42580" y="34020"/>
                </a:lnTo>
                <a:lnTo>
                  <a:pt x="42580" y="34010"/>
                </a:lnTo>
                <a:lnTo>
                  <a:pt x="42590" y="34000"/>
                </a:lnTo>
                <a:lnTo>
                  <a:pt x="42610" y="33970"/>
                </a:lnTo>
                <a:lnTo>
                  <a:pt x="42610" y="33960"/>
                </a:lnTo>
                <a:lnTo>
                  <a:pt x="42460" y="33980"/>
                </a:lnTo>
                <a:lnTo>
                  <a:pt x="42370" y="33990"/>
                </a:lnTo>
                <a:lnTo>
                  <a:pt x="42280" y="34000"/>
                </a:lnTo>
                <a:lnTo>
                  <a:pt x="42190" y="34010"/>
                </a:lnTo>
                <a:lnTo>
                  <a:pt x="42180" y="34010"/>
                </a:lnTo>
                <a:lnTo>
                  <a:pt x="42160" y="34020"/>
                </a:lnTo>
                <a:lnTo>
                  <a:pt x="42130" y="34020"/>
                </a:lnTo>
                <a:lnTo>
                  <a:pt x="42100" y="34030"/>
                </a:lnTo>
                <a:lnTo>
                  <a:pt x="42090" y="34030"/>
                </a:lnTo>
                <a:lnTo>
                  <a:pt x="42060" y="34030"/>
                </a:lnTo>
                <a:lnTo>
                  <a:pt x="42000" y="34040"/>
                </a:lnTo>
                <a:lnTo>
                  <a:pt x="41970" y="34040"/>
                </a:lnTo>
                <a:lnTo>
                  <a:pt x="41960" y="34040"/>
                </a:lnTo>
                <a:lnTo>
                  <a:pt x="41940" y="34040"/>
                </a:lnTo>
                <a:lnTo>
                  <a:pt x="41910" y="34050"/>
                </a:lnTo>
                <a:lnTo>
                  <a:pt x="41890" y="34050"/>
                </a:lnTo>
                <a:lnTo>
                  <a:pt x="41880" y="34050"/>
                </a:lnTo>
                <a:lnTo>
                  <a:pt x="41870" y="34050"/>
                </a:lnTo>
                <a:lnTo>
                  <a:pt x="41860" y="34050"/>
                </a:lnTo>
                <a:lnTo>
                  <a:pt x="41850" y="34050"/>
                </a:lnTo>
                <a:lnTo>
                  <a:pt x="41830" y="34060"/>
                </a:lnTo>
                <a:lnTo>
                  <a:pt x="41800" y="34060"/>
                </a:lnTo>
                <a:lnTo>
                  <a:pt x="41790" y="34060"/>
                </a:lnTo>
                <a:lnTo>
                  <a:pt x="41780" y="34060"/>
                </a:lnTo>
                <a:lnTo>
                  <a:pt x="41780" y="34070"/>
                </a:lnTo>
                <a:lnTo>
                  <a:pt x="41770" y="34050"/>
                </a:lnTo>
                <a:lnTo>
                  <a:pt x="41770" y="34040"/>
                </a:lnTo>
                <a:lnTo>
                  <a:pt x="41760" y="34030"/>
                </a:lnTo>
                <a:lnTo>
                  <a:pt x="41750" y="34020"/>
                </a:lnTo>
                <a:lnTo>
                  <a:pt x="41740" y="34000"/>
                </a:lnTo>
                <a:lnTo>
                  <a:pt x="41730" y="34000"/>
                </a:lnTo>
                <a:lnTo>
                  <a:pt x="41720" y="34000"/>
                </a:lnTo>
                <a:lnTo>
                  <a:pt x="41720" y="33990"/>
                </a:lnTo>
                <a:lnTo>
                  <a:pt x="41720" y="33980"/>
                </a:lnTo>
                <a:lnTo>
                  <a:pt x="41730" y="33970"/>
                </a:lnTo>
                <a:lnTo>
                  <a:pt x="41730" y="33960"/>
                </a:lnTo>
                <a:lnTo>
                  <a:pt x="41730" y="33950"/>
                </a:lnTo>
                <a:lnTo>
                  <a:pt x="41740" y="33930"/>
                </a:lnTo>
                <a:lnTo>
                  <a:pt x="41740" y="33920"/>
                </a:lnTo>
                <a:lnTo>
                  <a:pt x="41740" y="33910"/>
                </a:lnTo>
                <a:lnTo>
                  <a:pt x="41750" y="33890"/>
                </a:lnTo>
                <a:lnTo>
                  <a:pt x="41750" y="33880"/>
                </a:lnTo>
                <a:lnTo>
                  <a:pt x="41740" y="33880"/>
                </a:lnTo>
                <a:lnTo>
                  <a:pt x="41740" y="33870"/>
                </a:lnTo>
                <a:lnTo>
                  <a:pt x="41730" y="33850"/>
                </a:lnTo>
                <a:lnTo>
                  <a:pt x="41730" y="33840"/>
                </a:lnTo>
                <a:lnTo>
                  <a:pt x="41720" y="33840"/>
                </a:lnTo>
                <a:lnTo>
                  <a:pt x="41720" y="33820"/>
                </a:lnTo>
                <a:lnTo>
                  <a:pt x="41720" y="33810"/>
                </a:lnTo>
                <a:lnTo>
                  <a:pt x="41710" y="33810"/>
                </a:lnTo>
                <a:lnTo>
                  <a:pt x="41700" y="33810"/>
                </a:lnTo>
                <a:lnTo>
                  <a:pt x="41680" y="33800"/>
                </a:lnTo>
                <a:lnTo>
                  <a:pt x="41670" y="33800"/>
                </a:lnTo>
                <a:lnTo>
                  <a:pt x="41670" y="33790"/>
                </a:lnTo>
                <a:lnTo>
                  <a:pt x="41670" y="33770"/>
                </a:lnTo>
                <a:lnTo>
                  <a:pt x="41660" y="33750"/>
                </a:lnTo>
                <a:lnTo>
                  <a:pt x="41660" y="33740"/>
                </a:lnTo>
                <a:lnTo>
                  <a:pt x="41650" y="33720"/>
                </a:lnTo>
                <a:lnTo>
                  <a:pt x="41650" y="33710"/>
                </a:lnTo>
                <a:lnTo>
                  <a:pt x="41650" y="33690"/>
                </a:lnTo>
                <a:lnTo>
                  <a:pt x="41650" y="33670"/>
                </a:lnTo>
                <a:lnTo>
                  <a:pt x="41660" y="33650"/>
                </a:lnTo>
                <a:lnTo>
                  <a:pt x="41660" y="33640"/>
                </a:lnTo>
                <a:lnTo>
                  <a:pt x="41660" y="33630"/>
                </a:lnTo>
                <a:lnTo>
                  <a:pt x="41660" y="33610"/>
                </a:lnTo>
                <a:lnTo>
                  <a:pt x="41670" y="33590"/>
                </a:lnTo>
                <a:lnTo>
                  <a:pt x="41670" y="33580"/>
                </a:lnTo>
                <a:lnTo>
                  <a:pt x="41670" y="33570"/>
                </a:lnTo>
                <a:lnTo>
                  <a:pt x="41670" y="33550"/>
                </a:lnTo>
                <a:lnTo>
                  <a:pt x="41670" y="33530"/>
                </a:lnTo>
                <a:lnTo>
                  <a:pt x="41690" y="33520"/>
                </a:lnTo>
                <a:lnTo>
                  <a:pt x="41700" y="33510"/>
                </a:lnTo>
                <a:lnTo>
                  <a:pt x="41680" y="33500"/>
                </a:lnTo>
                <a:lnTo>
                  <a:pt x="41670" y="33500"/>
                </a:lnTo>
                <a:lnTo>
                  <a:pt x="41660" y="33500"/>
                </a:lnTo>
                <a:lnTo>
                  <a:pt x="41640" y="33500"/>
                </a:lnTo>
                <a:lnTo>
                  <a:pt x="41630" y="33500"/>
                </a:lnTo>
                <a:lnTo>
                  <a:pt x="41630" y="33490"/>
                </a:lnTo>
                <a:lnTo>
                  <a:pt x="41630" y="33500"/>
                </a:lnTo>
                <a:lnTo>
                  <a:pt x="41620" y="33500"/>
                </a:lnTo>
                <a:lnTo>
                  <a:pt x="41630" y="33510"/>
                </a:lnTo>
                <a:lnTo>
                  <a:pt x="41620" y="33520"/>
                </a:lnTo>
                <a:lnTo>
                  <a:pt x="41610" y="33530"/>
                </a:lnTo>
                <a:lnTo>
                  <a:pt x="41610" y="33520"/>
                </a:lnTo>
                <a:lnTo>
                  <a:pt x="41600" y="33520"/>
                </a:lnTo>
                <a:lnTo>
                  <a:pt x="41590" y="33520"/>
                </a:lnTo>
                <a:lnTo>
                  <a:pt x="41590" y="33530"/>
                </a:lnTo>
                <a:lnTo>
                  <a:pt x="41580" y="33530"/>
                </a:lnTo>
                <a:lnTo>
                  <a:pt x="41580" y="33540"/>
                </a:lnTo>
                <a:lnTo>
                  <a:pt x="41580" y="33550"/>
                </a:lnTo>
                <a:lnTo>
                  <a:pt x="41590" y="33550"/>
                </a:lnTo>
                <a:lnTo>
                  <a:pt x="41590" y="33560"/>
                </a:lnTo>
                <a:lnTo>
                  <a:pt x="41590" y="33570"/>
                </a:lnTo>
                <a:lnTo>
                  <a:pt x="41580" y="33580"/>
                </a:lnTo>
                <a:lnTo>
                  <a:pt x="41570" y="33590"/>
                </a:lnTo>
                <a:lnTo>
                  <a:pt x="41570" y="33600"/>
                </a:lnTo>
                <a:lnTo>
                  <a:pt x="41560" y="33600"/>
                </a:lnTo>
                <a:lnTo>
                  <a:pt x="41560" y="33610"/>
                </a:lnTo>
                <a:lnTo>
                  <a:pt x="41550" y="33610"/>
                </a:lnTo>
                <a:lnTo>
                  <a:pt x="41540" y="33610"/>
                </a:lnTo>
                <a:lnTo>
                  <a:pt x="41530" y="33610"/>
                </a:lnTo>
                <a:lnTo>
                  <a:pt x="41520" y="33610"/>
                </a:lnTo>
                <a:lnTo>
                  <a:pt x="41510" y="33610"/>
                </a:lnTo>
                <a:lnTo>
                  <a:pt x="41500" y="33610"/>
                </a:lnTo>
                <a:lnTo>
                  <a:pt x="41490" y="33620"/>
                </a:lnTo>
                <a:lnTo>
                  <a:pt x="41490" y="33630"/>
                </a:lnTo>
                <a:lnTo>
                  <a:pt x="41480" y="33640"/>
                </a:lnTo>
                <a:lnTo>
                  <a:pt x="41480" y="33650"/>
                </a:lnTo>
                <a:lnTo>
                  <a:pt x="41480" y="33660"/>
                </a:lnTo>
                <a:lnTo>
                  <a:pt x="41480" y="33670"/>
                </a:lnTo>
                <a:lnTo>
                  <a:pt x="41480" y="33680"/>
                </a:lnTo>
                <a:lnTo>
                  <a:pt x="41470" y="33680"/>
                </a:lnTo>
                <a:lnTo>
                  <a:pt x="41460" y="33680"/>
                </a:lnTo>
                <a:lnTo>
                  <a:pt x="41460" y="33690"/>
                </a:lnTo>
                <a:lnTo>
                  <a:pt x="41450" y="33690"/>
                </a:lnTo>
                <a:lnTo>
                  <a:pt x="41450" y="33700"/>
                </a:lnTo>
                <a:lnTo>
                  <a:pt x="41440" y="33700"/>
                </a:lnTo>
                <a:lnTo>
                  <a:pt x="41440" y="33690"/>
                </a:lnTo>
                <a:lnTo>
                  <a:pt x="41430" y="33690"/>
                </a:lnTo>
                <a:lnTo>
                  <a:pt x="41420" y="33690"/>
                </a:lnTo>
                <a:lnTo>
                  <a:pt x="41410" y="33690"/>
                </a:lnTo>
                <a:lnTo>
                  <a:pt x="41410" y="33700"/>
                </a:lnTo>
                <a:lnTo>
                  <a:pt x="41400" y="33700"/>
                </a:lnTo>
                <a:lnTo>
                  <a:pt x="41390" y="33710"/>
                </a:lnTo>
                <a:lnTo>
                  <a:pt x="41380" y="33700"/>
                </a:lnTo>
                <a:lnTo>
                  <a:pt x="41370" y="33700"/>
                </a:lnTo>
                <a:lnTo>
                  <a:pt x="41360" y="33700"/>
                </a:lnTo>
                <a:lnTo>
                  <a:pt x="41350" y="33700"/>
                </a:lnTo>
                <a:lnTo>
                  <a:pt x="41340" y="33700"/>
                </a:lnTo>
                <a:lnTo>
                  <a:pt x="41330" y="33700"/>
                </a:lnTo>
                <a:lnTo>
                  <a:pt x="41330" y="33690"/>
                </a:lnTo>
                <a:lnTo>
                  <a:pt x="41320" y="33690"/>
                </a:lnTo>
                <a:lnTo>
                  <a:pt x="41320" y="33680"/>
                </a:lnTo>
                <a:lnTo>
                  <a:pt x="41310" y="33680"/>
                </a:lnTo>
                <a:lnTo>
                  <a:pt x="41310" y="33670"/>
                </a:lnTo>
                <a:lnTo>
                  <a:pt x="41300" y="33670"/>
                </a:lnTo>
                <a:lnTo>
                  <a:pt x="41290" y="33680"/>
                </a:lnTo>
                <a:lnTo>
                  <a:pt x="41280" y="33680"/>
                </a:lnTo>
                <a:lnTo>
                  <a:pt x="41280" y="33670"/>
                </a:lnTo>
                <a:lnTo>
                  <a:pt x="41280" y="33660"/>
                </a:lnTo>
                <a:lnTo>
                  <a:pt x="41270" y="33660"/>
                </a:lnTo>
                <a:lnTo>
                  <a:pt x="41270" y="33670"/>
                </a:lnTo>
                <a:lnTo>
                  <a:pt x="41260" y="33670"/>
                </a:lnTo>
                <a:lnTo>
                  <a:pt x="41250" y="33680"/>
                </a:lnTo>
                <a:lnTo>
                  <a:pt x="41220" y="33680"/>
                </a:lnTo>
                <a:lnTo>
                  <a:pt x="41210" y="33680"/>
                </a:lnTo>
                <a:lnTo>
                  <a:pt x="41210" y="33690"/>
                </a:lnTo>
                <a:lnTo>
                  <a:pt x="41200" y="33690"/>
                </a:lnTo>
                <a:lnTo>
                  <a:pt x="41190" y="33690"/>
                </a:lnTo>
                <a:lnTo>
                  <a:pt x="41180" y="33690"/>
                </a:lnTo>
                <a:lnTo>
                  <a:pt x="41170" y="33680"/>
                </a:lnTo>
                <a:lnTo>
                  <a:pt x="41150" y="33660"/>
                </a:lnTo>
                <a:lnTo>
                  <a:pt x="41140" y="33650"/>
                </a:lnTo>
                <a:lnTo>
                  <a:pt x="41130" y="33650"/>
                </a:lnTo>
                <a:lnTo>
                  <a:pt x="41130" y="33640"/>
                </a:lnTo>
                <a:lnTo>
                  <a:pt x="41120" y="33640"/>
                </a:lnTo>
                <a:lnTo>
                  <a:pt x="41100" y="33670"/>
                </a:lnTo>
                <a:lnTo>
                  <a:pt x="41080" y="33690"/>
                </a:lnTo>
                <a:lnTo>
                  <a:pt x="41080" y="33700"/>
                </a:lnTo>
                <a:lnTo>
                  <a:pt x="41060" y="33720"/>
                </a:lnTo>
                <a:lnTo>
                  <a:pt x="41040" y="33720"/>
                </a:lnTo>
                <a:lnTo>
                  <a:pt x="41020" y="33720"/>
                </a:lnTo>
                <a:lnTo>
                  <a:pt x="41020" y="33710"/>
                </a:lnTo>
                <a:lnTo>
                  <a:pt x="41010" y="33710"/>
                </a:lnTo>
                <a:lnTo>
                  <a:pt x="41000" y="33710"/>
                </a:lnTo>
                <a:lnTo>
                  <a:pt x="40990" y="33710"/>
                </a:lnTo>
                <a:lnTo>
                  <a:pt x="40970" y="33720"/>
                </a:lnTo>
                <a:lnTo>
                  <a:pt x="40970" y="33710"/>
                </a:lnTo>
                <a:lnTo>
                  <a:pt x="40960" y="33700"/>
                </a:lnTo>
                <a:lnTo>
                  <a:pt x="40960" y="33690"/>
                </a:lnTo>
                <a:lnTo>
                  <a:pt x="40970" y="33690"/>
                </a:lnTo>
                <a:lnTo>
                  <a:pt x="40970" y="33680"/>
                </a:lnTo>
                <a:lnTo>
                  <a:pt x="40970" y="33670"/>
                </a:lnTo>
                <a:lnTo>
                  <a:pt x="40980" y="33650"/>
                </a:lnTo>
                <a:lnTo>
                  <a:pt x="40970" y="33640"/>
                </a:lnTo>
                <a:lnTo>
                  <a:pt x="40970" y="33630"/>
                </a:lnTo>
                <a:lnTo>
                  <a:pt x="40970" y="33620"/>
                </a:lnTo>
                <a:lnTo>
                  <a:pt x="40960" y="33610"/>
                </a:lnTo>
                <a:lnTo>
                  <a:pt x="40940" y="33620"/>
                </a:lnTo>
                <a:lnTo>
                  <a:pt x="40940" y="33630"/>
                </a:lnTo>
                <a:lnTo>
                  <a:pt x="40930" y="33640"/>
                </a:lnTo>
                <a:lnTo>
                  <a:pt x="40920" y="33650"/>
                </a:lnTo>
                <a:lnTo>
                  <a:pt x="40890" y="33680"/>
                </a:lnTo>
                <a:lnTo>
                  <a:pt x="40890" y="33690"/>
                </a:lnTo>
                <a:lnTo>
                  <a:pt x="40880" y="33690"/>
                </a:lnTo>
                <a:lnTo>
                  <a:pt x="40870" y="33690"/>
                </a:lnTo>
                <a:lnTo>
                  <a:pt x="40870" y="33680"/>
                </a:lnTo>
                <a:lnTo>
                  <a:pt x="40860" y="33670"/>
                </a:lnTo>
                <a:lnTo>
                  <a:pt x="40870" y="33660"/>
                </a:lnTo>
                <a:lnTo>
                  <a:pt x="40850" y="33660"/>
                </a:lnTo>
                <a:lnTo>
                  <a:pt x="40840" y="33680"/>
                </a:lnTo>
                <a:lnTo>
                  <a:pt x="40840" y="33700"/>
                </a:lnTo>
                <a:lnTo>
                  <a:pt x="40830" y="33710"/>
                </a:lnTo>
                <a:lnTo>
                  <a:pt x="40840" y="33710"/>
                </a:lnTo>
                <a:lnTo>
                  <a:pt x="40820" y="33720"/>
                </a:lnTo>
                <a:lnTo>
                  <a:pt x="40810" y="33720"/>
                </a:lnTo>
                <a:lnTo>
                  <a:pt x="40810" y="33730"/>
                </a:lnTo>
                <a:lnTo>
                  <a:pt x="40810" y="33720"/>
                </a:lnTo>
                <a:lnTo>
                  <a:pt x="40800" y="33730"/>
                </a:lnTo>
                <a:lnTo>
                  <a:pt x="40790" y="33730"/>
                </a:lnTo>
                <a:lnTo>
                  <a:pt x="40780" y="33730"/>
                </a:lnTo>
                <a:lnTo>
                  <a:pt x="40780" y="33750"/>
                </a:lnTo>
                <a:lnTo>
                  <a:pt x="40770" y="33750"/>
                </a:lnTo>
                <a:lnTo>
                  <a:pt x="40760" y="33760"/>
                </a:lnTo>
                <a:lnTo>
                  <a:pt x="40750" y="33760"/>
                </a:lnTo>
                <a:lnTo>
                  <a:pt x="40740" y="33760"/>
                </a:lnTo>
                <a:lnTo>
                  <a:pt x="40740" y="33770"/>
                </a:lnTo>
                <a:lnTo>
                  <a:pt x="40730" y="33770"/>
                </a:lnTo>
                <a:lnTo>
                  <a:pt x="40710" y="33770"/>
                </a:lnTo>
                <a:lnTo>
                  <a:pt x="40690" y="33770"/>
                </a:lnTo>
                <a:lnTo>
                  <a:pt x="40670" y="33780"/>
                </a:lnTo>
                <a:lnTo>
                  <a:pt x="40650" y="33780"/>
                </a:lnTo>
                <a:lnTo>
                  <a:pt x="40640" y="33780"/>
                </a:lnTo>
                <a:lnTo>
                  <a:pt x="40630" y="33780"/>
                </a:lnTo>
                <a:lnTo>
                  <a:pt x="40630" y="33790"/>
                </a:lnTo>
                <a:lnTo>
                  <a:pt x="40620" y="33790"/>
                </a:lnTo>
                <a:lnTo>
                  <a:pt x="40620" y="33800"/>
                </a:lnTo>
                <a:lnTo>
                  <a:pt x="40610" y="33800"/>
                </a:lnTo>
                <a:lnTo>
                  <a:pt x="40610" y="33810"/>
                </a:lnTo>
                <a:lnTo>
                  <a:pt x="40600" y="33810"/>
                </a:lnTo>
                <a:lnTo>
                  <a:pt x="40600" y="33820"/>
                </a:lnTo>
                <a:lnTo>
                  <a:pt x="40590" y="33820"/>
                </a:lnTo>
                <a:lnTo>
                  <a:pt x="40580" y="33820"/>
                </a:lnTo>
                <a:lnTo>
                  <a:pt x="40570" y="33830"/>
                </a:lnTo>
                <a:lnTo>
                  <a:pt x="40580" y="33840"/>
                </a:lnTo>
                <a:lnTo>
                  <a:pt x="40610" y="33840"/>
                </a:lnTo>
                <a:lnTo>
                  <a:pt x="40620" y="33840"/>
                </a:lnTo>
                <a:lnTo>
                  <a:pt x="40630" y="33840"/>
                </a:lnTo>
                <a:lnTo>
                  <a:pt x="40630" y="33850"/>
                </a:lnTo>
                <a:lnTo>
                  <a:pt x="40640" y="33860"/>
                </a:lnTo>
                <a:lnTo>
                  <a:pt x="40650" y="33860"/>
                </a:lnTo>
                <a:lnTo>
                  <a:pt x="40640" y="33890"/>
                </a:lnTo>
                <a:lnTo>
                  <a:pt x="40660" y="33910"/>
                </a:lnTo>
                <a:lnTo>
                  <a:pt x="40660" y="33920"/>
                </a:lnTo>
                <a:lnTo>
                  <a:pt x="40650" y="33930"/>
                </a:lnTo>
                <a:lnTo>
                  <a:pt x="40640" y="33940"/>
                </a:lnTo>
                <a:lnTo>
                  <a:pt x="40630" y="33930"/>
                </a:lnTo>
                <a:lnTo>
                  <a:pt x="40620" y="33960"/>
                </a:lnTo>
                <a:lnTo>
                  <a:pt x="40620" y="33970"/>
                </a:lnTo>
                <a:lnTo>
                  <a:pt x="40630" y="33970"/>
                </a:lnTo>
                <a:lnTo>
                  <a:pt x="40630" y="33980"/>
                </a:lnTo>
                <a:lnTo>
                  <a:pt x="40630" y="33990"/>
                </a:lnTo>
                <a:lnTo>
                  <a:pt x="40630" y="34000"/>
                </a:lnTo>
                <a:lnTo>
                  <a:pt x="40630" y="34010"/>
                </a:lnTo>
                <a:lnTo>
                  <a:pt x="40640" y="34010"/>
                </a:lnTo>
                <a:lnTo>
                  <a:pt x="40640" y="34020"/>
                </a:lnTo>
                <a:lnTo>
                  <a:pt x="40640" y="34030"/>
                </a:lnTo>
                <a:lnTo>
                  <a:pt x="40630" y="34030"/>
                </a:lnTo>
                <a:lnTo>
                  <a:pt x="40620" y="34030"/>
                </a:lnTo>
                <a:lnTo>
                  <a:pt x="40600" y="34040"/>
                </a:lnTo>
                <a:lnTo>
                  <a:pt x="40590" y="34050"/>
                </a:lnTo>
                <a:lnTo>
                  <a:pt x="40580" y="34070"/>
                </a:lnTo>
                <a:lnTo>
                  <a:pt x="40580" y="34080"/>
                </a:lnTo>
                <a:lnTo>
                  <a:pt x="40560" y="34080"/>
                </a:lnTo>
                <a:lnTo>
                  <a:pt x="40550" y="34080"/>
                </a:lnTo>
                <a:lnTo>
                  <a:pt x="40550" y="34090"/>
                </a:lnTo>
                <a:lnTo>
                  <a:pt x="40540" y="34080"/>
                </a:lnTo>
                <a:lnTo>
                  <a:pt x="40530" y="34060"/>
                </a:lnTo>
                <a:lnTo>
                  <a:pt x="40520" y="34040"/>
                </a:lnTo>
                <a:lnTo>
                  <a:pt x="40510" y="34050"/>
                </a:lnTo>
                <a:lnTo>
                  <a:pt x="40490" y="34060"/>
                </a:lnTo>
                <a:lnTo>
                  <a:pt x="40490" y="34050"/>
                </a:lnTo>
                <a:lnTo>
                  <a:pt x="40490" y="34040"/>
                </a:lnTo>
                <a:lnTo>
                  <a:pt x="40510" y="34010"/>
                </a:lnTo>
                <a:lnTo>
                  <a:pt x="40510" y="33990"/>
                </a:lnTo>
                <a:lnTo>
                  <a:pt x="40520" y="33950"/>
                </a:lnTo>
                <a:lnTo>
                  <a:pt x="40520" y="33940"/>
                </a:lnTo>
                <a:lnTo>
                  <a:pt x="40510" y="33890"/>
                </a:lnTo>
                <a:lnTo>
                  <a:pt x="40510" y="33860"/>
                </a:lnTo>
                <a:lnTo>
                  <a:pt x="40500" y="33850"/>
                </a:lnTo>
                <a:lnTo>
                  <a:pt x="40500" y="33840"/>
                </a:lnTo>
                <a:lnTo>
                  <a:pt x="40500" y="33850"/>
                </a:lnTo>
                <a:lnTo>
                  <a:pt x="40490" y="33850"/>
                </a:lnTo>
                <a:lnTo>
                  <a:pt x="40490" y="33860"/>
                </a:lnTo>
                <a:lnTo>
                  <a:pt x="40480" y="33860"/>
                </a:lnTo>
                <a:lnTo>
                  <a:pt x="40470" y="33860"/>
                </a:lnTo>
                <a:lnTo>
                  <a:pt x="40460" y="33860"/>
                </a:lnTo>
                <a:lnTo>
                  <a:pt x="40460" y="33870"/>
                </a:lnTo>
                <a:lnTo>
                  <a:pt x="40460" y="33860"/>
                </a:lnTo>
                <a:lnTo>
                  <a:pt x="40460" y="33850"/>
                </a:lnTo>
                <a:lnTo>
                  <a:pt x="40450" y="33860"/>
                </a:lnTo>
                <a:lnTo>
                  <a:pt x="40440" y="33870"/>
                </a:lnTo>
                <a:lnTo>
                  <a:pt x="40430" y="33870"/>
                </a:lnTo>
                <a:lnTo>
                  <a:pt x="40410" y="33900"/>
                </a:lnTo>
                <a:lnTo>
                  <a:pt x="40400" y="33900"/>
                </a:lnTo>
                <a:lnTo>
                  <a:pt x="40390" y="33920"/>
                </a:lnTo>
                <a:lnTo>
                  <a:pt x="40370" y="33950"/>
                </a:lnTo>
                <a:lnTo>
                  <a:pt x="40360" y="33960"/>
                </a:lnTo>
                <a:lnTo>
                  <a:pt x="40340" y="33960"/>
                </a:lnTo>
                <a:lnTo>
                  <a:pt x="40340" y="33950"/>
                </a:lnTo>
                <a:lnTo>
                  <a:pt x="40340" y="33930"/>
                </a:lnTo>
                <a:lnTo>
                  <a:pt x="40350" y="33930"/>
                </a:lnTo>
                <a:lnTo>
                  <a:pt x="40370" y="33880"/>
                </a:lnTo>
                <a:lnTo>
                  <a:pt x="40380" y="33880"/>
                </a:lnTo>
                <a:lnTo>
                  <a:pt x="40400" y="33850"/>
                </a:lnTo>
                <a:lnTo>
                  <a:pt x="40400" y="33840"/>
                </a:lnTo>
                <a:lnTo>
                  <a:pt x="40410" y="33820"/>
                </a:lnTo>
                <a:lnTo>
                  <a:pt x="40430" y="33810"/>
                </a:lnTo>
                <a:lnTo>
                  <a:pt x="40450" y="33810"/>
                </a:lnTo>
                <a:lnTo>
                  <a:pt x="40440" y="33790"/>
                </a:lnTo>
                <a:lnTo>
                  <a:pt x="40430" y="33740"/>
                </a:lnTo>
                <a:lnTo>
                  <a:pt x="40420" y="33740"/>
                </a:lnTo>
                <a:lnTo>
                  <a:pt x="40410" y="33740"/>
                </a:lnTo>
                <a:lnTo>
                  <a:pt x="40410" y="33750"/>
                </a:lnTo>
                <a:lnTo>
                  <a:pt x="40410" y="33760"/>
                </a:lnTo>
                <a:lnTo>
                  <a:pt x="40400" y="33770"/>
                </a:lnTo>
                <a:lnTo>
                  <a:pt x="40390" y="33790"/>
                </a:lnTo>
                <a:lnTo>
                  <a:pt x="40390" y="33800"/>
                </a:lnTo>
                <a:lnTo>
                  <a:pt x="40380" y="33810"/>
                </a:lnTo>
                <a:lnTo>
                  <a:pt x="40380" y="33820"/>
                </a:lnTo>
                <a:lnTo>
                  <a:pt x="40370" y="33830"/>
                </a:lnTo>
                <a:lnTo>
                  <a:pt x="40370" y="33840"/>
                </a:lnTo>
                <a:lnTo>
                  <a:pt x="40360" y="33860"/>
                </a:lnTo>
                <a:lnTo>
                  <a:pt x="40300" y="33900"/>
                </a:lnTo>
                <a:lnTo>
                  <a:pt x="40320" y="33920"/>
                </a:lnTo>
                <a:lnTo>
                  <a:pt x="40330" y="33950"/>
                </a:lnTo>
                <a:lnTo>
                  <a:pt x="40290" y="33960"/>
                </a:lnTo>
                <a:lnTo>
                  <a:pt x="40270" y="34000"/>
                </a:lnTo>
                <a:lnTo>
                  <a:pt x="40280" y="34020"/>
                </a:lnTo>
                <a:lnTo>
                  <a:pt x="40280" y="34030"/>
                </a:lnTo>
                <a:lnTo>
                  <a:pt x="40280" y="34040"/>
                </a:lnTo>
                <a:lnTo>
                  <a:pt x="40250" y="34060"/>
                </a:lnTo>
                <a:lnTo>
                  <a:pt x="40240" y="34070"/>
                </a:lnTo>
                <a:lnTo>
                  <a:pt x="40230" y="34060"/>
                </a:lnTo>
                <a:lnTo>
                  <a:pt x="40200" y="34020"/>
                </a:lnTo>
                <a:lnTo>
                  <a:pt x="40170" y="34040"/>
                </a:lnTo>
                <a:lnTo>
                  <a:pt x="40170" y="34050"/>
                </a:lnTo>
                <a:lnTo>
                  <a:pt x="40210" y="34060"/>
                </a:lnTo>
                <a:lnTo>
                  <a:pt x="40210" y="34070"/>
                </a:lnTo>
                <a:lnTo>
                  <a:pt x="40190" y="34100"/>
                </a:lnTo>
                <a:lnTo>
                  <a:pt x="40170" y="34110"/>
                </a:lnTo>
                <a:lnTo>
                  <a:pt x="40120" y="34140"/>
                </a:lnTo>
                <a:lnTo>
                  <a:pt x="40100" y="34120"/>
                </a:lnTo>
                <a:lnTo>
                  <a:pt x="40100" y="34110"/>
                </a:lnTo>
                <a:lnTo>
                  <a:pt x="40090" y="34100"/>
                </a:lnTo>
                <a:lnTo>
                  <a:pt x="40090" y="34090"/>
                </a:lnTo>
                <a:lnTo>
                  <a:pt x="40090" y="34070"/>
                </a:lnTo>
                <a:lnTo>
                  <a:pt x="40080" y="34060"/>
                </a:lnTo>
                <a:lnTo>
                  <a:pt x="40080" y="34030"/>
                </a:lnTo>
                <a:lnTo>
                  <a:pt x="40080" y="34010"/>
                </a:lnTo>
                <a:lnTo>
                  <a:pt x="40080" y="34000"/>
                </a:lnTo>
                <a:lnTo>
                  <a:pt x="40050" y="34000"/>
                </a:lnTo>
                <a:lnTo>
                  <a:pt x="40040" y="34000"/>
                </a:lnTo>
                <a:lnTo>
                  <a:pt x="40030" y="34000"/>
                </a:lnTo>
                <a:lnTo>
                  <a:pt x="40020" y="34000"/>
                </a:lnTo>
                <a:lnTo>
                  <a:pt x="40000" y="34000"/>
                </a:lnTo>
                <a:lnTo>
                  <a:pt x="39990" y="34030"/>
                </a:lnTo>
                <a:lnTo>
                  <a:pt x="39970" y="34020"/>
                </a:lnTo>
                <a:lnTo>
                  <a:pt x="39970" y="33990"/>
                </a:lnTo>
                <a:lnTo>
                  <a:pt x="39970" y="33970"/>
                </a:lnTo>
                <a:lnTo>
                  <a:pt x="39980" y="33960"/>
                </a:lnTo>
                <a:lnTo>
                  <a:pt x="39980" y="33940"/>
                </a:lnTo>
                <a:lnTo>
                  <a:pt x="39980" y="33930"/>
                </a:lnTo>
                <a:lnTo>
                  <a:pt x="39970" y="33930"/>
                </a:lnTo>
                <a:lnTo>
                  <a:pt x="39940" y="33910"/>
                </a:lnTo>
                <a:lnTo>
                  <a:pt x="39910" y="33930"/>
                </a:lnTo>
                <a:lnTo>
                  <a:pt x="39890" y="33940"/>
                </a:lnTo>
                <a:lnTo>
                  <a:pt x="39880" y="33940"/>
                </a:lnTo>
                <a:lnTo>
                  <a:pt x="39870" y="33940"/>
                </a:lnTo>
                <a:lnTo>
                  <a:pt x="39850" y="33940"/>
                </a:lnTo>
                <a:lnTo>
                  <a:pt x="39840" y="33950"/>
                </a:lnTo>
                <a:lnTo>
                  <a:pt x="39830" y="33940"/>
                </a:lnTo>
                <a:lnTo>
                  <a:pt x="39820" y="33940"/>
                </a:lnTo>
                <a:lnTo>
                  <a:pt x="39800" y="33930"/>
                </a:lnTo>
                <a:lnTo>
                  <a:pt x="39800" y="33920"/>
                </a:lnTo>
                <a:lnTo>
                  <a:pt x="39790" y="33900"/>
                </a:lnTo>
                <a:lnTo>
                  <a:pt x="39800" y="33880"/>
                </a:lnTo>
                <a:lnTo>
                  <a:pt x="39800" y="33860"/>
                </a:lnTo>
                <a:lnTo>
                  <a:pt x="39790" y="33840"/>
                </a:lnTo>
                <a:lnTo>
                  <a:pt x="39780" y="33840"/>
                </a:lnTo>
                <a:lnTo>
                  <a:pt x="39760" y="33850"/>
                </a:lnTo>
                <a:lnTo>
                  <a:pt x="39740" y="33820"/>
                </a:lnTo>
                <a:lnTo>
                  <a:pt x="39750" y="33780"/>
                </a:lnTo>
                <a:lnTo>
                  <a:pt x="39700" y="33790"/>
                </a:lnTo>
                <a:lnTo>
                  <a:pt x="39700" y="33800"/>
                </a:lnTo>
                <a:lnTo>
                  <a:pt x="39700" y="33810"/>
                </a:lnTo>
                <a:lnTo>
                  <a:pt x="39630" y="33780"/>
                </a:lnTo>
                <a:lnTo>
                  <a:pt x="39580" y="33760"/>
                </a:lnTo>
                <a:lnTo>
                  <a:pt x="39580" y="33730"/>
                </a:lnTo>
                <a:lnTo>
                  <a:pt x="39570" y="33720"/>
                </a:lnTo>
                <a:lnTo>
                  <a:pt x="39550" y="33710"/>
                </a:lnTo>
                <a:lnTo>
                  <a:pt x="39550" y="33700"/>
                </a:lnTo>
                <a:lnTo>
                  <a:pt x="39540" y="33700"/>
                </a:lnTo>
                <a:lnTo>
                  <a:pt x="39530" y="33690"/>
                </a:lnTo>
                <a:lnTo>
                  <a:pt x="39460" y="33740"/>
                </a:lnTo>
                <a:lnTo>
                  <a:pt x="39450" y="33740"/>
                </a:lnTo>
                <a:lnTo>
                  <a:pt x="39460" y="33710"/>
                </a:lnTo>
                <a:lnTo>
                  <a:pt x="39460" y="33660"/>
                </a:lnTo>
                <a:lnTo>
                  <a:pt x="39480" y="33660"/>
                </a:lnTo>
                <a:lnTo>
                  <a:pt x="39510" y="33670"/>
                </a:lnTo>
                <a:lnTo>
                  <a:pt x="39520" y="33660"/>
                </a:lnTo>
                <a:lnTo>
                  <a:pt x="39540" y="33660"/>
                </a:lnTo>
                <a:lnTo>
                  <a:pt x="39550" y="33630"/>
                </a:lnTo>
                <a:lnTo>
                  <a:pt x="39550" y="33590"/>
                </a:lnTo>
                <a:lnTo>
                  <a:pt x="39550" y="33580"/>
                </a:lnTo>
                <a:lnTo>
                  <a:pt x="39550" y="33560"/>
                </a:lnTo>
                <a:lnTo>
                  <a:pt x="39550" y="33550"/>
                </a:lnTo>
                <a:lnTo>
                  <a:pt x="39550" y="33540"/>
                </a:lnTo>
                <a:lnTo>
                  <a:pt x="39550" y="33530"/>
                </a:lnTo>
                <a:lnTo>
                  <a:pt x="39540" y="33530"/>
                </a:lnTo>
                <a:lnTo>
                  <a:pt x="39540" y="33520"/>
                </a:lnTo>
                <a:lnTo>
                  <a:pt x="39530" y="33520"/>
                </a:lnTo>
                <a:lnTo>
                  <a:pt x="39530" y="33510"/>
                </a:lnTo>
                <a:lnTo>
                  <a:pt x="39520" y="33510"/>
                </a:lnTo>
                <a:lnTo>
                  <a:pt x="39520" y="33500"/>
                </a:lnTo>
                <a:lnTo>
                  <a:pt x="39520" y="33490"/>
                </a:lnTo>
                <a:lnTo>
                  <a:pt x="39530" y="33490"/>
                </a:lnTo>
                <a:lnTo>
                  <a:pt x="39530" y="33440"/>
                </a:lnTo>
                <a:lnTo>
                  <a:pt x="39540" y="33430"/>
                </a:lnTo>
                <a:lnTo>
                  <a:pt x="39550" y="33430"/>
                </a:lnTo>
                <a:lnTo>
                  <a:pt x="39550" y="33420"/>
                </a:lnTo>
                <a:lnTo>
                  <a:pt x="39560" y="33420"/>
                </a:lnTo>
                <a:lnTo>
                  <a:pt x="39560" y="33410"/>
                </a:lnTo>
                <a:lnTo>
                  <a:pt x="39570" y="33400"/>
                </a:lnTo>
                <a:lnTo>
                  <a:pt x="39570" y="33390"/>
                </a:lnTo>
                <a:lnTo>
                  <a:pt x="39570" y="33370"/>
                </a:lnTo>
                <a:lnTo>
                  <a:pt x="39570" y="33360"/>
                </a:lnTo>
                <a:lnTo>
                  <a:pt x="39570" y="33330"/>
                </a:lnTo>
                <a:lnTo>
                  <a:pt x="39560" y="33320"/>
                </a:lnTo>
                <a:lnTo>
                  <a:pt x="39570" y="33310"/>
                </a:lnTo>
                <a:lnTo>
                  <a:pt x="39580" y="33310"/>
                </a:lnTo>
                <a:lnTo>
                  <a:pt x="39590" y="33250"/>
                </a:lnTo>
                <a:lnTo>
                  <a:pt x="39590" y="33240"/>
                </a:lnTo>
                <a:lnTo>
                  <a:pt x="39600" y="33240"/>
                </a:lnTo>
                <a:lnTo>
                  <a:pt x="39640" y="33190"/>
                </a:lnTo>
                <a:lnTo>
                  <a:pt x="39640" y="33180"/>
                </a:lnTo>
                <a:lnTo>
                  <a:pt x="39640" y="33160"/>
                </a:lnTo>
                <a:lnTo>
                  <a:pt x="39650" y="33130"/>
                </a:lnTo>
                <a:lnTo>
                  <a:pt x="39650" y="33120"/>
                </a:lnTo>
                <a:lnTo>
                  <a:pt x="39660" y="33120"/>
                </a:lnTo>
                <a:lnTo>
                  <a:pt x="39660" y="33110"/>
                </a:lnTo>
                <a:lnTo>
                  <a:pt x="39670" y="33100"/>
                </a:lnTo>
                <a:lnTo>
                  <a:pt x="39670" y="33080"/>
                </a:lnTo>
                <a:lnTo>
                  <a:pt x="39680" y="33050"/>
                </a:lnTo>
                <a:lnTo>
                  <a:pt x="39630" y="33050"/>
                </a:lnTo>
                <a:lnTo>
                  <a:pt x="39560" y="33050"/>
                </a:lnTo>
                <a:lnTo>
                  <a:pt x="39550" y="33050"/>
                </a:lnTo>
                <a:lnTo>
                  <a:pt x="39560" y="33050"/>
                </a:lnTo>
                <a:lnTo>
                  <a:pt x="39560" y="33040"/>
                </a:lnTo>
                <a:lnTo>
                  <a:pt x="39560" y="33030"/>
                </a:lnTo>
                <a:lnTo>
                  <a:pt x="39560" y="33020"/>
                </a:lnTo>
                <a:lnTo>
                  <a:pt x="39570" y="33010"/>
                </a:lnTo>
                <a:lnTo>
                  <a:pt x="39570" y="33000"/>
                </a:lnTo>
                <a:lnTo>
                  <a:pt x="39570" y="32990"/>
                </a:lnTo>
                <a:lnTo>
                  <a:pt x="39580" y="32960"/>
                </a:lnTo>
                <a:lnTo>
                  <a:pt x="39590" y="32950"/>
                </a:lnTo>
                <a:lnTo>
                  <a:pt x="39580" y="32950"/>
                </a:lnTo>
                <a:lnTo>
                  <a:pt x="39590" y="32950"/>
                </a:lnTo>
                <a:lnTo>
                  <a:pt x="39590" y="32930"/>
                </a:lnTo>
                <a:lnTo>
                  <a:pt x="39600" y="32920"/>
                </a:lnTo>
                <a:lnTo>
                  <a:pt x="39600" y="32890"/>
                </a:lnTo>
                <a:lnTo>
                  <a:pt x="39610" y="32870"/>
                </a:lnTo>
                <a:lnTo>
                  <a:pt x="39610" y="32860"/>
                </a:lnTo>
                <a:lnTo>
                  <a:pt x="39620" y="32860"/>
                </a:lnTo>
                <a:lnTo>
                  <a:pt x="39620" y="32840"/>
                </a:lnTo>
                <a:lnTo>
                  <a:pt x="39630" y="32820"/>
                </a:lnTo>
                <a:lnTo>
                  <a:pt x="39630" y="32800"/>
                </a:lnTo>
                <a:lnTo>
                  <a:pt x="39640" y="32790"/>
                </a:lnTo>
                <a:lnTo>
                  <a:pt x="39640" y="32780"/>
                </a:lnTo>
                <a:lnTo>
                  <a:pt x="39650" y="32760"/>
                </a:lnTo>
                <a:lnTo>
                  <a:pt x="39660" y="32710"/>
                </a:lnTo>
                <a:lnTo>
                  <a:pt x="39670" y="32670"/>
                </a:lnTo>
                <a:lnTo>
                  <a:pt x="39680" y="32640"/>
                </a:lnTo>
                <a:lnTo>
                  <a:pt x="39680" y="32630"/>
                </a:lnTo>
                <a:lnTo>
                  <a:pt x="39700" y="32580"/>
                </a:lnTo>
                <a:lnTo>
                  <a:pt x="39710" y="32560"/>
                </a:lnTo>
                <a:lnTo>
                  <a:pt x="39720" y="32520"/>
                </a:lnTo>
                <a:lnTo>
                  <a:pt x="39740" y="32450"/>
                </a:lnTo>
                <a:lnTo>
                  <a:pt x="39750" y="32420"/>
                </a:lnTo>
                <a:lnTo>
                  <a:pt x="39770" y="32350"/>
                </a:lnTo>
                <a:lnTo>
                  <a:pt x="39790" y="32290"/>
                </a:lnTo>
                <a:lnTo>
                  <a:pt x="39800" y="32260"/>
                </a:lnTo>
                <a:lnTo>
                  <a:pt x="39810" y="32230"/>
                </a:lnTo>
                <a:lnTo>
                  <a:pt x="39810" y="32220"/>
                </a:lnTo>
                <a:lnTo>
                  <a:pt x="39820" y="32220"/>
                </a:lnTo>
                <a:lnTo>
                  <a:pt x="39830" y="32210"/>
                </a:lnTo>
                <a:lnTo>
                  <a:pt x="39850" y="32210"/>
                </a:lnTo>
                <a:lnTo>
                  <a:pt x="39870" y="32200"/>
                </a:lnTo>
                <a:lnTo>
                  <a:pt x="39890" y="32190"/>
                </a:lnTo>
                <a:lnTo>
                  <a:pt x="39910" y="32180"/>
                </a:lnTo>
                <a:lnTo>
                  <a:pt x="39930" y="32180"/>
                </a:lnTo>
                <a:lnTo>
                  <a:pt x="39930" y="32170"/>
                </a:lnTo>
                <a:lnTo>
                  <a:pt x="39940" y="32180"/>
                </a:lnTo>
                <a:lnTo>
                  <a:pt x="39950" y="32180"/>
                </a:lnTo>
                <a:lnTo>
                  <a:pt x="39950" y="32170"/>
                </a:lnTo>
                <a:lnTo>
                  <a:pt x="39950" y="32160"/>
                </a:lnTo>
                <a:lnTo>
                  <a:pt x="39950" y="32150"/>
                </a:lnTo>
                <a:lnTo>
                  <a:pt x="39950" y="32140"/>
                </a:lnTo>
                <a:lnTo>
                  <a:pt x="39940" y="32130"/>
                </a:lnTo>
                <a:lnTo>
                  <a:pt x="39880" y="32140"/>
                </a:lnTo>
                <a:lnTo>
                  <a:pt x="39870" y="32140"/>
                </a:lnTo>
                <a:lnTo>
                  <a:pt x="39860" y="32060"/>
                </a:lnTo>
                <a:lnTo>
                  <a:pt x="39860" y="32050"/>
                </a:lnTo>
                <a:lnTo>
                  <a:pt x="39860" y="32040"/>
                </a:lnTo>
                <a:lnTo>
                  <a:pt x="39850" y="31970"/>
                </a:lnTo>
                <a:lnTo>
                  <a:pt x="39850" y="31910"/>
                </a:lnTo>
                <a:lnTo>
                  <a:pt x="39850" y="31900"/>
                </a:lnTo>
                <a:lnTo>
                  <a:pt x="39880" y="31900"/>
                </a:lnTo>
                <a:lnTo>
                  <a:pt x="39910" y="31890"/>
                </a:lnTo>
                <a:lnTo>
                  <a:pt x="39940" y="31880"/>
                </a:lnTo>
                <a:lnTo>
                  <a:pt x="39970" y="31880"/>
                </a:lnTo>
                <a:lnTo>
                  <a:pt x="39990" y="31870"/>
                </a:lnTo>
                <a:lnTo>
                  <a:pt x="40020" y="31870"/>
                </a:lnTo>
                <a:lnTo>
                  <a:pt x="40060" y="31900"/>
                </a:lnTo>
                <a:lnTo>
                  <a:pt x="40100" y="31930"/>
                </a:lnTo>
                <a:lnTo>
                  <a:pt x="40160" y="31970"/>
                </a:lnTo>
                <a:lnTo>
                  <a:pt x="40210" y="32010"/>
                </a:lnTo>
                <a:lnTo>
                  <a:pt x="40250" y="32040"/>
                </a:lnTo>
                <a:lnTo>
                  <a:pt x="40260" y="32050"/>
                </a:lnTo>
                <a:lnTo>
                  <a:pt x="40270" y="32060"/>
                </a:lnTo>
                <a:lnTo>
                  <a:pt x="40290" y="32070"/>
                </a:lnTo>
                <a:lnTo>
                  <a:pt x="40300" y="32080"/>
                </a:lnTo>
                <a:lnTo>
                  <a:pt x="40320" y="32090"/>
                </a:lnTo>
                <a:lnTo>
                  <a:pt x="40320" y="32100"/>
                </a:lnTo>
                <a:lnTo>
                  <a:pt x="40330" y="32100"/>
                </a:lnTo>
                <a:lnTo>
                  <a:pt x="40350" y="32110"/>
                </a:lnTo>
                <a:lnTo>
                  <a:pt x="40360" y="32120"/>
                </a:lnTo>
                <a:lnTo>
                  <a:pt x="40360" y="32130"/>
                </a:lnTo>
                <a:lnTo>
                  <a:pt x="40380" y="32140"/>
                </a:lnTo>
                <a:lnTo>
                  <a:pt x="40400" y="32150"/>
                </a:lnTo>
                <a:lnTo>
                  <a:pt x="40410" y="32160"/>
                </a:lnTo>
                <a:lnTo>
                  <a:pt x="40430" y="32180"/>
                </a:lnTo>
                <a:lnTo>
                  <a:pt x="40450" y="32190"/>
                </a:lnTo>
                <a:lnTo>
                  <a:pt x="40480" y="32210"/>
                </a:lnTo>
                <a:lnTo>
                  <a:pt x="40490" y="32220"/>
                </a:lnTo>
                <a:lnTo>
                  <a:pt x="40490" y="32230"/>
                </a:lnTo>
                <a:lnTo>
                  <a:pt x="40500" y="32230"/>
                </a:lnTo>
                <a:lnTo>
                  <a:pt x="40510" y="32240"/>
                </a:lnTo>
                <a:lnTo>
                  <a:pt x="40530" y="32250"/>
                </a:lnTo>
                <a:lnTo>
                  <a:pt x="40970" y="31690"/>
                </a:lnTo>
                <a:lnTo>
                  <a:pt x="41220" y="31380"/>
                </a:lnTo>
                <a:lnTo>
                  <a:pt x="41320" y="31390"/>
                </a:lnTo>
                <a:lnTo>
                  <a:pt x="41320" y="31380"/>
                </a:lnTo>
                <a:lnTo>
                  <a:pt x="41320" y="31350"/>
                </a:lnTo>
                <a:lnTo>
                  <a:pt x="41330" y="31330"/>
                </a:lnTo>
                <a:lnTo>
                  <a:pt x="41380" y="31340"/>
                </a:lnTo>
                <a:lnTo>
                  <a:pt x="41380" y="31320"/>
                </a:lnTo>
                <a:lnTo>
                  <a:pt x="41440" y="31340"/>
                </a:lnTo>
                <a:lnTo>
                  <a:pt x="41450" y="31350"/>
                </a:lnTo>
                <a:lnTo>
                  <a:pt x="41460" y="31350"/>
                </a:lnTo>
                <a:lnTo>
                  <a:pt x="41550" y="31390"/>
                </a:lnTo>
                <a:lnTo>
                  <a:pt x="41910" y="31130"/>
                </a:lnTo>
                <a:lnTo>
                  <a:pt x="41950" y="31160"/>
                </a:lnTo>
                <a:lnTo>
                  <a:pt x="41970" y="31180"/>
                </a:lnTo>
                <a:lnTo>
                  <a:pt x="42000" y="31190"/>
                </a:lnTo>
                <a:lnTo>
                  <a:pt x="42040" y="31230"/>
                </a:lnTo>
                <a:lnTo>
                  <a:pt x="42090" y="31270"/>
                </a:lnTo>
                <a:lnTo>
                  <a:pt x="42100" y="31280"/>
                </a:lnTo>
                <a:lnTo>
                  <a:pt x="42100" y="31270"/>
                </a:lnTo>
                <a:lnTo>
                  <a:pt x="42120" y="31250"/>
                </a:lnTo>
                <a:lnTo>
                  <a:pt x="42140" y="31230"/>
                </a:lnTo>
                <a:lnTo>
                  <a:pt x="42140" y="31220"/>
                </a:lnTo>
                <a:lnTo>
                  <a:pt x="42120" y="31210"/>
                </a:lnTo>
                <a:lnTo>
                  <a:pt x="42170" y="31150"/>
                </a:lnTo>
                <a:lnTo>
                  <a:pt x="42190" y="31120"/>
                </a:lnTo>
                <a:lnTo>
                  <a:pt x="42220" y="31080"/>
                </a:lnTo>
                <a:lnTo>
                  <a:pt x="42250" y="31070"/>
                </a:lnTo>
                <a:lnTo>
                  <a:pt x="42260" y="31070"/>
                </a:lnTo>
                <a:lnTo>
                  <a:pt x="42280" y="31070"/>
                </a:lnTo>
                <a:lnTo>
                  <a:pt x="42300" y="31060"/>
                </a:lnTo>
                <a:lnTo>
                  <a:pt x="42310" y="31060"/>
                </a:lnTo>
                <a:lnTo>
                  <a:pt x="42350" y="31090"/>
                </a:lnTo>
                <a:lnTo>
                  <a:pt x="42440" y="31130"/>
                </a:lnTo>
                <a:lnTo>
                  <a:pt x="42450" y="31140"/>
                </a:lnTo>
                <a:lnTo>
                  <a:pt x="42530" y="31170"/>
                </a:lnTo>
                <a:lnTo>
                  <a:pt x="42540" y="31180"/>
                </a:lnTo>
                <a:lnTo>
                  <a:pt x="42570" y="31200"/>
                </a:lnTo>
                <a:lnTo>
                  <a:pt x="42620" y="31220"/>
                </a:lnTo>
                <a:lnTo>
                  <a:pt x="42700" y="31260"/>
                </a:lnTo>
                <a:lnTo>
                  <a:pt x="42730" y="31270"/>
                </a:lnTo>
                <a:lnTo>
                  <a:pt x="42740" y="31270"/>
                </a:lnTo>
                <a:lnTo>
                  <a:pt x="42750" y="31270"/>
                </a:lnTo>
                <a:lnTo>
                  <a:pt x="42760" y="31270"/>
                </a:lnTo>
                <a:lnTo>
                  <a:pt x="42770" y="31270"/>
                </a:lnTo>
                <a:lnTo>
                  <a:pt x="42780" y="31270"/>
                </a:lnTo>
                <a:lnTo>
                  <a:pt x="42790" y="31270"/>
                </a:lnTo>
                <a:lnTo>
                  <a:pt x="42800" y="31270"/>
                </a:lnTo>
                <a:lnTo>
                  <a:pt x="42810" y="31270"/>
                </a:lnTo>
                <a:lnTo>
                  <a:pt x="42810" y="31260"/>
                </a:lnTo>
                <a:lnTo>
                  <a:pt x="42810" y="31250"/>
                </a:lnTo>
                <a:lnTo>
                  <a:pt x="42820" y="31240"/>
                </a:lnTo>
                <a:lnTo>
                  <a:pt x="42820" y="31230"/>
                </a:lnTo>
                <a:lnTo>
                  <a:pt x="42830" y="31220"/>
                </a:lnTo>
                <a:lnTo>
                  <a:pt x="42830" y="31210"/>
                </a:lnTo>
                <a:lnTo>
                  <a:pt x="42840" y="31180"/>
                </a:lnTo>
                <a:lnTo>
                  <a:pt x="42850" y="31160"/>
                </a:lnTo>
                <a:lnTo>
                  <a:pt x="42860" y="31160"/>
                </a:lnTo>
                <a:lnTo>
                  <a:pt x="42860" y="31150"/>
                </a:lnTo>
                <a:lnTo>
                  <a:pt x="42860" y="31140"/>
                </a:lnTo>
                <a:lnTo>
                  <a:pt x="42870" y="31140"/>
                </a:lnTo>
                <a:lnTo>
                  <a:pt x="42870" y="31130"/>
                </a:lnTo>
                <a:lnTo>
                  <a:pt x="42870" y="31140"/>
                </a:lnTo>
                <a:lnTo>
                  <a:pt x="42880" y="31130"/>
                </a:lnTo>
                <a:lnTo>
                  <a:pt x="42890" y="31120"/>
                </a:lnTo>
                <a:lnTo>
                  <a:pt x="42900" y="31120"/>
                </a:lnTo>
                <a:lnTo>
                  <a:pt x="42950" y="31140"/>
                </a:lnTo>
                <a:lnTo>
                  <a:pt x="42960" y="31140"/>
                </a:lnTo>
                <a:lnTo>
                  <a:pt x="43080" y="31130"/>
                </a:lnTo>
                <a:lnTo>
                  <a:pt x="43100" y="31090"/>
                </a:lnTo>
                <a:lnTo>
                  <a:pt x="43120" y="31100"/>
                </a:lnTo>
                <a:lnTo>
                  <a:pt x="43130" y="31100"/>
                </a:lnTo>
                <a:lnTo>
                  <a:pt x="43160" y="31090"/>
                </a:lnTo>
                <a:lnTo>
                  <a:pt x="43180" y="31060"/>
                </a:lnTo>
                <a:lnTo>
                  <a:pt x="43190" y="31030"/>
                </a:lnTo>
                <a:lnTo>
                  <a:pt x="43200" y="31020"/>
                </a:lnTo>
                <a:lnTo>
                  <a:pt x="43210" y="30980"/>
                </a:lnTo>
                <a:lnTo>
                  <a:pt x="43220" y="30930"/>
                </a:lnTo>
                <a:lnTo>
                  <a:pt x="43230" y="30920"/>
                </a:lnTo>
                <a:lnTo>
                  <a:pt x="43230" y="30910"/>
                </a:lnTo>
                <a:lnTo>
                  <a:pt x="43240" y="30890"/>
                </a:lnTo>
                <a:lnTo>
                  <a:pt x="43250" y="30870"/>
                </a:lnTo>
                <a:lnTo>
                  <a:pt x="43250" y="30850"/>
                </a:lnTo>
                <a:lnTo>
                  <a:pt x="43260" y="30820"/>
                </a:lnTo>
                <a:lnTo>
                  <a:pt x="43260" y="30810"/>
                </a:lnTo>
                <a:lnTo>
                  <a:pt x="43270" y="30800"/>
                </a:lnTo>
                <a:lnTo>
                  <a:pt x="43270" y="30790"/>
                </a:lnTo>
                <a:lnTo>
                  <a:pt x="43280" y="30770"/>
                </a:lnTo>
                <a:lnTo>
                  <a:pt x="43290" y="30750"/>
                </a:lnTo>
                <a:lnTo>
                  <a:pt x="43290" y="30740"/>
                </a:lnTo>
                <a:lnTo>
                  <a:pt x="43290" y="30730"/>
                </a:lnTo>
                <a:lnTo>
                  <a:pt x="43300" y="30720"/>
                </a:lnTo>
                <a:lnTo>
                  <a:pt x="43310" y="30700"/>
                </a:lnTo>
                <a:lnTo>
                  <a:pt x="43320" y="30670"/>
                </a:lnTo>
                <a:lnTo>
                  <a:pt x="43310" y="30670"/>
                </a:lnTo>
                <a:lnTo>
                  <a:pt x="43330" y="30630"/>
                </a:lnTo>
                <a:lnTo>
                  <a:pt x="43340" y="30630"/>
                </a:lnTo>
                <a:lnTo>
                  <a:pt x="43350" y="30630"/>
                </a:lnTo>
                <a:lnTo>
                  <a:pt x="43350" y="30620"/>
                </a:lnTo>
                <a:lnTo>
                  <a:pt x="43360" y="30620"/>
                </a:lnTo>
                <a:lnTo>
                  <a:pt x="43370" y="30620"/>
                </a:lnTo>
                <a:lnTo>
                  <a:pt x="43370" y="30610"/>
                </a:lnTo>
                <a:lnTo>
                  <a:pt x="43380" y="30610"/>
                </a:lnTo>
                <a:lnTo>
                  <a:pt x="43380" y="30600"/>
                </a:lnTo>
                <a:lnTo>
                  <a:pt x="43390" y="30590"/>
                </a:lnTo>
                <a:lnTo>
                  <a:pt x="43400" y="30590"/>
                </a:lnTo>
                <a:lnTo>
                  <a:pt x="43410" y="30590"/>
                </a:lnTo>
                <a:lnTo>
                  <a:pt x="43410" y="30600"/>
                </a:lnTo>
                <a:lnTo>
                  <a:pt x="43420" y="30600"/>
                </a:lnTo>
                <a:lnTo>
                  <a:pt x="43430" y="30600"/>
                </a:lnTo>
                <a:lnTo>
                  <a:pt x="43440" y="30610"/>
                </a:lnTo>
                <a:lnTo>
                  <a:pt x="43450" y="30610"/>
                </a:lnTo>
                <a:lnTo>
                  <a:pt x="43450" y="30600"/>
                </a:lnTo>
                <a:lnTo>
                  <a:pt x="43460" y="30590"/>
                </a:lnTo>
                <a:lnTo>
                  <a:pt x="43480" y="30580"/>
                </a:lnTo>
                <a:lnTo>
                  <a:pt x="43490" y="30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