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Ogres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Ogr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48150" y="31420"/>
                </a:moveTo>
                <a:lnTo>
                  <a:pt x="48150" y="31370"/>
                </a:lnTo>
                <a:lnTo>
                  <a:pt x="48150" y="31360"/>
                </a:lnTo>
                <a:lnTo>
                  <a:pt x="48150" y="31350"/>
                </a:lnTo>
                <a:lnTo>
                  <a:pt x="48150" y="31340"/>
                </a:lnTo>
                <a:lnTo>
                  <a:pt x="48150" y="31330"/>
                </a:lnTo>
                <a:lnTo>
                  <a:pt x="48150" y="31310"/>
                </a:lnTo>
                <a:lnTo>
                  <a:pt x="48140" y="31300"/>
                </a:lnTo>
                <a:lnTo>
                  <a:pt x="48160" y="31280"/>
                </a:lnTo>
                <a:lnTo>
                  <a:pt x="48150" y="31270"/>
                </a:lnTo>
                <a:lnTo>
                  <a:pt x="48140" y="31260"/>
                </a:lnTo>
                <a:lnTo>
                  <a:pt x="48130" y="31250"/>
                </a:lnTo>
                <a:lnTo>
                  <a:pt x="48120" y="31230"/>
                </a:lnTo>
                <a:lnTo>
                  <a:pt x="48120" y="31220"/>
                </a:lnTo>
                <a:lnTo>
                  <a:pt x="48110" y="31210"/>
                </a:lnTo>
                <a:lnTo>
                  <a:pt x="48110" y="31200"/>
                </a:lnTo>
                <a:lnTo>
                  <a:pt x="48110" y="31180"/>
                </a:lnTo>
                <a:lnTo>
                  <a:pt x="48110" y="31170"/>
                </a:lnTo>
                <a:lnTo>
                  <a:pt x="48110" y="31160"/>
                </a:lnTo>
                <a:lnTo>
                  <a:pt x="48110" y="31150"/>
                </a:lnTo>
                <a:lnTo>
                  <a:pt x="48120" y="31140"/>
                </a:lnTo>
                <a:lnTo>
                  <a:pt x="48120" y="31130"/>
                </a:lnTo>
                <a:lnTo>
                  <a:pt x="48130" y="31120"/>
                </a:lnTo>
                <a:lnTo>
                  <a:pt x="48140" y="31110"/>
                </a:lnTo>
                <a:lnTo>
                  <a:pt x="48140" y="31100"/>
                </a:lnTo>
                <a:lnTo>
                  <a:pt x="48150" y="31090"/>
                </a:lnTo>
                <a:lnTo>
                  <a:pt x="48150" y="31070"/>
                </a:lnTo>
                <a:lnTo>
                  <a:pt x="48150" y="31060"/>
                </a:lnTo>
                <a:lnTo>
                  <a:pt x="48160" y="31060"/>
                </a:lnTo>
                <a:lnTo>
                  <a:pt x="48170" y="31050"/>
                </a:lnTo>
                <a:lnTo>
                  <a:pt x="48180" y="31050"/>
                </a:lnTo>
                <a:lnTo>
                  <a:pt x="48190" y="31040"/>
                </a:lnTo>
                <a:lnTo>
                  <a:pt x="48200" y="31040"/>
                </a:lnTo>
                <a:lnTo>
                  <a:pt x="48200" y="31030"/>
                </a:lnTo>
                <a:lnTo>
                  <a:pt x="48210" y="31010"/>
                </a:lnTo>
                <a:lnTo>
                  <a:pt x="48210" y="31000"/>
                </a:lnTo>
                <a:lnTo>
                  <a:pt x="48220" y="30990"/>
                </a:lnTo>
                <a:lnTo>
                  <a:pt x="48220" y="30970"/>
                </a:lnTo>
                <a:lnTo>
                  <a:pt x="48230" y="30960"/>
                </a:lnTo>
                <a:lnTo>
                  <a:pt x="48240" y="30930"/>
                </a:lnTo>
                <a:lnTo>
                  <a:pt x="48250" y="30930"/>
                </a:lnTo>
                <a:lnTo>
                  <a:pt x="48260" y="30920"/>
                </a:lnTo>
                <a:lnTo>
                  <a:pt x="48280" y="30910"/>
                </a:lnTo>
                <a:lnTo>
                  <a:pt x="48290" y="30910"/>
                </a:lnTo>
                <a:lnTo>
                  <a:pt x="48290" y="30900"/>
                </a:lnTo>
                <a:lnTo>
                  <a:pt x="48320" y="30890"/>
                </a:lnTo>
                <a:lnTo>
                  <a:pt x="48330" y="30880"/>
                </a:lnTo>
                <a:lnTo>
                  <a:pt x="48330" y="30870"/>
                </a:lnTo>
                <a:lnTo>
                  <a:pt x="48330" y="30860"/>
                </a:lnTo>
                <a:lnTo>
                  <a:pt x="48330" y="30830"/>
                </a:lnTo>
                <a:lnTo>
                  <a:pt x="48320" y="30810"/>
                </a:lnTo>
                <a:lnTo>
                  <a:pt x="48310" y="30800"/>
                </a:lnTo>
                <a:lnTo>
                  <a:pt x="48320" y="30790"/>
                </a:lnTo>
                <a:lnTo>
                  <a:pt x="48330" y="30790"/>
                </a:lnTo>
                <a:lnTo>
                  <a:pt x="48330" y="30780"/>
                </a:lnTo>
                <a:lnTo>
                  <a:pt x="48330" y="30770"/>
                </a:lnTo>
                <a:lnTo>
                  <a:pt x="48320" y="30760"/>
                </a:lnTo>
                <a:lnTo>
                  <a:pt x="48320" y="30750"/>
                </a:lnTo>
                <a:lnTo>
                  <a:pt x="48310" y="30720"/>
                </a:lnTo>
                <a:lnTo>
                  <a:pt x="48310" y="30710"/>
                </a:lnTo>
                <a:lnTo>
                  <a:pt x="48310" y="30700"/>
                </a:lnTo>
                <a:lnTo>
                  <a:pt x="48290" y="30690"/>
                </a:lnTo>
                <a:lnTo>
                  <a:pt x="48260" y="30650"/>
                </a:lnTo>
                <a:lnTo>
                  <a:pt x="48270" y="30640"/>
                </a:lnTo>
                <a:lnTo>
                  <a:pt x="48280" y="30630"/>
                </a:lnTo>
                <a:lnTo>
                  <a:pt x="48280" y="30620"/>
                </a:lnTo>
                <a:lnTo>
                  <a:pt x="48260" y="30600"/>
                </a:lnTo>
                <a:lnTo>
                  <a:pt x="48250" y="30590"/>
                </a:lnTo>
                <a:lnTo>
                  <a:pt x="48230" y="30580"/>
                </a:lnTo>
                <a:lnTo>
                  <a:pt x="48220" y="30580"/>
                </a:lnTo>
                <a:lnTo>
                  <a:pt x="48210" y="30570"/>
                </a:lnTo>
                <a:lnTo>
                  <a:pt x="48190" y="30550"/>
                </a:lnTo>
                <a:lnTo>
                  <a:pt x="48190" y="30540"/>
                </a:lnTo>
                <a:lnTo>
                  <a:pt x="48180" y="30540"/>
                </a:lnTo>
                <a:lnTo>
                  <a:pt x="48180" y="30530"/>
                </a:lnTo>
                <a:lnTo>
                  <a:pt x="48160" y="30530"/>
                </a:lnTo>
                <a:lnTo>
                  <a:pt x="48140" y="30530"/>
                </a:lnTo>
                <a:lnTo>
                  <a:pt x="48130" y="30530"/>
                </a:lnTo>
                <a:lnTo>
                  <a:pt x="48120" y="30510"/>
                </a:lnTo>
                <a:lnTo>
                  <a:pt x="48120" y="30500"/>
                </a:lnTo>
                <a:lnTo>
                  <a:pt x="48120" y="30490"/>
                </a:lnTo>
                <a:lnTo>
                  <a:pt x="48110" y="30480"/>
                </a:lnTo>
                <a:lnTo>
                  <a:pt x="48110" y="30470"/>
                </a:lnTo>
                <a:lnTo>
                  <a:pt x="48090" y="30430"/>
                </a:lnTo>
                <a:lnTo>
                  <a:pt x="48090" y="30410"/>
                </a:lnTo>
                <a:lnTo>
                  <a:pt x="48080" y="30400"/>
                </a:lnTo>
                <a:lnTo>
                  <a:pt x="48080" y="30390"/>
                </a:lnTo>
                <a:lnTo>
                  <a:pt x="48070" y="30380"/>
                </a:lnTo>
                <a:lnTo>
                  <a:pt x="48070" y="30370"/>
                </a:lnTo>
                <a:lnTo>
                  <a:pt x="48070" y="30360"/>
                </a:lnTo>
                <a:lnTo>
                  <a:pt x="48070" y="30350"/>
                </a:lnTo>
                <a:lnTo>
                  <a:pt x="48070" y="30340"/>
                </a:lnTo>
                <a:lnTo>
                  <a:pt x="48030" y="30290"/>
                </a:lnTo>
                <a:lnTo>
                  <a:pt x="48040" y="30270"/>
                </a:lnTo>
                <a:lnTo>
                  <a:pt x="48050" y="30250"/>
                </a:lnTo>
                <a:lnTo>
                  <a:pt x="48070" y="30240"/>
                </a:lnTo>
                <a:lnTo>
                  <a:pt x="48080" y="30240"/>
                </a:lnTo>
                <a:lnTo>
                  <a:pt x="48090" y="30230"/>
                </a:lnTo>
                <a:lnTo>
                  <a:pt x="48100" y="30230"/>
                </a:lnTo>
                <a:lnTo>
                  <a:pt x="48120" y="30220"/>
                </a:lnTo>
                <a:lnTo>
                  <a:pt x="48130" y="30220"/>
                </a:lnTo>
                <a:lnTo>
                  <a:pt x="48140" y="30210"/>
                </a:lnTo>
                <a:lnTo>
                  <a:pt x="48150" y="30220"/>
                </a:lnTo>
                <a:lnTo>
                  <a:pt x="48220" y="30260"/>
                </a:lnTo>
                <a:lnTo>
                  <a:pt x="48240" y="30260"/>
                </a:lnTo>
                <a:lnTo>
                  <a:pt x="48250" y="30270"/>
                </a:lnTo>
                <a:lnTo>
                  <a:pt x="48260" y="30270"/>
                </a:lnTo>
                <a:lnTo>
                  <a:pt x="48270" y="30280"/>
                </a:lnTo>
                <a:lnTo>
                  <a:pt x="48280" y="30280"/>
                </a:lnTo>
                <a:lnTo>
                  <a:pt x="48290" y="30280"/>
                </a:lnTo>
                <a:lnTo>
                  <a:pt x="48300" y="30280"/>
                </a:lnTo>
                <a:lnTo>
                  <a:pt x="48310" y="30280"/>
                </a:lnTo>
                <a:lnTo>
                  <a:pt x="48320" y="30280"/>
                </a:lnTo>
                <a:lnTo>
                  <a:pt x="48340" y="30280"/>
                </a:lnTo>
                <a:lnTo>
                  <a:pt x="48360" y="30280"/>
                </a:lnTo>
                <a:lnTo>
                  <a:pt x="48380" y="30280"/>
                </a:lnTo>
                <a:lnTo>
                  <a:pt x="48390" y="30280"/>
                </a:lnTo>
                <a:lnTo>
                  <a:pt x="48420" y="30280"/>
                </a:lnTo>
                <a:lnTo>
                  <a:pt x="48440" y="30290"/>
                </a:lnTo>
                <a:lnTo>
                  <a:pt x="48440" y="30300"/>
                </a:lnTo>
                <a:lnTo>
                  <a:pt x="48470" y="30310"/>
                </a:lnTo>
                <a:lnTo>
                  <a:pt x="48500" y="30330"/>
                </a:lnTo>
                <a:lnTo>
                  <a:pt x="48510" y="30340"/>
                </a:lnTo>
                <a:lnTo>
                  <a:pt x="48530" y="30350"/>
                </a:lnTo>
                <a:lnTo>
                  <a:pt x="48530" y="30360"/>
                </a:lnTo>
                <a:lnTo>
                  <a:pt x="48520" y="30360"/>
                </a:lnTo>
                <a:lnTo>
                  <a:pt x="48530" y="30400"/>
                </a:lnTo>
                <a:lnTo>
                  <a:pt x="48560" y="30430"/>
                </a:lnTo>
                <a:lnTo>
                  <a:pt x="48560" y="30440"/>
                </a:lnTo>
                <a:lnTo>
                  <a:pt x="48570" y="30440"/>
                </a:lnTo>
                <a:lnTo>
                  <a:pt x="48570" y="30410"/>
                </a:lnTo>
                <a:lnTo>
                  <a:pt x="48570" y="30380"/>
                </a:lnTo>
                <a:lnTo>
                  <a:pt x="48560" y="30380"/>
                </a:lnTo>
                <a:lnTo>
                  <a:pt x="48560" y="30360"/>
                </a:lnTo>
                <a:lnTo>
                  <a:pt x="48550" y="30360"/>
                </a:lnTo>
                <a:lnTo>
                  <a:pt x="48550" y="30350"/>
                </a:lnTo>
                <a:lnTo>
                  <a:pt x="48550" y="30340"/>
                </a:lnTo>
                <a:lnTo>
                  <a:pt x="48550" y="30330"/>
                </a:lnTo>
                <a:lnTo>
                  <a:pt x="48560" y="30330"/>
                </a:lnTo>
                <a:lnTo>
                  <a:pt x="48590" y="30320"/>
                </a:lnTo>
                <a:lnTo>
                  <a:pt x="48620" y="30330"/>
                </a:lnTo>
                <a:lnTo>
                  <a:pt x="48630" y="30340"/>
                </a:lnTo>
                <a:lnTo>
                  <a:pt x="48640" y="30340"/>
                </a:lnTo>
                <a:lnTo>
                  <a:pt x="48660" y="30350"/>
                </a:lnTo>
                <a:lnTo>
                  <a:pt x="48680" y="30360"/>
                </a:lnTo>
                <a:lnTo>
                  <a:pt x="48670" y="30390"/>
                </a:lnTo>
                <a:lnTo>
                  <a:pt x="48680" y="30400"/>
                </a:lnTo>
                <a:lnTo>
                  <a:pt x="48690" y="30410"/>
                </a:lnTo>
                <a:lnTo>
                  <a:pt x="48700" y="30410"/>
                </a:lnTo>
                <a:lnTo>
                  <a:pt x="48700" y="30420"/>
                </a:lnTo>
                <a:lnTo>
                  <a:pt x="48710" y="30450"/>
                </a:lnTo>
                <a:lnTo>
                  <a:pt x="48730" y="30450"/>
                </a:lnTo>
                <a:lnTo>
                  <a:pt x="48750" y="30450"/>
                </a:lnTo>
                <a:lnTo>
                  <a:pt x="48770" y="30470"/>
                </a:lnTo>
                <a:lnTo>
                  <a:pt x="48780" y="30470"/>
                </a:lnTo>
                <a:lnTo>
                  <a:pt x="48790" y="30470"/>
                </a:lnTo>
                <a:lnTo>
                  <a:pt x="48810" y="30460"/>
                </a:lnTo>
                <a:lnTo>
                  <a:pt x="48820" y="30460"/>
                </a:lnTo>
                <a:lnTo>
                  <a:pt x="48810" y="30460"/>
                </a:lnTo>
                <a:lnTo>
                  <a:pt x="48810" y="30470"/>
                </a:lnTo>
                <a:lnTo>
                  <a:pt x="48810" y="30480"/>
                </a:lnTo>
                <a:lnTo>
                  <a:pt x="48800" y="30490"/>
                </a:lnTo>
                <a:lnTo>
                  <a:pt x="48800" y="30500"/>
                </a:lnTo>
                <a:lnTo>
                  <a:pt x="48790" y="30510"/>
                </a:lnTo>
                <a:lnTo>
                  <a:pt x="48800" y="30520"/>
                </a:lnTo>
                <a:lnTo>
                  <a:pt x="48800" y="30530"/>
                </a:lnTo>
                <a:lnTo>
                  <a:pt x="48800" y="30540"/>
                </a:lnTo>
                <a:lnTo>
                  <a:pt x="48810" y="30540"/>
                </a:lnTo>
                <a:lnTo>
                  <a:pt x="48810" y="30550"/>
                </a:lnTo>
                <a:lnTo>
                  <a:pt x="48810" y="30560"/>
                </a:lnTo>
                <a:lnTo>
                  <a:pt x="48810" y="30570"/>
                </a:lnTo>
                <a:lnTo>
                  <a:pt x="48810" y="30580"/>
                </a:lnTo>
                <a:lnTo>
                  <a:pt x="48800" y="30590"/>
                </a:lnTo>
                <a:lnTo>
                  <a:pt x="48780" y="30590"/>
                </a:lnTo>
                <a:lnTo>
                  <a:pt x="48780" y="30600"/>
                </a:lnTo>
                <a:lnTo>
                  <a:pt x="48800" y="30600"/>
                </a:lnTo>
                <a:lnTo>
                  <a:pt x="48820" y="30600"/>
                </a:lnTo>
                <a:lnTo>
                  <a:pt x="48820" y="30610"/>
                </a:lnTo>
                <a:lnTo>
                  <a:pt x="48820" y="30620"/>
                </a:lnTo>
                <a:lnTo>
                  <a:pt x="48830" y="30620"/>
                </a:lnTo>
                <a:lnTo>
                  <a:pt x="48830" y="30630"/>
                </a:lnTo>
                <a:lnTo>
                  <a:pt x="48820" y="30630"/>
                </a:lnTo>
                <a:lnTo>
                  <a:pt x="48820" y="30640"/>
                </a:lnTo>
                <a:lnTo>
                  <a:pt x="48810" y="30640"/>
                </a:lnTo>
                <a:lnTo>
                  <a:pt x="48800" y="30650"/>
                </a:lnTo>
                <a:lnTo>
                  <a:pt x="48790" y="30650"/>
                </a:lnTo>
                <a:lnTo>
                  <a:pt x="48780" y="30650"/>
                </a:lnTo>
                <a:lnTo>
                  <a:pt x="48770" y="30650"/>
                </a:lnTo>
                <a:lnTo>
                  <a:pt x="48770" y="30640"/>
                </a:lnTo>
                <a:lnTo>
                  <a:pt x="48760" y="30640"/>
                </a:lnTo>
                <a:lnTo>
                  <a:pt x="48750" y="30630"/>
                </a:lnTo>
                <a:lnTo>
                  <a:pt x="48740" y="30610"/>
                </a:lnTo>
                <a:lnTo>
                  <a:pt x="48730" y="30610"/>
                </a:lnTo>
                <a:lnTo>
                  <a:pt x="48730" y="30600"/>
                </a:lnTo>
                <a:lnTo>
                  <a:pt x="48730" y="30580"/>
                </a:lnTo>
                <a:lnTo>
                  <a:pt x="48720" y="30570"/>
                </a:lnTo>
                <a:lnTo>
                  <a:pt x="48720" y="30560"/>
                </a:lnTo>
                <a:lnTo>
                  <a:pt x="48700" y="30570"/>
                </a:lnTo>
                <a:lnTo>
                  <a:pt x="48710" y="30580"/>
                </a:lnTo>
                <a:lnTo>
                  <a:pt x="48710" y="30590"/>
                </a:lnTo>
                <a:lnTo>
                  <a:pt x="48710" y="30600"/>
                </a:lnTo>
                <a:lnTo>
                  <a:pt x="48710" y="30610"/>
                </a:lnTo>
                <a:lnTo>
                  <a:pt x="48710" y="30620"/>
                </a:lnTo>
                <a:lnTo>
                  <a:pt x="48720" y="30620"/>
                </a:lnTo>
                <a:lnTo>
                  <a:pt x="48720" y="30630"/>
                </a:lnTo>
                <a:lnTo>
                  <a:pt x="48730" y="30630"/>
                </a:lnTo>
                <a:lnTo>
                  <a:pt x="48730" y="30640"/>
                </a:lnTo>
                <a:lnTo>
                  <a:pt x="48740" y="30630"/>
                </a:lnTo>
                <a:lnTo>
                  <a:pt x="48740" y="30640"/>
                </a:lnTo>
                <a:lnTo>
                  <a:pt x="48760" y="30640"/>
                </a:lnTo>
                <a:lnTo>
                  <a:pt x="48750" y="30650"/>
                </a:lnTo>
                <a:lnTo>
                  <a:pt x="48750" y="30660"/>
                </a:lnTo>
                <a:lnTo>
                  <a:pt x="48740" y="30660"/>
                </a:lnTo>
                <a:lnTo>
                  <a:pt x="48730" y="30670"/>
                </a:lnTo>
                <a:lnTo>
                  <a:pt x="48740" y="30670"/>
                </a:lnTo>
                <a:lnTo>
                  <a:pt x="48750" y="30680"/>
                </a:lnTo>
                <a:lnTo>
                  <a:pt x="48770" y="30680"/>
                </a:lnTo>
                <a:lnTo>
                  <a:pt x="48770" y="30690"/>
                </a:lnTo>
                <a:lnTo>
                  <a:pt x="48770" y="30700"/>
                </a:lnTo>
                <a:lnTo>
                  <a:pt x="48780" y="30720"/>
                </a:lnTo>
                <a:lnTo>
                  <a:pt x="48790" y="30730"/>
                </a:lnTo>
                <a:lnTo>
                  <a:pt x="48820" y="30730"/>
                </a:lnTo>
                <a:lnTo>
                  <a:pt x="48830" y="30730"/>
                </a:lnTo>
                <a:lnTo>
                  <a:pt x="48840" y="30730"/>
                </a:lnTo>
                <a:lnTo>
                  <a:pt x="48850" y="30730"/>
                </a:lnTo>
                <a:lnTo>
                  <a:pt x="48860" y="30730"/>
                </a:lnTo>
                <a:lnTo>
                  <a:pt x="48870" y="30730"/>
                </a:lnTo>
                <a:lnTo>
                  <a:pt x="48890" y="30730"/>
                </a:lnTo>
                <a:lnTo>
                  <a:pt x="48900" y="30730"/>
                </a:lnTo>
                <a:lnTo>
                  <a:pt x="48910" y="30730"/>
                </a:lnTo>
                <a:lnTo>
                  <a:pt x="48940" y="30730"/>
                </a:lnTo>
                <a:lnTo>
                  <a:pt x="48950" y="30730"/>
                </a:lnTo>
                <a:lnTo>
                  <a:pt x="49000" y="30720"/>
                </a:lnTo>
                <a:lnTo>
                  <a:pt x="49020" y="30700"/>
                </a:lnTo>
                <a:lnTo>
                  <a:pt x="49040" y="30670"/>
                </a:lnTo>
                <a:lnTo>
                  <a:pt x="49050" y="30670"/>
                </a:lnTo>
                <a:lnTo>
                  <a:pt x="49050" y="30660"/>
                </a:lnTo>
                <a:lnTo>
                  <a:pt x="49050" y="30650"/>
                </a:lnTo>
                <a:lnTo>
                  <a:pt x="49060" y="30640"/>
                </a:lnTo>
                <a:lnTo>
                  <a:pt x="49070" y="30620"/>
                </a:lnTo>
                <a:lnTo>
                  <a:pt x="49090" y="30590"/>
                </a:lnTo>
                <a:lnTo>
                  <a:pt x="49100" y="30590"/>
                </a:lnTo>
                <a:lnTo>
                  <a:pt x="49090" y="30590"/>
                </a:lnTo>
                <a:lnTo>
                  <a:pt x="49090" y="30580"/>
                </a:lnTo>
                <a:lnTo>
                  <a:pt x="49070" y="30570"/>
                </a:lnTo>
                <a:lnTo>
                  <a:pt x="49060" y="30570"/>
                </a:lnTo>
                <a:lnTo>
                  <a:pt x="49040" y="30560"/>
                </a:lnTo>
                <a:lnTo>
                  <a:pt x="49030" y="30550"/>
                </a:lnTo>
                <a:lnTo>
                  <a:pt x="49020" y="30550"/>
                </a:lnTo>
                <a:lnTo>
                  <a:pt x="49020" y="30540"/>
                </a:lnTo>
                <a:lnTo>
                  <a:pt x="49010" y="30530"/>
                </a:lnTo>
                <a:lnTo>
                  <a:pt x="49010" y="30520"/>
                </a:lnTo>
                <a:lnTo>
                  <a:pt x="49030" y="30490"/>
                </a:lnTo>
                <a:lnTo>
                  <a:pt x="49060" y="30460"/>
                </a:lnTo>
                <a:lnTo>
                  <a:pt x="49080" y="30440"/>
                </a:lnTo>
                <a:lnTo>
                  <a:pt x="49100" y="30420"/>
                </a:lnTo>
                <a:lnTo>
                  <a:pt x="49100" y="30410"/>
                </a:lnTo>
                <a:lnTo>
                  <a:pt x="49020" y="30340"/>
                </a:lnTo>
                <a:lnTo>
                  <a:pt x="48940" y="30270"/>
                </a:lnTo>
                <a:lnTo>
                  <a:pt x="48940" y="30280"/>
                </a:lnTo>
                <a:lnTo>
                  <a:pt x="48930" y="30280"/>
                </a:lnTo>
                <a:lnTo>
                  <a:pt x="48930" y="30290"/>
                </a:lnTo>
                <a:lnTo>
                  <a:pt x="48920" y="30290"/>
                </a:lnTo>
                <a:lnTo>
                  <a:pt x="48910" y="30280"/>
                </a:lnTo>
                <a:lnTo>
                  <a:pt x="48900" y="30280"/>
                </a:lnTo>
                <a:lnTo>
                  <a:pt x="48890" y="30270"/>
                </a:lnTo>
                <a:lnTo>
                  <a:pt x="48900" y="30270"/>
                </a:lnTo>
                <a:lnTo>
                  <a:pt x="48900" y="30260"/>
                </a:lnTo>
                <a:lnTo>
                  <a:pt x="48910" y="30260"/>
                </a:lnTo>
                <a:lnTo>
                  <a:pt x="48920" y="30260"/>
                </a:lnTo>
                <a:lnTo>
                  <a:pt x="48920" y="30250"/>
                </a:lnTo>
                <a:lnTo>
                  <a:pt x="48910" y="30250"/>
                </a:lnTo>
                <a:lnTo>
                  <a:pt x="48900" y="30250"/>
                </a:lnTo>
                <a:lnTo>
                  <a:pt x="48890" y="30250"/>
                </a:lnTo>
                <a:lnTo>
                  <a:pt x="48900" y="30240"/>
                </a:lnTo>
                <a:lnTo>
                  <a:pt x="48910" y="30240"/>
                </a:lnTo>
                <a:lnTo>
                  <a:pt x="48910" y="30230"/>
                </a:lnTo>
                <a:lnTo>
                  <a:pt x="48920" y="30230"/>
                </a:lnTo>
                <a:lnTo>
                  <a:pt x="48920" y="30220"/>
                </a:lnTo>
                <a:lnTo>
                  <a:pt x="48920" y="30210"/>
                </a:lnTo>
                <a:lnTo>
                  <a:pt x="48920" y="30200"/>
                </a:lnTo>
                <a:lnTo>
                  <a:pt x="48910" y="30190"/>
                </a:lnTo>
                <a:lnTo>
                  <a:pt x="48910" y="30180"/>
                </a:lnTo>
                <a:lnTo>
                  <a:pt x="48900" y="30180"/>
                </a:lnTo>
                <a:lnTo>
                  <a:pt x="48900" y="30170"/>
                </a:lnTo>
                <a:lnTo>
                  <a:pt x="48890" y="30170"/>
                </a:lnTo>
                <a:lnTo>
                  <a:pt x="48880" y="30170"/>
                </a:lnTo>
                <a:lnTo>
                  <a:pt x="48880" y="30160"/>
                </a:lnTo>
                <a:lnTo>
                  <a:pt x="48880" y="30150"/>
                </a:lnTo>
                <a:lnTo>
                  <a:pt x="48870" y="30150"/>
                </a:lnTo>
                <a:lnTo>
                  <a:pt x="48870" y="30140"/>
                </a:lnTo>
                <a:lnTo>
                  <a:pt x="48870" y="30130"/>
                </a:lnTo>
                <a:lnTo>
                  <a:pt x="48860" y="30130"/>
                </a:lnTo>
                <a:lnTo>
                  <a:pt x="48840" y="30120"/>
                </a:lnTo>
                <a:lnTo>
                  <a:pt x="48840" y="30110"/>
                </a:lnTo>
                <a:lnTo>
                  <a:pt x="48850" y="30100"/>
                </a:lnTo>
                <a:lnTo>
                  <a:pt x="48850" y="30080"/>
                </a:lnTo>
                <a:lnTo>
                  <a:pt x="48860" y="30070"/>
                </a:lnTo>
                <a:lnTo>
                  <a:pt x="48860" y="30060"/>
                </a:lnTo>
                <a:lnTo>
                  <a:pt x="48860" y="30050"/>
                </a:lnTo>
                <a:lnTo>
                  <a:pt x="48860" y="30040"/>
                </a:lnTo>
                <a:lnTo>
                  <a:pt x="48850" y="30010"/>
                </a:lnTo>
                <a:lnTo>
                  <a:pt x="48860" y="30010"/>
                </a:lnTo>
                <a:lnTo>
                  <a:pt x="48880" y="30010"/>
                </a:lnTo>
                <a:lnTo>
                  <a:pt x="48890" y="30010"/>
                </a:lnTo>
                <a:lnTo>
                  <a:pt x="48910" y="30000"/>
                </a:lnTo>
                <a:lnTo>
                  <a:pt x="48930" y="30000"/>
                </a:lnTo>
                <a:lnTo>
                  <a:pt x="48950" y="30000"/>
                </a:lnTo>
                <a:lnTo>
                  <a:pt x="49000" y="29990"/>
                </a:lnTo>
                <a:lnTo>
                  <a:pt x="49010" y="29990"/>
                </a:lnTo>
                <a:lnTo>
                  <a:pt x="49030" y="29990"/>
                </a:lnTo>
                <a:lnTo>
                  <a:pt x="49040" y="30020"/>
                </a:lnTo>
                <a:lnTo>
                  <a:pt x="49060" y="30050"/>
                </a:lnTo>
                <a:lnTo>
                  <a:pt x="49070" y="30080"/>
                </a:lnTo>
                <a:lnTo>
                  <a:pt x="49070" y="30100"/>
                </a:lnTo>
                <a:lnTo>
                  <a:pt x="49070" y="30110"/>
                </a:lnTo>
                <a:lnTo>
                  <a:pt x="49080" y="30110"/>
                </a:lnTo>
                <a:lnTo>
                  <a:pt x="49110" y="30100"/>
                </a:lnTo>
                <a:lnTo>
                  <a:pt x="49120" y="30060"/>
                </a:lnTo>
                <a:lnTo>
                  <a:pt x="49190" y="30010"/>
                </a:lnTo>
                <a:lnTo>
                  <a:pt x="49200" y="30000"/>
                </a:lnTo>
                <a:lnTo>
                  <a:pt x="49210" y="30000"/>
                </a:lnTo>
                <a:lnTo>
                  <a:pt x="49220" y="29990"/>
                </a:lnTo>
                <a:lnTo>
                  <a:pt x="49230" y="29990"/>
                </a:lnTo>
                <a:lnTo>
                  <a:pt x="49240" y="30010"/>
                </a:lnTo>
                <a:lnTo>
                  <a:pt x="49240" y="30030"/>
                </a:lnTo>
                <a:lnTo>
                  <a:pt x="49240" y="30040"/>
                </a:lnTo>
                <a:lnTo>
                  <a:pt x="49250" y="30040"/>
                </a:lnTo>
                <a:lnTo>
                  <a:pt x="49250" y="30050"/>
                </a:lnTo>
                <a:lnTo>
                  <a:pt x="49260" y="30050"/>
                </a:lnTo>
                <a:lnTo>
                  <a:pt x="49260" y="30040"/>
                </a:lnTo>
                <a:lnTo>
                  <a:pt x="49270" y="30040"/>
                </a:lnTo>
                <a:lnTo>
                  <a:pt x="49280" y="30040"/>
                </a:lnTo>
                <a:lnTo>
                  <a:pt x="49290" y="30040"/>
                </a:lnTo>
                <a:lnTo>
                  <a:pt x="49310" y="30030"/>
                </a:lnTo>
                <a:lnTo>
                  <a:pt x="49320" y="30030"/>
                </a:lnTo>
                <a:lnTo>
                  <a:pt x="49330" y="30040"/>
                </a:lnTo>
                <a:lnTo>
                  <a:pt x="49350" y="30060"/>
                </a:lnTo>
                <a:lnTo>
                  <a:pt x="49360" y="30060"/>
                </a:lnTo>
                <a:lnTo>
                  <a:pt x="49380" y="30050"/>
                </a:lnTo>
                <a:lnTo>
                  <a:pt x="49400" y="30050"/>
                </a:lnTo>
                <a:lnTo>
                  <a:pt x="49400" y="30040"/>
                </a:lnTo>
                <a:lnTo>
                  <a:pt x="49420" y="29990"/>
                </a:lnTo>
                <a:lnTo>
                  <a:pt x="49430" y="29980"/>
                </a:lnTo>
                <a:lnTo>
                  <a:pt x="49430" y="29970"/>
                </a:lnTo>
                <a:lnTo>
                  <a:pt x="49440" y="29970"/>
                </a:lnTo>
                <a:lnTo>
                  <a:pt x="49450" y="29980"/>
                </a:lnTo>
                <a:lnTo>
                  <a:pt x="49460" y="29980"/>
                </a:lnTo>
                <a:lnTo>
                  <a:pt x="49470" y="29990"/>
                </a:lnTo>
                <a:lnTo>
                  <a:pt x="49480" y="29990"/>
                </a:lnTo>
                <a:lnTo>
                  <a:pt x="49490" y="29990"/>
                </a:lnTo>
                <a:lnTo>
                  <a:pt x="49500" y="30000"/>
                </a:lnTo>
                <a:lnTo>
                  <a:pt x="49510" y="30000"/>
                </a:lnTo>
                <a:lnTo>
                  <a:pt x="49520" y="30000"/>
                </a:lnTo>
                <a:lnTo>
                  <a:pt x="49530" y="29990"/>
                </a:lnTo>
                <a:lnTo>
                  <a:pt x="49550" y="29990"/>
                </a:lnTo>
                <a:lnTo>
                  <a:pt x="49560" y="29980"/>
                </a:lnTo>
                <a:lnTo>
                  <a:pt x="49570" y="29980"/>
                </a:lnTo>
                <a:lnTo>
                  <a:pt x="49590" y="29970"/>
                </a:lnTo>
                <a:lnTo>
                  <a:pt x="49600" y="29970"/>
                </a:lnTo>
                <a:lnTo>
                  <a:pt x="49610" y="29960"/>
                </a:lnTo>
                <a:lnTo>
                  <a:pt x="49650" y="29950"/>
                </a:lnTo>
                <a:lnTo>
                  <a:pt x="49660" y="29950"/>
                </a:lnTo>
                <a:lnTo>
                  <a:pt x="49680" y="29940"/>
                </a:lnTo>
                <a:lnTo>
                  <a:pt x="49710" y="30010"/>
                </a:lnTo>
                <a:lnTo>
                  <a:pt x="49730" y="30040"/>
                </a:lnTo>
                <a:lnTo>
                  <a:pt x="49730" y="30060"/>
                </a:lnTo>
                <a:lnTo>
                  <a:pt x="49760" y="30110"/>
                </a:lnTo>
                <a:lnTo>
                  <a:pt x="49760" y="30120"/>
                </a:lnTo>
                <a:lnTo>
                  <a:pt x="49770" y="30130"/>
                </a:lnTo>
                <a:lnTo>
                  <a:pt x="49790" y="30180"/>
                </a:lnTo>
                <a:lnTo>
                  <a:pt x="49800" y="30210"/>
                </a:lnTo>
                <a:lnTo>
                  <a:pt x="49810" y="30220"/>
                </a:lnTo>
                <a:lnTo>
                  <a:pt x="49820" y="30240"/>
                </a:lnTo>
                <a:lnTo>
                  <a:pt x="49840" y="30290"/>
                </a:lnTo>
                <a:lnTo>
                  <a:pt x="49840" y="30300"/>
                </a:lnTo>
                <a:lnTo>
                  <a:pt x="49840" y="30310"/>
                </a:lnTo>
                <a:lnTo>
                  <a:pt x="49860" y="30310"/>
                </a:lnTo>
                <a:lnTo>
                  <a:pt x="49890" y="30310"/>
                </a:lnTo>
                <a:lnTo>
                  <a:pt x="49920" y="30310"/>
                </a:lnTo>
                <a:lnTo>
                  <a:pt x="49960" y="30320"/>
                </a:lnTo>
                <a:lnTo>
                  <a:pt x="49990" y="30320"/>
                </a:lnTo>
                <a:lnTo>
                  <a:pt x="50020" y="30320"/>
                </a:lnTo>
                <a:lnTo>
                  <a:pt x="50040" y="30330"/>
                </a:lnTo>
                <a:lnTo>
                  <a:pt x="50070" y="30330"/>
                </a:lnTo>
                <a:lnTo>
                  <a:pt x="50080" y="30330"/>
                </a:lnTo>
                <a:lnTo>
                  <a:pt x="50090" y="30330"/>
                </a:lnTo>
                <a:lnTo>
                  <a:pt x="50100" y="30330"/>
                </a:lnTo>
                <a:lnTo>
                  <a:pt x="50110" y="30340"/>
                </a:lnTo>
                <a:lnTo>
                  <a:pt x="50130" y="30340"/>
                </a:lnTo>
                <a:lnTo>
                  <a:pt x="50140" y="30340"/>
                </a:lnTo>
                <a:lnTo>
                  <a:pt x="50160" y="30340"/>
                </a:lnTo>
                <a:lnTo>
                  <a:pt x="50170" y="30340"/>
                </a:lnTo>
                <a:lnTo>
                  <a:pt x="50180" y="30340"/>
                </a:lnTo>
                <a:lnTo>
                  <a:pt x="50190" y="30340"/>
                </a:lnTo>
                <a:lnTo>
                  <a:pt x="50200" y="30340"/>
                </a:lnTo>
                <a:lnTo>
                  <a:pt x="50210" y="30350"/>
                </a:lnTo>
                <a:lnTo>
                  <a:pt x="50220" y="30350"/>
                </a:lnTo>
                <a:lnTo>
                  <a:pt x="50230" y="30350"/>
                </a:lnTo>
                <a:lnTo>
                  <a:pt x="50240" y="30350"/>
                </a:lnTo>
                <a:lnTo>
                  <a:pt x="50250" y="30350"/>
                </a:lnTo>
                <a:lnTo>
                  <a:pt x="50260" y="30350"/>
                </a:lnTo>
                <a:lnTo>
                  <a:pt x="50280" y="30340"/>
                </a:lnTo>
                <a:lnTo>
                  <a:pt x="50290" y="30340"/>
                </a:lnTo>
                <a:lnTo>
                  <a:pt x="50300" y="30340"/>
                </a:lnTo>
                <a:lnTo>
                  <a:pt x="50310" y="30340"/>
                </a:lnTo>
                <a:lnTo>
                  <a:pt x="50340" y="30340"/>
                </a:lnTo>
                <a:lnTo>
                  <a:pt x="50350" y="30330"/>
                </a:lnTo>
                <a:lnTo>
                  <a:pt x="50360" y="30330"/>
                </a:lnTo>
                <a:lnTo>
                  <a:pt x="50400" y="30320"/>
                </a:lnTo>
                <a:lnTo>
                  <a:pt x="50490" y="30310"/>
                </a:lnTo>
                <a:lnTo>
                  <a:pt x="50560" y="30300"/>
                </a:lnTo>
                <a:lnTo>
                  <a:pt x="50600" y="30290"/>
                </a:lnTo>
                <a:lnTo>
                  <a:pt x="50670" y="30280"/>
                </a:lnTo>
                <a:lnTo>
                  <a:pt x="50700" y="30270"/>
                </a:lnTo>
                <a:lnTo>
                  <a:pt x="50780" y="30260"/>
                </a:lnTo>
                <a:lnTo>
                  <a:pt x="50860" y="30250"/>
                </a:lnTo>
                <a:lnTo>
                  <a:pt x="50870" y="30240"/>
                </a:lnTo>
                <a:lnTo>
                  <a:pt x="50970" y="30230"/>
                </a:lnTo>
                <a:lnTo>
                  <a:pt x="51040" y="30210"/>
                </a:lnTo>
                <a:lnTo>
                  <a:pt x="51130" y="30200"/>
                </a:lnTo>
                <a:lnTo>
                  <a:pt x="51210" y="30190"/>
                </a:lnTo>
                <a:lnTo>
                  <a:pt x="51290" y="30170"/>
                </a:lnTo>
                <a:lnTo>
                  <a:pt x="51390" y="30160"/>
                </a:lnTo>
                <a:lnTo>
                  <a:pt x="51480" y="30140"/>
                </a:lnTo>
                <a:lnTo>
                  <a:pt x="51580" y="30130"/>
                </a:lnTo>
                <a:lnTo>
                  <a:pt x="51580" y="30120"/>
                </a:lnTo>
                <a:lnTo>
                  <a:pt x="51610" y="30120"/>
                </a:lnTo>
                <a:lnTo>
                  <a:pt x="51660" y="30110"/>
                </a:lnTo>
                <a:lnTo>
                  <a:pt x="51670" y="30110"/>
                </a:lnTo>
                <a:lnTo>
                  <a:pt x="51680" y="30110"/>
                </a:lnTo>
                <a:lnTo>
                  <a:pt x="51700" y="30110"/>
                </a:lnTo>
                <a:lnTo>
                  <a:pt x="51710" y="30100"/>
                </a:lnTo>
                <a:lnTo>
                  <a:pt x="51770" y="30090"/>
                </a:lnTo>
                <a:lnTo>
                  <a:pt x="51770" y="30080"/>
                </a:lnTo>
                <a:lnTo>
                  <a:pt x="51750" y="29990"/>
                </a:lnTo>
                <a:lnTo>
                  <a:pt x="51740" y="29880"/>
                </a:lnTo>
                <a:lnTo>
                  <a:pt x="51730" y="29840"/>
                </a:lnTo>
                <a:lnTo>
                  <a:pt x="51830" y="29820"/>
                </a:lnTo>
                <a:lnTo>
                  <a:pt x="51840" y="29850"/>
                </a:lnTo>
                <a:lnTo>
                  <a:pt x="51880" y="29840"/>
                </a:lnTo>
                <a:lnTo>
                  <a:pt x="51930" y="29820"/>
                </a:lnTo>
                <a:lnTo>
                  <a:pt x="51940" y="29820"/>
                </a:lnTo>
                <a:lnTo>
                  <a:pt x="51950" y="29820"/>
                </a:lnTo>
                <a:lnTo>
                  <a:pt x="52040" y="29790"/>
                </a:lnTo>
                <a:lnTo>
                  <a:pt x="52050" y="29780"/>
                </a:lnTo>
                <a:lnTo>
                  <a:pt x="52060" y="29790"/>
                </a:lnTo>
                <a:lnTo>
                  <a:pt x="52080" y="29800"/>
                </a:lnTo>
                <a:lnTo>
                  <a:pt x="52090" y="29810"/>
                </a:lnTo>
                <a:lnTo>
                  <a:pt x="52100" y="29810"/>
                </a:lnTo>
                <a:lnTo>
                  <a:pt x="52120" y="29830"/>
                </a:lnTo>
                <a:lnTo>
                  <a:pt x="52140" y="29830"/>
                </a:lnTo>
                <a:lnTo>
                  <a:pt x="52140" y="29810"/>
                </a:lnTo>
                <a:lnTo>
                  <a:pt x="52150" y="29800"/>
                </a:lnTo>
                <a:lnTo>
                  <a:pt x="52180" y="29760"/>
                </a:lnTo>
                <a:lnTo>
                  <a:pt x="52250" y="29680"/>
                </a:lnTo>
                <a:lnTo>
                  <a:pt x="52470" y="29500"/>
                </a:lnTo>
                <a:lnTo>
                  <a:pt x="52480" y="29490"/>
                </a:lnTo>
                <a:lnTo>
                  <a:pt x="52480" y="29470"/>
                </a:lnTo>
                <a:lnTo>
                  <a:pt x="52480" y="29450"/>
                </a:lnTo>
                <a:lnTo>
                  <a:pt x="52540" y="29430"/>
                </a:lnTo>
                <a:lnTo>
                  <a:pt x="52570" y="29420"/>
                </a:lnTo>
                <a:lnTo>
                  <a:pt x="52610" y="29380"/>
                </a:lnTo>
                <a:lnTo>
                  <a:pt x="52660" y="29340"/>
                </a:lnTo>
                <a:lnTo>
                  <a:pt x="52680" y="29330"/>
                </a:lnTo>
                <a:lnTo>
                  <a:pt x="52680" y="29320"/>
                </a:lnTo>
                <a:lnTo>
                  <a:pt x="52700" y="29310"/>
                </a:lnTo>
                <a:lnTo>
                  <a:pt x="52770" y="29260"/>
                </a:lnTo>
                <a:lnTo>
                  <a:pt x="52790" y="29240"/>
                </a:lnTo>
                <a:lnTo>
                  <a:pt x="52820" y="29220"/>
                </a:lnTo>
                <a:lnTo>
                  <a:pt x="52870" y="29240"/>
                </a:lnTo>
                <a:lnTo>
                  <a:pt x="52880" y="29250"/>
                </a:lnTo>
                <a:lnTo>
                  <a:pt x="52890" y="29250"/>
                </a:lnTo>
                <a:lnTo>
                  <a:pt x="52900" y="29250"/>
                </a:lnTo>
                <a:lnTo>
                  <a:pt x="52920" y="29260"/>
                </a:lnTo>
                <a:lnTo>
                  <a:pt x="52950" y="29280"/>
                </a:lnTo>
                <a:lnTo>
                  <a:pt x="52980" y="29310"/>
                </a:lnTo>
                <a:lnTo>
                  <a:pt x="52990" y="29310"/>
                </a:lnTo>
                <a:lnTo>
                  <a:pt x="53040" y="29320"/>
                </a:lnTo>
                <a:lnTo>
                  <a:pt x="53060" y="29330"/>
                </a:lnTo>
                <a:lnTo>
                  <a:pt x="53070" y="29330"/>
                </a:lnTo>
                <a:lnTo>
                  <a:pt x="53080" y="29330"/>
                </a:lnTo>
                <a:lnTo>
                  <a:pt x="53110" y="29340"/>
                </a:lnTo>
                <a:lnTo>
                  <a:pt x="53120" y="29350"/>
                </a:lnTo>
                <a:lnTo>
                  <a:pt x="53140" y="29360"/>
                </a:lnTo>
                <a:lnTo>
                  <a:pt x="53190" y="29400"/>
                </a:lnTo>
                <a:lnTo>
                  <a:pt x="53210" y="29390"/>
                </a:lnTo>
                <a:lnTo>
                  <a:pt x="53220" y="29380"/>
                </a:lnTo>
                <a:lnTo>
                  <a:pt x="53240" y="29380"/>
                </a:lnTo>
                <a:lnTo>
                  <a:pt x="53250" y="29370"/>
                </a:lnTo>
                <a:lnTo>
                  <a:pt x="53260" y="29370"/>
                </a:lnTo>
                <a:lnTo>
                  <a:pt x="53280" y="29370"/>
                </a:lnTo>
                <a:lnTo>
                  <a:pt x="53310" y="29370"/>
                </a:lnTo>
                <a:lnTo>
                  <a:pt x="53320" y="29370"/>
                </a:lnTo>
                <a:lnTo>
                  <a:pt x="53350" y="29390"/>
                </a:lnTo>
                <a:lnTo>
                  <a:pt x="53380" y="29410"/>
                </a:lnTo>
                <a:lnTo>
                  <a:pt x="53390" y="29420"/>
                </a:lnTo>
                <a:lnTo>
                  <a:pt x="53400" y="29430"/>
                </a:lnTo>
                <a:lnTo>
                  <a:pt x="53420" y="29440"/>
                </a:lnTo>
                <a:lnTo>
                  <a:pt x="53440" y="29450"/>
                </a:lnTo>
                <a:lnTo>
                  <a:pt x="53470" y="29480"/>
                </a:lnTo>
                <a:lnTo>
                  <a:pt x="53480" y="29480"/>
                </a:lnTo>
                <a:lnTo>
                  <a:pt x="53490" y="29490"/>
                </a:lnTo>
                <a:lnTo>
                  <a:pt x="53500" y="29490"/>
                </a:lnTo>
                <a:lnTo>
                  <a:pt x="53510" y="29500"/>
                </a:lnTo>
                <a:lnTo>
                  <a:pt x="53520" y="29500"/>
                </a:lnTo>
                <a:lnTo>
                  <a:pt x="53530" y="29510"/>
                </a:lnTo>
                <a:lnTo>
                  <a:pt x="53540" y="29510"/>
                </a:lnTo>
                <a:lnTo>
                  <a:pt x="53550" y="29510"/>
                </a:lnTo>
                <a:lnTo>
                  <a:pt x="53560" y="29510"/>
                </a:lnTo>
                <a:lnTo>
                  <a:pt x="53570" y="29520"/>
                </a:lnTo>
                <a:lnTo>
                  <a:pt x="53590" y="29520"/>
                </a:lnTo>
                <a:lnTo>
                  <a:pt x="53600" y="29520"/>
                </a:lnTo>
                <a:lnTo>
                  <a:pt x="53610" y="29520"/>
                </a:lnTo>
                <a:lnTo>
                  <a:pt x="53620" y="29530"/>
                </a:lnTo>
                <a:lnTo>
                  <a:pt x="53650" y="29540"/>
                </a:lnTo>
                <a:lnTo>
                  <a:pt x="53670" y="29540"/>
                </a:lnTo>
                <a:lnTo>
                  <a:pt x="53680" y="29540"/>
                </a:lnTo>
                <a:lnTo>
                  <a:pt x="53710" y="29550"/>
                </a:lnTo>
                <a:lnTo>
                  <a:pt x="53750" y="29560"/>
                </a:lnTo>
                <a:lnTo>
                  <a:pt x="53790" y="29560"/>
                </a:lnTo>
                <a:lnTo>
                  <a:pt x="53810" y="29570"/>
                </a:lnTo>
                <a:lnTo>
                  <a:pt x="53840" y="29570"/>
                </a:lnTo>
                <a:lnTo>
                  <a:pt x="53850" y="29560"/>
                </a:lnTo>
                <a:lnTo>
                  <a:pt x="53850" y="29540"/>
                </a:lnTo>
                <a:lnTo>
                  <a:pt x="53860" y="29460"/>
                </a:lnTo>
                <a:lnTo>
                  <a:pt x="53870" y="29440"/>
                </a:lnTo>
                <a:lnTo>
                  <a:pt x="53870" y="29430"/>
                </a:lnTo>
                <a:lnTo>
                  <a:pt x="53880" y="29420"/>
                </a:lnTo>
                <a:lnTo>
                  <a:pt x="53890" y="29410"/>
                </a:lnTo>
                <a:lnTo>
                  <a:pt x="53900" y="29400"/>
                </a:lnTo>
                <a:lnTo>
                  <a:pt x="53910" y="29400"/>
                </a:lnTo>
                <a:lnTo>
                  <a:pt x="53910" y="29390"/>
                </a:lnTo>
                <a:lnTo>
                  <a:pt x="53920" y="29390"/>
                </a:lnTo>
                <a:lnTo>
                  <a:pt x="53930" y="29380"/>
                </a:lnTo>
                <a:lnTo>
                  <a:pt x="53940" y="29380"/>
                </a:lnTo>
                <a:lnTo>
                  <a:pt x="53950" y="29370"/>
                </a:lnTo>
                <a:lnTo>
                  <a:pt x="53960" y="29360"/>
                </a:lnTo>
                <a:lnTo>
                  <a:pt x="54000" y="29370"/>
                </a:lnTo>
                <a:lnTo>
                  <a:pt x="54050" y="29350"/>
                </a:lnTo>
                <a:lnTo>
                  <a:pt x="54060" y="29340"/>
                </a:lnTo>
                <a:lnTo>
                  <a:pt x="54070" y="29340"/>
                </a:lnTo>
                <a:lnTo>
                  <a:pt x="54080" y="29330"/>
                </a:lnTo>
                <a:lnTo>
                  <a:pt x="54090" y="29320"/>
                </a:lnTo>
                <a:lnTo>
                  <a:pt x="54100" y="29300"/>
                </a:lnTo>
                <a:lnTo>
                  <a:pt x="54110" y="29300"/>
                </a:lnTo>
                <a:lnTo>
                  <a:pt x="54110" y="29290"/>
                </a:lnTo>
                <a:lnTo>
                  <a:pt x="54120" y="29280"/>
                </a:lnTo>
                <a:lnTo>
                  <a:pt x="54140" y="29270"/>
                </a:lnTo>
                <a:lnTo>
                  <a:pt x="54140" y="29260"/>
                </a:lnTo>
                <a:lnTo>
                  <a:pt x="54150" y="29260"/>
                </a:lnTo>
                <a:lnTo>
                  <a:pt x="54150" y="29250"/>
                </a:lnTo>
                <a:lnTo>
                  <a:pt x="54160" y="29240"/>
                </a:lnTo>
                <a:lnTo>
                  <a:pt x="54170" y="29230"/>
                </a:lnTo>
                <a:lnTo>
                  <a:pt x="54190" y="29220"/>
                </a:lnTo>
                <a:lnTo>
                  <a:pt x="54200" y="29210"/>
                </a:lnTo>
                <a:lnTo>
                  <a:pt x="54220" y="29220"/>
                </a:lnTo>
                <a:lnTo>
                  <a:pt x="54230" y="29230"/>
                </a:lnTo>
                <a:lnTo>
                  <a:pt x="54240" y="29230"/>
                </a:lnTo>
                <a:lnTo>
                  <a:pt x="54260" y="29240"/>
                </a:lnTo>
                <a:lnTo>
                  <a:pt x="54290" y="29250"/>
                </a:lnTo>
                <a:lnTo>
                  <a:pt x="54350" y="29270"/>
                </a:lnTo>
                <a:lnTo>
                  <a:pt x="54360" y="29270"/>
                </a:lnTo>
                <a:lnTo>
                  <a:pt x="54370" y="29270"/>
                </a:lnTo>
                <a:lnTo>
                  <a:pt x="54380" y="29270"/>
                </a:lnTo>
                <a:lnTo>
                  <a:pt x="54390" y="29280"/>
                </a:lnTo>
                <a:lnTo>
                  <a:pt x="54390" y="29270"/>
                </a:lnTo>
                <a:lnTo>
                  <a:pt x="54400" y="29260"/>
                </a:lnTo>
                <a:lnTo>
                  <a:pt x="54430" y="29200"/>
                </a:lnTo>
                <a:lnTo>
                  <a:pt x="54450" y="29170"/>
                </a:lnTo>
                <a:lnTo>
                  <a:pt x="54490" y="29080"/>
                </a:lnTo>
                <a:lnTo>
                  <a:pt x="54500" y="29060"/>
                </a:lnTo>
                <a:lnTo>
                  <a:pt x="54520" y="29050"/>
                </a:lnTo>
                <a:lnTo>
                  <a:pt x="54530" y="29050"/>
                </a:lnTo>
                <a:lnTo>
                  <a:pt x="54540" y="29050"/>
                </a:lnTo>
                <a:lnTo>
                  <a:pt x="54540" y="29040"/>
                </a:lnTo>
                <a:lnTo>
                  <a:pt x="54530" y="29040"/>
                </a:lnTo>
                <a:lnTo>
                  <a:pt x="54540" y="29030"/>
                </a:lnTo>
                <a:lnTo>
                  <a:pt x="54550" y="29030"/>
                </a:lnTo>
                <a:lnTo>
                  <a:pt x="54550" y="29040"/>
                </a:lnTo>
                <a:lnTo>
                  <a:pt x="54560" y="29040"/>
                </a:lnTo>
                <a:lnTo>
                  <a:pt x="54570" y="29040"/>
                </a:lnTo>
                <a:lnTo>
                  <a:pt x="54570" y="29030"/>
                </a:lnTo>
                <a:lnTo>
                  <a:pt x="54580" y="29030"/>
                </a:lnTo>
                <a:lnTo>
                  <a:pt x="54580" y="29020"/>
                </a:lnTo>
                <a:lnTo>
                  <a:pt x="54590" y="29020"/>
                </a:lnTo>
                <a:lnTo>
                  <a:pt x="54590" y="29010"/>
                </a:lnTo>
                <a:lnTo>
                  <a:pt x="54600" y="29010"/>
                </a:lnTo>
                <a:lnTo>
                  <a:pt x="54610" y="29020"/>
                </a:lnTo>
                <a:lnTo>
                  <a:pt x="54610" y="29030"/>
                </a:lnTo>
                <a:lnTo>
                  <a:pt x="54620" y="29040"/>
                </a:lnTo>
                <a:lnTo>
                  <a:pt x="54620" y="29050"/>
                </a:lnTo>
                <a:lnTo>
                  <a:pt x="54630" y="29070"/>
                </a:lnTo>
                <a:lnTo>
                  <a:pt x="54630" y="29080"/>
                </a:lnTo>
                <a:lnTo>
                  <a:pt x="54640" y="29080"/>
                </a:lnTo>
                <a:lnTo>
                  <a:pt x="54650" y="29080"/>
                </a:lnTo>
                <a:lnTo>
                  <a:pt x="54660" y="29090"/>
                </a:lnTo>
                <a:lnTo>
                  <a:pt x="54660" y="29100"/>
                </a:lnTo>
                <a:lnTo>
                  <a:pt x="54670" y="29120"/>
                </a:lnTo>
                <a:lnTo>
                  <a:pt x="54680" y="29130"/>
                </a:lnTo>
                <a:lnTo>
                  <a:pt x="54680" y="29140"/>
                </a:lnTo>
                <a:lnTo>
                  <a:pt x="54690" y="29150"/>
                </a:lnTo>
                <a:lnTo>
                  <a:pt x="54710" y="29160"/>
                </a:lnTo>
                <a:lnTo>
                  <a:pt x="54730" y="29160"/>
                </a:lnTo>
                <a:lnTo>
                  <a:pt x="54740" y="29170"/>
                </a:lnTo>
                <a:lnTo>
                  <a:pt x="54740" y="29180"/>
                </a:lnTo>
                <a:lnTo>
                  <a:pt x="54770" y="29240"/>
                </a:lnTo>
                <a:lnTo>
                  <a:pt x="54780" y="29250"/>
                </a:lnTo>
                <a:lnTo>
                  <a:pt x="54840" y="29330"/>
                </a:lnTo>
                <a:lnTo>
                  <a:pt x="54870" y="29350"/>
                </a:lnTo>
                <a:lnTo>
                  <a:pt x="54880" y="29360"/>
                </a:lnTo>
                <a:lnTo>
                  <a:pt x="54890" y="29350"/>
                </a:lnTo>
                <a:lnTo>
                  <a:pt x="54900" y="29340"/>
                </a:lnTo>
                <a:lnTo>
                  <a:pt x="54910" y="29350"/>
                </a:lnTo>
                <a:lnTo>
                  <a:pt x="54960" y="29350"/>
                </a:lnTo>
                <a:lnTo>
                  <a:pt x="55000" y="29360"/>
                </a:lnTo>
                <a:lnTo>
                  <a:pt x="55050" y="29420"/>
                </a:lnTo>
                <a:lnTo>
                  <a:pt x="55060" y="29410"/>
                </a:lnTo>
                <a:lnTo>
                  <a:pt x="55080" y="29380"/>
                </a:lnTo>
                <a:lnTo>
                  <a:pt x="55090" y="29360"/>
                </a:lnTo>
                <a:lnTo>
                  <a:pt x="55150" y="29270"/>
                </a:lnTo>
                <a:lnTo>
                  <a:pt x="55190" y="29210"/>
                </a:lnTo>
                <a:lnTo>
                  <a:pt x="55210" y="29190"/>
                </a:lnTo>
                <a:lnTo>
                  <a:pt x="55220" y="29170"/>
                </a:lnTo>
                <a:lnTo>
                  <a:pt x="55240" y="29140"/>
                </a:lnTo>
                <a:lnTo>
                  <a:pt x="55260" y="29110"/>
                </a:lnTo>
                <a:lnTo>
                  <a:pt x="55290" y="29070"/>
                </a:lnTo>
                <a:lnTo>
                  <a:pt x="55300" y="29050"/>
                </a:lnTo>
                <a:lnTo>
                  <a:pt x="55340" y="29100"/>
                </a:lnTo>
                <a:lnTo>
                  <a:pt x="55380" y="29130"/>
                </a:lnTo>
                <a:lnTo>
                  <a:pt x="55400" y="29150"/>
                </a:lnTo>
                <a:lnTo>
                  <a:pt x="55430" y="29170"/>
                </a:lnTo>
                <a:lnTo>
                  <a:pt x="55480" y="29190"/>
                </a:lnTo>
                <a:lnTo>
                  <a:pt x="55530" y="29210"/>
                </a:lnTo>
                <a:lnTo>
                  <a:pt x="55560" y="29220"/>
                </a:lnTo>
                <a:lnTo>
                  <a:pt x="55580" y="29220"/>
                </a:lnTo>
                <a:lnTo>
                  <a:pt x="55620" y="29240"/>
                </a:lnTo>
                <a:lnTo>
                  <a:pt x="55650" y="29250"/>
                </a:lnTo>
                <a:lnTo>
                  <a:pt x="55660" y="29250"/>
                </a:lnTo>
                <a:lnTo>
                  <a:pt x="55660" y="29240"/>
                </a:lnTo>
                <a:lnTo>
                  <a:pt x="55670" y="29240"/>
                </a:lnTo>
                <a:lnTo>
                  <a:pt x="55680" y="29240"/>
                </a:lnTo>
                <a:lnTo>
                  <a:pt x="55690" y="29240"/>
                </a:lnTo>
                <a:lnTo>
                  <a:pt x="55700" y="29240"/>
                </a:lnTo>
                <a:lnTo>
                  <a:pt x="55710" y="29240"/>
                </a:lnTo>
                <a:lnTo>
                  <a:pt x="55720" y="29240"/>
                </a:lnTo>
                <a:lnTo>
                  <a:pt x="55730" y="29240"/>
                </a:lnTo>
                <a:lnTo>
                  <a:pt x="55730" y="29250"/>
                </a:lnTo>
                <a:lnTo>
                  <a:pt x="55740" y="29250"/>
                </a:lnTo>
                <a:lnTo>
                  <a:pt x="55740" y="29260"/>
                </a:lnTo>
                <a:lnTo>
                  <a:pt x="55750" y="29260"/>
                </a:lnTo>
                <a:lnTo>
                  <a:pt x="55760" y="29270"/>
                </a:lnTo>
                <a:lnTo>
                  <a:pt x="55780" y="29300"/>
                </a:lnTo>
                <a:lnTo>
                  <a:pt x="55820" y="29340"/>
                </a:lnTo>
                <a:lnTo>
                  <a:pt x="55820" y="29330"/>
                </a:lnTo>
                <a:lnTo>
                  <a:pt x="55820" y="29320"/>
                </a:lnTo>
                <a:lnTo>
                  <a:pt x="55820" y="29300"/>
                </a:lnTo>
                <a:lnTo>
                  <a:pt x="55830" y="29280"/>
                </a:lnTo>
                <a:lnTo>
                  <a:pt x="55870" y="29270"/>
                </a:lnTo>
                <a:lnTo>
                  <a:pt x="55900" y="29260"/>
                </a:lnTo>
                <a:lnTo>
                  <a:pt x="55930" y="29210"/>
                </a:lnTo>
                <a:lnTo>
                  <a:pt x="56010" y="29140"/>
                </a:lnTo>
                <a:lnTo>
                  <a:pt x="56030" y="29120"/>
                </a:lnTo>
                <a:lnTo>
                  <a:pt x="56040" y="29140"/>
                </a:lnTo>
                <a:lnTo>
                  <a:pt x="56050" y="29140"/>
                </a:lnTo>
                <a:lnTo>
                  <a:pt x="56100" y="29130"/>
                </a:lnTo>
                <a:lnTo>
                  <a:pt x="56100" y="29120"/>
                </a:lnTo>
                <a:lnTo>
                  <a:pt x="56130" y="29120"/>
                </a:lnTo>
                <a:lnTo>
                  <a:pt x="56160" y="29110"/>
                </a:lnTo>
                <a:lnTo>
                  <a:pt x="56170" y="29080"/>
                </a:lnTo>
                <a:lnTo>
                  <a:pt x="56190" y="29090"/>
                </a:lnTo>
                <a:lnTo>
                  <a:pt x="56240" y="29100"/>
                </a:lnTo>
                <a:lnTo>
                  <a:pt x="56290" y="29120"/>
                </a:lnTo>
                <a:lnTo>
                  <a:pt x="56320" y="29130"/>
                </a:lnTo>
                <a:lnTo>
                  <a:pt x="56380" y="29100"/>
                </a:lnTo>
                <a:lnTo>
                  <a:pt x="56410" y="29080"/>
                </a:lnTo>
                <a:lnTo>
                  <a:pt x="56430" y="29070"/>
                </a:lnTo>
                <a:lnTo>
                  <a:pt x="56440" y="29070"/>
                </a:lnTo>
                <a:lnTo>
                  <a:pt x="56480" y="29070"/>
                </a:lnTo>
                <a:lnTo>
                  <a:pt x="56520" y="29080"/>
                </a:lnTo>
                <a:lnTo>
                  <a:pt x="56560" y="29030"/>
                </a:lnTo>
                <a:lnTo>
                  <a:pt x="56580" y="29050"/>
                </a:lnTo>
                <a:lnTo>
                  <a:pt x="56600" y="29080"/>
                </a:lnTo>
                <a:lnTo>
                  <a:pt x="56660" y="29140"/>
                </a:lnTo>
                <a:lnTo>
                  <a:pt x="56680" y="29160"/>
                </a:lnTo>
                <a:lnTo>
                  <a:pt x="56710" y="29170"/>
                </a:lnTo>
                <a:lnTo>
                  <a:pt x="56720" y="29140"/>
                </a:lnTo>
                <a:lnTo>
                  <a:pt x="56720" y="29120"/>
                </a:lnTo>
                <a:lnTo>
                  <a:pt x="56720" y="29100"/>
                </a:lnTo>
                <a:lnTo>
                  <a:pt x="56750" y="29080"/>
                </a:lnTo>
                <a:lnTo>
                  <a:pt x="56760" y="29080"/>
                </a:lnTo>
                <a:lnTo>
                  <a:pt x="56760" y="29070"/>
                </a:lnTo>
                <a:lnTo>
                  <a:pt x="56790" y="29060"/>
                </a:lnTo>
                <a:lnTo>
                  <a:pt x="56830" y="29040"/>
                </a:lnTo>
                <a:lnTo>
                  <a:pt x="56880" y="29010"/>
                </a:lnTo>
                <a:lnTo>
                  <a:pt x="56900" y="29000"/>
                </a:lnTo>
                <a:lnTo>
                  <a:pt x="56930" y="28980"/>
                </a:lnTo>
                <a:lnTo>
                  <a:pt x="56960" y="28960"/>
                </a:lnTo>
                <a:lnTo>
                  <a:pt x="56970" y="28960"/>
                </a:lnTo>
                <a:lnTo>
                  <a:pt x="57000" y="29010"/>
                </a:lnTo>
                <a:lnTo>
                  <a:pt x="57010" y="29020"/>
                </a:lnTo>
                <a:lnTo>
                  <a:pt x="57000" y="29020"/>
                </a:lnTo>
                <a:lnTo>
                  <a:pt x="57010" y="29020"/>
                </a:lnTo>
                <a:lnTo>
                  <a:pt x="57010" y="29030"/>
                </a:lnTo>
                <a:lnTo>
                  <a:pt x="57010" y="29040"/>
                </a:lnTo>
                <a:lnTo>
                  <a:pt x="57020" y="29040"/>
                </a:lnTo>
                <a:lnTo>
                  <a:pt x="57020" y="29050"/>
                </a:lnTo>
                <a:lnTo>
                  <a:pt x="57030" y="29050"/>
                </a:lnTo>
                <a:lnTo>
                  <a:pt x="57030" y="29040"/>
                </a:lnTo>
                <a:lnTo>
                  <a:pt x="57040" y="29040"/>
                </a:lnTo>
                <a:lnTo>
                  <a:pt x="57040" y="29050"/>
                </a:lnTo>
                <a:lnTo>
                  <a:pt x="57040" y="29060"/>
                </a:lnTo>
                <a:lnTo>
                  <a:pt x="57040" y="29070"/>
                </a:lnTo>
                <a:lnTo>
                  <a:pt x="57050" y="29070"/>
                </a:lnTo>
                <a:lnTo>
                  <a:pt x="57050" y="29080"/>
                </a:lnTo>
                <a:lnTo>
                  <a:pt x="57060" y="29080"/>
                </a:lnTo>
                <a:lnTo>
                  <a:pt x="57060" y="29090"/>
                </a:lnTo>
                <a:lnTo>
                  <a:pt x="57070" y="29090"/>
                </a:lnTo>
                <a:lnTo>
                  <a:pt x="57080" y="29090"/>
                </a:lnTo>
                <a:lnTo>
                  <a:pt x="57080" y="29080"/>
                </a:lnTo>
                <a:lnTo>
                  <a:pt x="57090" y="29080"/>
                </a:lnTo>
                <a:lnTo>
                  <a:pt x="57090" y="29070"/>
                </a:lnTo>
                <a:lnTo>
                  <a:pt x="57100" y="29070"/>
                </a:lnTo>
                <a:lnTo>
                  <a:pt x="57100" y="29080"/>
                </a:lnTo>
                <a:lnTo>
                  <a:pt x="57110" y="29080"/>
                </a:lnTo>
                <a:lnTo>
                  <a:pt x="57120" y="29080"/>
                </a:lnTo>
                <a:lnTo>
                  <a:pt x="57120" y="29090"/>
                </a:lnTo>
                <a:lnTo>
                  <a:pt x="57120" y="29100"/>
                </a:lnTo>
                <a:lnTo>
                  <a:pt x="57130" y="29090"/>
                </a:lnTo>
                <a:lnTo>
                  <a:pt x="57130" y="29100"/>
                </a:lnTo>
                <a:lnTo>
                  <a:pt x="57140" y="29100"/>
                </a:lnTo>
                <a:lnTo>
                  <a:pt x="57140" y="29090"/>
                </a:lnTo>
                <a:lnTo>
                  <a:pt x="57140" y="29080"/>
                </a:lnTo>
                <a:lnTo>
                  <a:pt x="57150" y="29080"/>
                </a:lnTo>
                <a:lnTo>
                  <a:pt x="57160" y="29080"/>
                </a:lnTo>
                <a:lnTo>
                  <a:pt x="57170" y="29070"/>
                </a:lnTo>
                <a:lnTo>
                  <a:pt x="57180" y="29080"/>
                </a:lnTo>
                <a:lnTo>
                  <a:pt x="57190" y="29080"/>
                </a:lnTo>
                <a:lnTo>
                  <a:pt x="57190" y="29070"/>
                </a:lnTo>
                <a:lnTo>
                  <a:pt x="57200" y="29070"/>
                </a:lnTo>
                <a:lnTo>
                  <a:pt x="57210" y="29070"/>
                </a:lnTo>
                <a:lnTo>
                  <a:pt x="57210" y="29080"/>
                </a:lnTo>
                <a:lnTo>
                  <a:pt x="57210" y="29100"/>
                </a:lnTo>
                <a:lnTo>
                  <a:pt x="57220" y="29100"/>
                </a:lnTo>
                <a:lnTo>
                  <a:pt x="57240" y="29100"/>
                </a:lnTo>
                <a:lnTo>
                  <a:pt x="57240" y="29110"/>
                </a:lnTo>
                <a:lnTo>
                  <a:pt x="57240" y="29120"/>
                </a:lnTo>
                <a:lnTo>
                  <a:pt x="57240" y="29110"/>
                </a:lnTo>
                <a:lnTo>
                  <a:pt x="57250" y="29110"/>
                </a:lnTo>
                <a:lnTo>
                  <a:pt x="57260" y="29120"/>
                </a:lnTo>
                <a:lnTo>
                  <a:pt x="57260" y="29130"/>
                </a:lnTo>
                <a:lnTo>
                  <a:pt x="57270" y="29130"/>
                </a:lnTo>
                <a:lnTo>
                  <a:pt x="57270" y="29140"/>
                </a:lnTo>
                <a:lnTo>
                  <a:pt x="57280" y="29140"/>
                </a:lnTo>
                <a:lnTo>
                  <a:pt x="57270" y="29140"/>
                </a:lnTo>
                <a:lnTo>
                  <a:pt x="57280" y="29140"/>
                </a:lnTo>
                <a:lnTo>
                  <a:pt x="57280" y="29150"/>
                </a:lnTo>
                <a:lnTo>
                  <a:pt x="57280" y="29140"/>
                </a:lnTo>
                <a:lnTo>
                  <a:pt x="57290" y="29140"/>
                </a:lnTo>
                <a:lnTo>
                  <a:pt x="57300" y="29140"/>
                </a:lnTo>
                <a:lnTo>
                  <a:pt x="57300" y="29130"/>
                </a:lnTo>
                <a:lnTo>
                  <a:pt x="57300" y="29140"/>
                </a:lnTo>
                <a:lnTo>
                  <a:pt x="57310" y="29140"/>
                </a:lnTo>
                <a:lnTo>
                  <a:pt x="57310" y="29130"/>
                </a:lnTo>
                <a:lnTo>
                  <a:pt x="57310" y="29140"/>
                </a:lnTo>
                <a:lnTo>
                  <a:pt x="57310" y="29150"/>
                </a:lnTo>
                <a:lnTo>
                  <a:pt x="57310" y="29140"/>
                </a:lnTo>
                <a:lnTo>
                  <a:pt x="57320" y="29140"/>
                </a:lnTo>
                <a:lnTo>
                  <a:pt x="57320" y="29150"/>
                </a:lnTo>
                <a:lnTo>
                  <a:pt x="57330" y="29150"/>
                </a:lnTo>
                <a:lnTo>
                  <a:pt x="57340" y="29160"/>
                </a:lnTo>
                <a:lnTo>
                  <a:pt x="57340" y="29150"/>
                </a:lnTo>
                <a:lnTo>
                  <a:pt x="57340" y="29140"/>
                </a:lnTo>
                <a:lnTo>
                  <a:pt x="57350" y="29140"/>
                </a:lnTo>
                <a:lnTo>
                  <a:pt x="57350" y="29150"/>
                </a:lnTo>
                <a:lnTo>
                  <a:pt x="57350" y="29140"/>
                </a:lnTo>
                <a:lnTo>
                  <a:pt x="57360" y="29140"/>
                </a:lnTo>
                <a:lnTo>
                  <a:pt x="57350" y="29150"/>
                </a:lnTo>
                <a:lnTo>
                  <a:pt x="57360" y="29150"/>
                </a:lnTo>
                <a:lnTo>
                  <a:pt x="57370" y="29150"/>
                </a:lnTo>
                <a:lnTo>
                  <a:pt x="57370" y="29140"/>
                </a:lnTo>
                <a:lnTo>
                  <a:pt x="57380" y="29140"/>
                </a:lnTo>
                <a:lnTo>
                  <a:pt x="57370" y="29140"/>
                </a:lnTo>
                <a:lnTo>
                  <a:pt x="57380" y="29130"/>
                </a:lnTo>
                <a:lnTo>
                  <a:pt x="57380" y="29140"/>
                </a:lnTo>
                <a:lnTo>
                  <a:pt x="57380" y="29130"/>
                </a:lnTo>
                <a:lnTo>
                  <a:pt x="57390" y="29130"/>
                </a:lnTo>
                <a:lnTo>
                  <a:pt x="57390" y="29140"/>
                </a:lnTo>
                <a:lnTo>
                  <a:pt x="57390" y="29150"/>
                </a:lnTo>
                <a:lnTo>
                  <a:pt x="57400" y="29140"/>
                </a:lnTo>
                <a:lnTo>
                  <a:pt x="57410" y="29140"/>
                </a:lnTo>
                <a:lnTo>
                  <a:pt x="57420" y="29140"/>
                </a:lnTo>
                <a:lnTo>
                  <a:pt x="57430" y="29140"/>
                </a:lnTo>
                <a:lnTo>
                  <a:pt x="57430" y="29150"/>
                </a:lnTo>
                <a:lnTo>
                  <a:pt x="57440" y="29150"/>
                </a:lnTo>
                <a:lnTo>
                  <a:pt x="57440" y="29160"/>
                </a:lnTo>
                <a:lnTo>
                  <a:pt x="57440" y="29170"/>
                </a:lnTo>
                <a:lnTo>
                  <a:pt x="57440" y="29160"/>
                </a:lnTo>
                <a:lnTo>
                  <a:pt x="57450" y="29170"/>
                </a:lnTo>
                <a:lnTo>
                  <a:pt x="57450" y="29180"/>
                </a:lnTo>
                <a:lnTo>
                  <a:pt x="57450" y="29190"/>
                </a:lnTo>
                <a:lnTo>
                  <a:pt x="57460" y="29190"/>
                </a:lnTo>
                <a:lnTo>
                  <a:pt x="57470" y="29190"/>
                </a:lnTo>
                <a:lnTo>
                  <a:pt x="57480" y="29190"/>
                </a:lnTo>
                <a:lnTo>
                  <a:pt x="57490" y="29190"/>
                </a:lnTo>
                <a:lnTo>
                  <a:pt x="57490" y="29200"/>
                </a:lnTo>
                <a:lnTo>
                  <a:pt x="57500" y="29190"/>
                </a:lnTo>
                <a:lnTo>
                  <a:pt x="57500" y="29200"/>
                </a:lnTo>
                <a:lnTo>
                  <a:pt x="57510" y="29200"/>
                </a:lnTo>
                <a:lnTo>
                  <a:pt x="57510" y="29210"/>
                </a:lnTo>
                <a:lnTo>
                  <a:pt x="57510" y="29200"/>
                </a:lnTo>
                <a:lnTo>
                  <a:pt x="57520" y="29200"/>
                </a:lnTo>
                <a:lnTo>
                  <a:pt x="57530" y="29200"/>
                </a:lnTo>
                <a:lnTo>
                  <a:pt x="57540" y="29200"/>
                </a:lnTo>
                <a:lnTo>
                  <a:pt x="57540" y="29190"/>
                </a:lnTo>
                <a:lnTo>
                  <a:pt x="57550" y="29200"/>
                </a:lnTo>
                <a:lnTo>
                  <a:pt x="57550" y="29210"/>
                </a:lnTo>
                <a:lnTo>
                  <a:pt x="57560" y="29220"/>
                </a:lnTo>
                <a:lnTo>
                  <a:pt x="57570" y="29220"/>
                </a:lnTo>
                <a:lnTo>
                  <a:pt x="57580" y="29230"/>
                </a:lnTo>
                <a:lnTo>
                  <a:pt x="57590" y="29230"/>
                </a:lnTo>
                <a:lnTo>
                  <a:pt x="57590" y="29240"/>
                </a:lnTo>
                <a:lnTo>
                  <a:pt x="57600" y="29240"/>
                </a:lnTo>
                <a:lnTo>
                  <a:pt x="57600" y="29250"/>
                </a:lnTo>
                <a:lnTo>
                  <a:pt x="57590" y="29250"/>
                </a:lnTo>
                <a:lnTo>
                  <a:pt x="57600" y="29250"/>
                </a:lnTo>
                <a:lnTo>
                  <a:pt x="57610" y="29240"/>
                </a:lnTo>
                <a:lnTo>
                  <a:pt x="57610" y="29250"/>
                </a:lnTo>
                <a:lnTo>
                  <a:pt x="57620" y="29250"/>
                </a:lnTo>
                <a:lnTo>
                  <a:pt x="57620" y="29240"/>
                </a:lnTo>
                <a:lnTo>
                  <a:pt x="57620" y="29250"/>
                </a:lnTo>
                <a:lnTo>
                  <a:pt x="57630" y="29250"/>
                </a:lnTo>
                <a:lnTo>
                  <a:pt x="57630" y="29260"/>
                </a:lnTo>
                <a:lnTo>
                  <a:pt x="57640" y="29250"/>
                </a:lnTo>
                <a:lnTo>
                  <a:pt x="57640" y="29260"/>
                </a:lnTo>
                <a:lnTo>
                  <a:pt x="57640" y="29250"/>
                </a:lnTo>
                <a:lnTo>
                  <a:pt x="57650" y="29250"/>
                </a:lnTo>
                <a:lnTo>
                  <a:pt x="57650" y="29260"/>
                </a:lnTo>
                <a:lnTo>
                  <a:pt x="57650" y="29250"/>
                </a:lnTo>
                <a:lnTo>
                  <a:pt x="57660" y="29250"/>
                </a:lnTo>
                <a:lnTo>
                  <a:pt x="57670" y="29250"/>
                </a:lnTo>
                <a:lnTo>
                  <a:pt x="57680" y="29250"/>
                </a:lnTo>
                <a:lnTo>
                  <a:pt x="57690" y="29250"/>
                </a:lnTo>
                <a:lnTo>
                  <a:pt x="57700" y="29250"/>
                </a:lnTo>
                <a:lnTo>
                  <a:pt x="57700" y="29240"/>
                </a:lnTo>
                <a:lnTo>
                  <a:pt x="57710" y="29240"/>
                </a:lnTo>
                <a:lnTo>
                  <a:pt x="57720" y="29240"/>
                </a:lnTo>
                <a:lnTo>
                  <a:pt x="57730" y="29240"/>
                </a:lnTo>
                <a:lnTo>
                  <a:pt x="57730" y="29230"/>
                </a:lnTo>
                <a:lnTo>
                  <a:pt x="57740" y="29240"/>
                </a:lnTo>
                <a:lnTo>
                  <a:pt x="57750" y="29240"/>
                </a:lnTo>
                <a:lnTo>
                  <a:pt x="57750" y="29230"/>
                </a:lnTo>
                <a:lnTo>
                  <a:pt x="57760" y="29240"/>
                </a:lnTo>
                <a:lnTo>
                  <a:pt x="57770" y="29240"/>
                </a:lnTo>
                <a:lnTo>
                  <a:pt x="57770" y="29230"/>
                </a:lnTo>
                <a:lnTo>
                  <a:pt x="57780" y="29230"/>
                </a:lnTo>
                <a:lnTo>
                  <a:pt x="57790" y="29230"/>
                </a:lnTo>
                <a:lnTo>
                  <a:pt x="57780" y="29220"/>
                </a:lnTo>
                <a:lnTo>
                  <a:pt x="57790" y="29220"/>
                </a:lnTo>
                <a:lnTo>
                  <a:pt x="57790" y="29210"/>
                </a:lnTo>
                <a:lnTo>
                  <a:pt x="57800" y="29210"/>
                </a:lnTo>
                <a:lnTo>
                  <a:pt x="57800" y="29220"/>
                </a:lnTo>
                <a:lnTo>
                  <a:pt x="57810" y="29220"/>
                </a:lnTo>
                <a:lnTo>
                  <a:pt x="57810" y="29210"/>
                </a:lnTo>
                <a:lnTo>
                  <a:pt x="57810" y="29200"/>
                </a:lnTo>
                <a:lnTo>
                  <a:pt x="57820" y="29200"/>
                </a:lnTo>
                <a:lnTo>
                  <a:pt x="57820" y="29210"/>
                </a:lnTo>
                <a:lnTo>
                  <a:pt x="57830" y="29210"/>
                </a:lnTo>
                <a:lnTo>
                  <a:pt x="57830" y="29200"/>
                </a:lnTo>
                <a:lnTo>
                  <a:pt x="57840" y="29200"/>
                </a:lnTo>
                <a:lnTo>
                  <a:pt x="57840" y="29210"/>
                </a:lnTo>
                <a:lnTo>
                  <a:pt x="57850" y="29210"/>
                </a:lnTo>
                <a:lnTo>
                  <a:pt x="57850" y="29220"/>
                </a:lnTo>
                <a:lnTo>
                  <a:pt x="57860" y="29220"/>
                </a:lnTo>
                <a:lnTo>
                  <a:pt x="57860" y="29230"/>
                </a:lnTo>
                <a:lnTo>
                  <a:pt x="57870" y="29230"/>
                </a:lnTo>
                <a:lnTo>
                  <a:pt x="57870" y="29220"/>
                </a:lnTo>
                <a:lnTo>
                  <a:pt x="57870" y="29230"/>
                </a:lnTo>
                <a:lnTo>
                  <a:pt x="57880" y="29230"/>
                </a:lnTo>
                <a:lnTo>
                  <a:pt x="57890" y="29230"/>
                </a:lnTo>
                <a:lnTo>
                  <a:pt x="57900" y="29230"/>
                </a:lnTo>
                <a:lnTo>
                  <a:pt x="57900" y="29240"/>
                </a:lnTo>
                <a:lnTo>
                  <a:pt x="57900" y="29250"/>
                </a:lnTo>
                <a:lnTo>
                  <a:pt x="57910" y="29250"/>
                </a:lnTo>
                <a:lnTo>
                  <a:pt x="57910" y="29260"/>
                </a:lnTo>
                <a:lnTo>
                  <a:pt x="57910" y="29270"/>
                </a:lnTo>
                <a:lnTo>
                  <a:pt x="57920" y="29270"/>
                </a:lnTo>
                <a:lnTo>
                  <a:pt x="57930" y="29270"/>
                </a:lnTo>
                <a:lnTo>
                  <a:pt x="57930" y="29280"/>
                </a:lnTo>
                <a:lnTo>
                  <a:pt x="57940" y="29280"/>
                </a:lnTo>
                <a:lnTo>
                  <a:pt x="57950" y="29280"/>
                </a:lnTo>
                <a:lnTo>
                  <a:pt x="57960" y="29280"/>
                </a:lnTo>
                <a:lnTo>
                  <a:pt x="57970" y="29280"/>
                </a:lnTo>
                <a:lnTo>
                  <a:pt x="57980" y="29280"/>
                </a:lnTo>
                <a:lnTo>
                  <a:pt x="57990" y="29300"/>
                </a:lnTo>
                <a:lnTo>
                  <a:pt x="58000" y="29300"/>
                </a:lnTo>
                <a:lnTo>
                  <a:pt x="58010" y="29300"/>
                </a:lnTo>
                <a:lnTo>
                  <a:pt x="58020" y="29300"/>
                </a:lnTo>
                <a:lnTo>
                  <a:pt x="58020" y="29310"/>
                </a:lnTo>
                <a:lnTo>
                  <a:pt x="58030" y="29320"/>
                </a:lnTo>
                <a:lnTo>
                  <a:pt x="58030" y="29330"/>
                </a:lnTo>
                <a:lnTo>
                  <a:pt x="58030" y="29340"/>
                </a:lnTo>
                <a:lnTo>
                  <a:pt x="58040" y="29340"/>
                </a:lnTo>
                <a:lnTo>
                  <a:pt x="58040" y="29350"/>
                </a:lnTo>
                <a:lnTo>
                  <a:pt x="58050" y="29350"/>
                </a:lnTo>
                <a:lnTo>
                  <a:pt x="58050" y="29360"/>
                </a:lnTo>
                <a:lnTo>
                  <a:pt x="58060" y="29360"/>
                </a:lnTo>
                <a:lnTo>
                  <a:pt x="58070" y="29370"/>
                </a:lnTo>
                <a:lnTo>
                  <a:pt x="58080" y="29370"/>
                </a:lnTo>
                <a:lnTo>
                  <a:pt x="58090" y="29380"/>
                </a:lnTo>
                <a:lnTo>
                  <a:pt x="58100" y="29380"/>
                </a:lnTo>
                <a:lnTo>
                  <a:pt x="58110" y="29390"/>
                </a:lnTo>
                <a:lnTo>
                  <a:pt x="58110" y="29400"/>
                </a:lnTo>
                <a:lnTo>
                  <a:pt x="58120" y="29400"/>
                </a:lnTo>
                <a:lnTo>
                  <a:pt x="58130" y="29410"/>
                </a:lnTo>
                <a:lnTo>
                  <a:pt x="58150" y="29420"/>
                </a:lnTo>
                <a:lnTo>
                  <a:pt x="58160" y="29430"/>
                </a:lnTo>
                <a:lnTo>
                  <a:pt x="58170" y="29440"/>
                </a:lnTo>
                <a:lnTo>
                  <a:pt x="58180" y="29440"/>
                </a:lnTo>
                <a:lnTo>
                  <a:pt x="58190" y="29440"/>
                </a:lnTo>
                <a:lnTo>
                  <a:pt x="58200" y="29440"/>
                </a:lnTo>
                <a:lnTo>
                  <a:pt x="58290" y="29450"/>
                </a:lnTo>
                <a:lnTo>
                  <a:pt x="58300" y="29460"/>
                </a:lnTo>
                <a:lnTo>
                  <a:pt x="58310" y="29470"/>
                </a:lnTo>
                <a:lnTo>
                  <a:pt x="58340" y="29500"/>
                </a:lnTo>
                <a:lnTo>
                  <a:pt x="58350" y="29500"/>
                </a:lnTo>
                <a:lnTo>
                  <a:pt x="58360" y="29490"/>
                </a:lnTo>
                <a:lnTo>
                  <a:pt x="58370" y="29480"/>
                </a:lnTo>
                <a:lnTo>
                  <a:pt x="58370" y="29470"/>
                </a:lnTo>
                <a:lnTo>
                  <a:pt x="58380" y="29470"/>
                </a:lnTo>
                <a:lnTo>
                  <a:pt x="58390" y="29430"/>
                </a:lnTo>
                <a:lnTo>
                  <a:pt x="58390" y="29410"/>
                </a:lnTo>
                <a:lnTo>
                  <a:pt x="58390" y="29400"/>
                </a:lnTo>
                <a:lnTo>
                  <a:pt x="58380" y="29380"/>
                </a:lnTo>
                <a:lnTo>
                  <a:pt x="58370" y="29370"/>
                </a:lnTo>
                <a:lnTo>
                  <a:pt x="58360" y="29370"/>
                </a:lnTo>
                <a:lnTo>
                  <a:pt x="58350" y="29360"/>
                </a:lnTo>
                <a:lnTo>
                  <a:pt x="58340" y="29360"/>
                </a:lnTo>
                <a:lnTo>
                  <a:pt x="58330" y="29340"/>
                </a:lnTo>
                <a:lnTo>
                  <a:pt x="58320" y="29320"/>
                </a:lnTo>
                <a:lnTo>
                  <a:pt x="58330" y="29310"/>
                </a:lnTo>
                <a:lnTo>
                  <a:pt x="58340" y="29310"/>
                </a:lnTo>
                <a:lnTo>
                  <a:pt x="58350" y="29310"/>
                </a:lnTo>
                <a:lnTo>
                  <a:pt x="58360" y="29310"/>
                </a:lnTo>
                <a:lnTo>
                  <a:pt x="58370" y="29300"/>
                </a:lnTo>
                <a:lnTo>
                  <a:pt x="58370" y="29290"/>
                </a:lnTo>
                <a:lnTo>
                  <a:pt x="58380" y="29280"/>
                </a:lnTo>
                <a:lnTo>
                  <a:pt x="58390" y="29270"/>
                </a:lnTo>
                <a:lnTo>
                  <a:pt x="58370" y="29250"/>
                </a:lnTo>
                <a:lnTo>
                  <a:pt x="58330" y="29250"/>
                </a:lnTo>
                <a:lnTo>
                  <a:pt x="58310" y="29240"/>
                </a:lnTo>
                <a:lnTo>
                  <a:pt x="58310" y="29230"/>
                </a:lnTo>
                <a:lnTo>
                  <a:pt x="58300" y="29220"/>
                </a:lnTo>
                <a:lnTo>
                  <a:pt x="58280" y="29210"/>
                </a:lnTo>
                <a:lnTo>
                  <a:pt x="58230" y="29210"/>
                </a:lnTo>
                <a:lnTo>
                  <a:pt x="58230" y="29200"/>
                </a:lnTo>
                <a:lnTo>
                  <a:pt x="58220" y="29200"/>
                </a:lnTo>
                <a:lnTo>
                  <a:pt x="58210" y="29200"/>
                </a:lnTo>
                <a:lnTo>
                  <a:pt x="58220" y="29190"/>
                </a:lnTo>
                <a:lnTo>
                  <a:pt x="58220" y="29180"/>
                </a:lnTo>
                <a:lnTo>
                  <a:pt x="58230" y="29170"/>
                </a:lnTo>
                <a:lnTo>
                  <a:pt x="58250" y="29130"/>
                </a:lnTo>
                <a:lnTo>
                  <a:pt x="58260" y="29120"/>
                </a:lnTo>
                <a:lnTo>
                  <a:pt x="58310" y="29100"/>
                </a:lnTo>
                <a:lnTo>
                  <a:pt x="58350" y="29080"/>
                </a:lnTo>
                <a:lnTo>
                  <a:pt x="58380" y="29060"/>
                </a:lnTo>
                <a:lnTo>
                  <a:pt x="58400" y="29040"/>
                </a:lnTo>
                <a:lnTo>
                  <a:pt x="58410" y="29020"/>
                </a:lnTo>
                <a:lnTo>
                  <a:pt x="58420" y="29010"/>
                </a:lnTo>
                <a:lnTo>
                  <a:pt x="58430" y="28990"/>
                </a:lnTo>
                <a:lnTo>
                  <a:pt x="58420" y="28990"/>
                </a:lnTo>
                <a:lnTo>
                  <a:pt x="58410" y="28980"/>
                </a:lnTo>
                <a:lnTo>
                  <a:pt x="58380" y="28960"/>
                </a:lnTo>
                <a:lnTo>
                  <a:pt x="58360" y="28940"/>
                </a:lnTo>
                <a:lnTo>
                  <a:pt x="58340" y="28920"/>
                </a:lnTo>
                <a:lnTo>
                  <a:pt x="58320" y="28910"/>
                </a:lnTo>
                <a:lnTo>
                  <a:pt x="58320" y="28900"/>
                </a:lnTo>
                <a:lnTo>
                  <a:pt x="58320" y="28890"/>
                </a:lnTo>
                <a:lnTo>
                  <a:pt x="58330" y="28890"/>
                </a:lnTo>
                <a:lnTo>
                  <a:pt x="58330" y="28880"/>
                </a:lnTo>
                <a:lnTo>
                  <a:pt x="58340" y="28880"/>
                </a:lnTo>
                <a:lnTo>
                  <a:pt x="58340" y="28870"/>
                </a:lnTo>
                <a:lnTo>
                  <a:pt x="58350" y="28860"/>
                </a:lnTo>
                <a:lnTo>
                  <a:pt x="58360" y="28860"/>
                </a:lnTo>
                <a:lnTo>
                  <a:pt x="58370" y="28860"/>
                </a:lnTo>
                <a:lnTo>
                  <a:pt x="58370" y="28850"/>
                </a:lnTo>
                <a:lnTo>
                  <a:pt x="58380" y="28850"/>
                </a:lnTo>
                <a:lnTo>
                  <a:pt x="58390" y="28850"/>
                </a:lnTo>
                <a:lnTo>
                  <a:pt x="58400" y="28860"/>
                </a:lnTo>
                <a:lnTo>
                  <a:pt x="58400" y="28850"/>
                </a:lnTo>
                <a:lnTo>
                  <a:pt x="58410" y="28850"/>
                </a:lnTo>
                <a:lnTo>
                  <a:pt x="58420" y="28850"/>
                </a:lnTo>
                <a:lnTo>
                  <a:pt x="58430" y="28850"/>
                </a:lnTo>
                <a:lnTo>
                  <a:pt x="58440" y="28840"/>
                </a:lnTo>
                <a:lnTo>
                  <a:pt x="58450" y="28840"/>
                </a:lnTo>
                <a:lnTo>
                  <a:pt x="58460" y="28830"/>
                </a:lnTo>
                <a:lnTo>
                  <a:pt x="58470" y="28830"/>
                </a:lnTo>
                <a:lnTo>
                  <a:pt x="58470" y="28820"/>
                </a:lnTo>
                <a:lnTo>
                  <a:pt x="58480" y="28820"/>
                </a:lnTo>
                <a:lnTo>
                  <a:pt x="58490" y="28820"/>
                </a:lnTo>
                <a:lnTo>
                  <a:pt x="58500" y="28820"/>
                </a:lnTo>
                <a:lnTo>
                  <a:pt x="58510" y="28820"/>
                </a:lnTo>
                <a:lnTo>
                  <a:pt x="58520" y="28810"/>
                </a:lnTo>
                <a:lnTo>
                  <a:pt x="58530" y="28810"/>
                </a:lnTo>
                <a:lnTo>
                  <a:pt x="58540" y="28800"/>
                </a:lnTo>
                <a:lnTo>
                  <a:pt x="58550" y="28800"/>
                </a:lnTo>
                <a:lnTo>
                  <a:pt x="58550" y="28790"/>
                </a:lnTo>
                <a:lnTo>
                  <a:pt x="58560" y="28790"/>
                </a:lnTo>
                <a:lnTo>
                  <a:pt x="58560" y="28780"/>
                </a:lnTo>
                <a:lnTo>
                  <a:pt x="58570" y="28780"/>
                </a:lnTo>
                <a:lnTo>
                  <a:pt x="58580" y="28770"/>
                </a:lnTo>
                <a:lnTo>
                  <a:pt x="58580" y="28780"/>
                </a:lnTo>
                <a:lnTo>
                  <a:pt x="58580" y="28790"/>
                </a:lnTo>
                <a:lnTo>
                  <a:pt x="58580" y="28780"/>
                </a:lnTo>
                <a:lnTo>
                  <a:pt x="58590" y="28790"/>
                </a:lnTo>
                <a:lnTo>
                  <a:pt x="58590" y="28800"/>
                </a:lnTo>
                <a:lnTo>
                  <a:pt x="58600" y="28800"/>
                </a:lnTo>
                <a:lnTo>
                  <a:pt x="58600" y="28790"/>
                </a:lnTo>
                <a:lnTo>
                  <a:pt x="58610" y="28790"/>
                </a:lnTo>
                <a:lnTo>
                  <a:pt x="58620" y="28790"/>
                </a:lnTo>
                <a:lnTo>
                  <a:pt x="58620" y="28780"/>
                </a:lnTo>
                <a:lnTo>
                  <a:pt x="58620" y="28770"/>
                </a:lnTo>
                <a:lnTo>
                  <a:pt x="58620" y="28780"/>
                </a:lnTo>
                <a:lnTo>
                  <a:pt x="58630" y="28780"/>
                </a:lnTo>
                <a:lnTo>
                  <a:pt x="58640" y="28780"/>
                </a:lnTo>
                <a:lnTo>
                  <a:pt x="58650" y="28780"/>
                </a:lnTo>
                <a:lnTo>
                  <a:pt x="58650" y="28770"/>
                </a:lnTo>
                <a:lnTo>
                  <a:pt x="58660" y="28770"/>
                </a:lnTo>
                <a:lnTo>
                  <a:pt x="58670" y="28770"/>
                </a:lnTo>
                <a:lnTo>
                  <a:pt x="58670" y="28780"/>
                </a:lnTo>
                <a:lnTo>
                  <a:pt x="58680" y="28780"/>
                </a:lnTo>
                <a:lnTo>
                  <a:pt x="58680" y="28770"/>
                </a:lnTo>
                <a:lnTo>
                  <a:pt x="58670" y="28760"/>
                </a:lnTo>
                <a:lnTo>
                  <a:pt x="58680" y="28760"/>
                </a:lnTo>
                <a:lnTo>
                  <a:pt x="58680" y="28750"/>
                </a:lnTo>
                <a:lnTo>
                  <a:pt x="58680" y="28760"/>
                </a:lnTo>
                <a:lnTo>
                  <a:pt x="58690" y="28750"/>
                </a:lnTo>
                <a:lnTo>
                  <a:pt x="58680" y="28740"/>
                </a:lnTo>
                <a:lnTo>
                  <a:pt x="58690" y="28740"/>
                </a:lnTo>
                <a:lnTo>
                  <a:pt x="58690" y="28730"/>
                </a:lnTo>
                <a:lnTo>
                  <a:pt x="58680" y="28730"/>
                </a:lnTo>
                <a:lnTo>
                  <a:pt x="58680" y="28740"/>
                </a:lnTo>
                <a:lnTo>
                  <a:pt x="58670" y="28730"/>
                </a:lnTo>
                <a:lnTo>
                  <a:pt x="58680" y="28730"/>
                </a:lnTo>
                <a:lnTo>
                  <a:pt x="58670" y="28730"/>
                </a:lnTo>
                <a:lnTo>
                  <a:pt x="58670" y="28720"/>
                </a:lnTo>
                <a:lnTo>
                  <a:pt x="58660" y="28720"/>
                </a:lnTo>
                <a:lnTo>
                  <a:pt x="58670" y="28710"/>
                </a:lnTo>
                <a:lnTo>
                  <a:pt x="58670" y="28700"/>
                </a:lnTo>
                <a:lnTo>
                  <a:pt x="58670" y="28690"/>
                </a:lnTo>
                <a:lnTo>
                  <a:pt x="58680" y="28690"/>
                </a:lnTo>
                <a:lnTo>
                  <a:pt x="58680" y="28680"/>
                </a:lnTo>
                <a:lnTo>
                  <a:pt x="58670" y="28680"/>
                </a:lnTo>
                <a:lnTo>
                  <a:pt x="58660" y="28680"/>
                </a:lnTo>
                <a:lnTo>
                  <a:pt x="58660" y="28670"/>
                </a:lnTo>
                <a:lnTo>
                  <a:pt x="58650" y="28670"/>
                </a:lnTo>
                <a:lnTo>
                  <a:pt x="58650" y="28660"/>
                </a:lnTo>
                <a:lnTo>
                  <a:pt x="58640" y="28660"/>
                </a:lnTo>
                <a:lnTo>
                  <a:pt x="58640" y="28670"/>
                </a:lnTo>
                <a:lnTo>
                  <a:pt x="58640" y="28660"/>
                </a:lnTo>
                <a:lnTo>
                  <a:pt x="58630" y="28660"/>
                </a:lnTo>
                <a:lnTo>
                  <a:pt x="58630" y="28650"/>
                </a:lnTo>
                <a:lnTo>
                  <a:pt x="58620" y="28650"/>
                </a:lnTo>
                <a:lnTo>
                  <a:pt x="58630" y="28650"/>
                </a:lnTo>
                <a:lnTo>
                  <a:pt x="58630" y="28640"/>
                </a:lnTo>
                <a:lnTo>
                  <a:pt x="58620" y="28640"/>
                </a:lnTo>
                <a:lnTo>
                  <a:pt x="58630" y="28630"/>
                </a:lnTo>
                <a:lnTo>
                  <a:pt x="58620" y="28630"/>
                </a:lnTo>
                <a:lnTo>
                  <a:pt x="58620" y="28620"/>
                </a:lnTo>
                <a:lnTo>
                  <a:pt x="58620" y="28610"/>
                </a:lnTo>
                <a:lnTo>
                  <a:pt x="58620" y="28620"/>
                </a:lnTo>
                <a:lnTo>
                  <a:pt x="58630" y="28620"/>
                </a:lnTo>
                <a:lnTo>
                  <a:pt x="58630" y="28610"/>
                </a:lnTo>
                <a:lnTo>
                  <a:pt x="58640" y="28610"/>
                </a:lnTo>
                <a:lnTo>
                  <a:pt x="58630" y="28600"/>
                </a:lnTo>
                <a:lnTo>
                  <a:pt x="58640" y="28600"/>
                </a:lnTo>
                <a:lnTo>
                  <a:pt x="58650" y="28600"/>
                </a:lnTo>
                <a:lnTo>
                  <a:pt x="58650" y="28590"/>
                </a:lnTo>
                <a:lnTo>
                  <a:pt x="58650" y="28580"/>
                </a:lnTo>
                <a:lnTo>
                  <a:pt x="58660" y="28580"/>
                </a:lnTo>
                <a:lnTo>
                  <a:pt x="58660" y="28570"/>
                </a:lnTo>
                <a:lnTo>
                  <a:pt x="58670" y="28570"/>
                </a:lnTo>
                <a:lnTo>
                  <a:pt x="58680" y="28570"/>
                </a:lnTo>
                <a:lnTo>
                  <a:pt x="58670" y="28560"/>
                </a:lnTo>
                <a:lnTo>
                  <a:pt x="58680" y="28560"/>
                </a:lnTo>
                <a:lnTo>
                  <a:pt x="58680" y="28550"/>
                </a:lnTo>
                <a:lnTo>
                  <a:pt x="58690" y="28530"/>
                </a:lnTo>
                <a:lnTo>
                  <a:pt x="58690" y="28520"/>
                </a:lnTo>
                <a:lnTo>
                  <a:pt x="58700" y="28520"/>
                </a:lnTo>
                <a:lnTo>
                  <a:pt x="58710" y="28510"/>
                </a:lnTo>
                <a:lnTo>
                  <a:pt x="58730" y="28500"/>
                </a:lnTo>
                <a:lnTo>
                  <a:pt x="58740" y="28500"/>
                </a:lnTo>
                <a:lnTo>
                  <a:pt x="58770" y="28500"/>
                </a:lnTo>
                <a:lnTo>
                  <a:pt x="58860" y="28480"/>
                </a:lnTo>
                <a:lnTo>
                  <a:pt x="58900" y="28470"/>
                </a:lnTo>
                <a:lnTo>
                  <a:pt x="58920" y="28470"/>
                </a:lnTo>
                <a:lnTo>
                  <a:pt x="58930" y="28460"/>
                </a:lnTo>
                <a:lnTo>
                  <a:pt x="58940" y="28460"/>
                </a:lnTo>
                <a:lnTo>
                  <a:pt x="58930" y="28410"/>
                </a:lnTo>
                <a:lnTo>
                  <a:pt x="58920" y="28380"/>
                </a:lnTo>
                <a:lnTo>
                  <a:pt x="58920" y="28360"/>
                </a:lnTo>
                <a:lnTo>
                  <a:pt x="58910" y="28350"/>
                </a:lnTo>
                <a:lnTo>
                  <a:pt x="58930" y="28340"/>
                </a:lnTo>
                <a:lnTo>
                  <a:pt x="58940" y="28340"/>
                </a:lnTo>
                <a:lnTo>
                  <a:pt x="58980" y="28330"/>
                </a:lnTo>
                <a:lnTo>
                  <a:pt x="58970" y="28310"/>
                </a:lnTo>
                <a:lnTo>
                  <a:pt x="58960" y="28290"/>
                </a:lnTo>
                <a:lnTo>
                  <a:pt x="58960" y="28280"/>
                </a:lnTo>
                <a:lnTo>
                  <a:pt x="58950" y="28270"/>
                </a:lnTo>
                <a:lnTo>
                  <a:pt x="58930" y="28260"/>
                </a:lnTo>
                <a:lnTo>
                  <a:pt x="58920" y="28260"/>
                </a:lnTo>
                <a:lnTo>
                  <a:pt x="58950" y="28250"/>
                </a:lnTo>
                <a:lnTo>
                  <a:pt x="58980" y="28250"/>
                </a:lnTo>
                <a:lnTo>
                  <a:pt x="59000" y="28240"/>
                </a:lnTo>
                <a:lnTo>
                  <a:pt x="59020" y="28240"/>
                </a:lnTo>
                <a:lnTo>
                  <a:pt x="59040" y="28240"/>
                </a:lnTo>
                <a:lnTo>
                  <a:pt x="59060" y="28230"/>
                </a:lnTo>
                <a:lnTo>
                  <a:pt x="59080" y="28230"/>
                </a:lnTo>
                <a:lnTo>
                  <a:pt x="59100" y="28230"/>
                </a:lnTo>
                <a:lnTo>
                  <a:pt x="59120" y="28220"/>
                </a:lnTo>
                <a:lnTo>
                  <a:pt x="59130" y="28220"/>
                </a:lnTo>
                <a:lnTo>
                  <a:pt x="59140" y="28220"/>
                </a:lnTo>
                <a:lnTo>
                  <a:pt x="59150" y="28220"/>
                </a:lnTo>
                <a:lnTo>
                  <a:pt x="59160" y="28230"/>
                </a:lnTo>
                <a:lnTo>
                  <a:pt x="59160" y="28240"/>
                </a:lnTo>
                <a:lnTo>
                  <a:pt x="59170" y="28240"/>
                </a:lnTo>
                <a:lnTo>
                  <a:pt x="59170" y="28250"/>
                </a:lnTo>
                <a:lnTo>
                  <a:pt x="59170" y="28260"/>
                </a:lnTo>
                <a:lnTo>
                  <a:pt x="59180" y="28260"/>
                </a:lnTo>
                <a:lnTo>
                  <a:pt x="59190" y="28260"/>
                </a:lnTo>
                <a:lnTo>
                  <a:pt x="59210" y="28260"/>
                </a:lnTo>
                <a:lnTo>
                  <a:pt x="59220" y="28250"/>
                </a:lnTo>
                <a:lnTo>
                  <a:pt x="59250" y="28250"/>
                </a:lnTo>
                <a:lnTo>
                  <a:pt x="59260" y="28270"/>
                </a:lnTo>
                <a:lnTo>
                  <a:pt x="59290" y="28290"/>
                </a:lnTo>
                <a:lnTo>
                  <a:pt x="59300" y="28270"/>
                </a:lnTo>
                <a:lnTo>
                  <a:pt x="59310" y="28280"/>
                </a:lnTo>
                <a:lnTo>
                  <a:pt x="59320" y="28280"/>
                </a:lnTo>
                <a:lnTo>
                  <a:pt x="59340" y="28270"/>
                </a:lnTo>
                <a:lnTo>
                  <a:pt x="59340" y="28260"/>
                </a:lnTo>
                <a:lnTo>
                  <a:pt x="59340" y="28250"/>
                </a:lnTo>
                <a:lnTo>
                  <a:pt x="59350" y="28240"/>
                </a:lnTo>
                <a:lnTo>
                  <a:pt x="59350" y="28220"/>
                </a:lnTo>
                <a:lnTo>
                  <a:pt x="59370" y="28220"/>
                </a:lnTo>
                <a:lnTo>
                  <a:pt x="59380" y="28220"/>
                </a:lnTo>
                <a:lnTo>
                  <a:pt x="59390" y="28220"/>
                </a:lnTo>
                <a:lnTo>
                  <a:pt x="59410" y="28220"/>
                </a:lnTo>
                <a:lnTo>
                  <a:pt x="59430" y="28230"/>
                </a:lnTo>
                <a:lnTo>
                  <a:pt x="59440" y="28240"/>
                </a:lnTo>
                <a:lnTo>
                  <a:pt x="59470" y="28240"/>
                </a:lnTo>
                <a:lnTo>
                  <a:pt x="59480" y="28240"/>
                </a:lnTo>
                <a:lnTo>
                  <a:pt x="59500" y="28250"/>
                </a:lnTo>
                <a:lnTo>
                  <a:pt x="59510" y="28250"/>
                </a:lnTo>
                <a:lnTo>
                  <a:pt x="59510" y="28260"/>
                </a:lnTo>
                <a:lnTo>
                  <a:pt x="59520" y="28260"/>
                </a:lnTo>
                <a:lnTo>
                  <a:pt x="59530" y="28280"/>
                </a:lnTo>
                <a:lnTo>
                  <a:pt x="59540" y="28300"/>
                </a:lnTo>
                <a:lnTo>
                  <a:pt x="59540" y="28310"/>
                </a:lnTo>
                <a:lnTo>
                  <a:pt x="59540" y="28320"/>
                </a:lnTo>
                <a:lnTo>
                  <a:pt x="59560" y="28330"/>
                </a:lnTo>
                <a:lnTo>
                  <a:pt x="59570" y="28350"/>
                </a:lnTo>
                <a:lnTo>
                  <a:pt x="59590" y="28350"/>
                </a:lnTo>
                <a:lnTo>
                  <a:pt x="59600" y="28360"/>
                </a:lnTo>
                <a:lnTo>
                  <a:pt x="59610" y="28370"/>
                </a:lnTo>
                <a:lnTo>
                  <a:pt x="59610" y="28380"/>
                </a:lnTo>
                <a:lnTo>
                  <a:pt x="59620" y="28380"/>
                </a:lnTo>
                <a:lnTo>
                  <a:pt x="59620" y="28390"/>
                </a:lnTo>
                <a:lnTo>
                  <a:pt x="59620" y="28400"/>
                </a:lnTo>
                <a:lnTo>
                  <a:pt x="59610" y="28420"/>
                </a:lnTo>
                <a:lnTo>
                  <a:pt x="59580" y="28510"/>
                </a:lnTo>
                <a:lnTo>
                  <a:pt x="59590" y="28520"/>
                </a:lnTo>
                <a:lnTo>
                  <a:pt x="59600" y="28530"/>
                </a:lnTo>
                <a:lnTo>
                  <a:pt x="59610" y="28530"/>
                </a:lnTo>
                <a:lnTo>
                  <a:pt x="59610" y="28540"/>
                </a:lnTo>
                <a:lnTo>
                  <a:pt x="59620" y="28540"/>
                </a:lnTo>
                <a:lnTo>
                  <a:pt x="59630" y="28550"/>
                </a:lnTo>
                <a:lnTo>
                  <a:pt x="59640" y="28550"/>
                </a:lnTo>
                <a:lnTo>
                  <a:pt x="59640" y="28540"/>
                </a:lnTo>
                <a:lnTo>
                  <a:pt x="59650" y="28540"/>
                </a:lnTo>
                <a:lnTo>
                  <a:pt x="59660" y="28540"/>
                </a:lnTo>
                <a:lnTo>
                  <a:pt x="59670" y="28550"/>
                </a:lnTo>
                <a:lnTo>
                  <a:pt x="59680" y="28550"/>
                </a:lnTo>
                <a:lnTo>
                  <a:pt x="59680" y="28560"/>
                </a:lnTo>
                <a:lnTo>
                  <a:pt x="59690" y="28560"/>
                </a:lnTo>
                <a:lnTo>
                  <a:pt x="59690" y="28570"/>
                </a:lnTo>
                <a:lnTo>
                  <a:pt x="59690" y="28580"/>
                </a:lnTo>
                <a:lnTo>
                  <a:pt x="59700" y="28590"/>
                </a:lnTo>
                <a:lnTo>
                  <a:pt x="59690" y="28600"/>
                </a:lnTo>
                <a:lnTo>
                  <a:pt x="59700" y="28600"/>
                </a:lnTo>
                <a:lnTo>
                  <a:pt x="59710" y="28610"/>
                </a:lnTo>
                <a:lnTo>
                  <a:pt x="59710" y="28620"/>
                </a:lnTo>
                <a:lnTo>
                  <a:pt x="59710" y="28630"/>
                </a:lnTo>
                <a:lnTo>
                  <a:pt x="59710" y="28640"/>
                </a:lnTo>
                <a:lnTo>
                  <a:pt x="59710" y="28650"/>
                </a:lnTo>
                <a:lnTo>
                  <a:pt x="59710" y="28660"/>
                </a:lnTo>
                <a:lnTo>
                  <a:pt x="59720" y="28660"/>
                </a:lnTo>
                <a:lnTo>
                  <a:pt x="59720" y="28670"/>
                </a:lnTo>
                <a:lnTo>
                  <a:pt x="59730" y="28670"/>
                </a:lnTo>
                <a:lnTo>
                  <a:pt x="59730" y="28680"/>
                </a:lnTo>
                <a:lnTo>
                  <a:pt x="59730" y="28690"/>
                </a:lnTo>
                <a:lnTo>
                  <a:pt x="59720" y="28700"/>
                </a:lnTo>
                <a:lnTo>
                  <a:pt x="59720" y="28710"/>
                </a:lnTo>
                <a:lnTo>
                  <a:pt x="59720" y="28720"/>
                </a:lnTo>
                <a:lnTo>
                  <a:pt x="59730" y="28720"/>
                </a:lnTo>
                <a:lnTo>
                  <a:pt x="59730" y="28730"/>
                </a:lnTo>
                <a:lnTo>
                  <a:pt x="59740" y="28740"/>
                </a:lnTo>
                <a:lnTo>
                  <a:pt x="59740" y="28750"/>
                </a:lnTo>
                <a:lnTo>
                  <a:pt x="59750" y="28760"/>
                </a:lnTo>
                <a:lnTo>
                  <a:pt x="59750" y="28770"/>
                </a:lnTo>
                <a:lnTo>
                  <a:pt x="59760" y="28780"/>
                </a:lnTo>
                <a:lnTo>
                  <a:pt x="59770" y="28790"/>
                </a:lnTo>
                <a:lnTo>
                  <a:pt x="59770" y="28800"/>
                </a:lnTo>
                <a:lnTo>
                  <a:pt x="59780" y="28810"/>
                </a:lnTo>
                <a:lnTo>
                  <a:pt x="59780" y="28820"/>
                </a:lnTo>
                <a:lnTo>
                  <a:pt x="59790" y="28820"/>
                </a:lnTo>
                <a:lnTo>
                  <a:pt x="59790" y="28830"/>
                </a:lnTo>
                <a:lnTo>
                  <a:pt x="59790" y="28840"/>
                </a:lnTo>
                <a:lnTo>
                  <a:pt x="59800" y="28840"/>
                </a:lnTo>
                <a:lnTo>
                  <a:pt x="59800" y="28850"/>
                </a:lnTo>
                <a:lnTo>
                  <a:pt x="59810" y="28850"/>
                </a:lnTo>
                <a:lnTo>
                  <a:pt x="59810" y="28860"/>
                </a:lnTo>
                <a:lnTo>
                  <a:pt x="59820" y="28860"/>
                </a:lnTo>
                <a:lnTo>
                  <a:pt x="59820" y="28870"/>
                </a:lnTo>
                <a:lnTo>
                  <a:pt x="59820" y="28880"/>
                </a:lnTo>
                <a:lnTo>
                  <a:pt x="59820" y="28890"/>
                </a:lnTo>
                <a:lnTo>
                  <a:pt x="59820" y="28900"/>
                </a:lnTo>
                <a:lnTo>
                  <a:pt x="59820" y="28910"/>
                </a:lnTo>
                <a:lnTo>
                  <a:pt x="59830" y="28910"/>
                </a:lnTo>
                <a:lnTo>
                  <a:pt x="59830" y="28920"/>
                </a:lnTo>
                <a:lnTo>
                  <a:pt x="59830" y="28930"/>
                </a:lnTo>
                <a:lnTo>
                  <a:pt x="59820" y="28940"/>
                </a:lnTo>
                <a:lnTo>
                  <a:pt x="59820" y="28950"/>
                </a:lnTo>
                <a:lnTo>
                  <a:pt x="59810" y="28950"/>
                </a:lnTo>
                <a:lnTo>
                  <a:pt x="59810" y="28960"/>
                </a:lnTo>
                <a:lnTo>
                  <a:pt x="59820" y="28970"/>
                </a:lnTo>
                <a:lnTo>
                  <a:pt x="59810" y="28970"/>
                </a:lnTo>
                <a:lnTo>
                  <a:pt x="59810" y="28980"/>
                </a:lnTo>
                <a:lnTo>
                  <a:pt x="59820" y="28980"/>
                </a:lnTo>
                <a:lnTo>
                  <a:pt x="59820" y="28990"/>
                </a:lnTo>
                <a:lnTo>
                  <a:pt x="59820" y="29000"/>
                </a:lnTo>
                <a:lnTo>
                  <a:pt x="59830" y="29000"/>
                </a:lnTo>
                <a:lnTo>
                  <a:pt x="59840" y="29010"/>
                </a:lnTo>
                <a:lnTo>
                  <a:pt x="59830" y="29010"/>
                </a:lnTo>
                <a:lnTo>
                  <a:pt x="59830" y="29020"/>
                </a:lnTo>
                <a:lnTo>
                  <a:pt x="59830" y="29030"/>
                </a:lnTo>
                <a:lnTo>
                  <a:pt x="59840" y="29040"/>
                </a:lnTo>
                <a:lnTo>
                  <a:pt x="59830" y="29040"/>
                </a:lnTo>
                <a:lnTo>
                  <a:pt x="59830" y="29050"/>
                </a:lnTo>
                <a:lnTo>
                  <a:pt x="59840" y="29050"/>
                </a:lnTo>
                <a:lnTo>
                  <a:pt x="59840" y="29060"/>
                </a:lnTo>
                <a:lnTo>
                  <a:pt x="59830" y="29060"/>
                </a:lnTo>
                <a:lnTo>
                  <a:pt x="59830" y="29070"/>
                </a:lnTo>
                <a:lnTo>
                  <a:pt x="59820" y="29070"/>
                </a:lnTo>
                <a:lnTo>
                  <a:pt x="59810" y="29080"/>
                </a:lnTo>
                <a:lnTo>
                  <a:pt x="59820" y="29080"/>
                </a:lnTo>
                <a:lnTo>
                  <a:pt x="59810" y="29090"/>
                </a:lnTo>
                <a:lnTo>
                  <a:pt x="59800" y="29100"/>
                </a:lnTo>
                <a:lnTo>
                  <a:pt x="59810" y="29100"/>
                </a:lnTo>
                <a:lnTo>
                  <a:pt x="59810" y="29110"/>
                </a:lnTo>
                <a:lnTo>
                  <a:pt x="59800" y="29110"/>
                </a:lnTo>
                <a:lnTo>
                  <a:pt x="59800" y="29120"/>
                </a:lnTo>
                <a:lnTo>
                  <a:pt x="59810" y="29120"/>
                </a:lnTo>
                <a:lnTo>
                  <a:pt x="59800" y="29120"/>
                </a:lnTo>
                <a:lnTo>
                  <a:pt x="59800" y="29130"/>
                </a:lnTo>
                <a:lnTo>
                  <a:pt x="59810" y="29130"/>
                </a:lnTo>
                <a:lnTo>
                  <a:pt x="59810" y="29140"/>
                </a:lnTo>
                <a:lnTo>
                  <a:pt x="59820" y="29140"/>
                </a:lnTo>
                <a:lnTo>
                  <a:pt x="59810" y="29140"/>
                </a:lnTo>
                <a:lnTo>
                  <a:pt x="59810" y="29150"/>
                </a:lnTo>
                <a:lnTo>
                  <a:pt x="59820" y="29160"/>
                </a:lnTo>
                <a:lnTo>
                  <a:pt x="59830" y="29160"/>
                </a:lnTo>
                <a:lnTo>
                  <a:pt x="59820" y="29160"/>
                </a:lnTo>
                <a:lnTo>
                  <a:pt x="59820" y="29170"/>
                </a:lnTo>
                <a:lnTo>
                  <a:pt x="59830" y="29170"/>
                </a:lnTo>
                <a:lnTo>
                  <a:pt x="59830" y="29180"/>
                </a:lnTo>
                <a:lnTo>
                  <a:pt x="59840" y="29180"/>
                </a:lnTo>
                <a:lnTo>
                  <a:pt x="59830" y="29180"/>
                </a:lnTo>
                <a:lnTo>
                  <a:pt x="59840" y="29180"/>
                </a:lnTo>
                <a:lnTo>
                  <a:pt x="59840" y="29190"/>
                </a:lnTo>
                <a:lnTo>
                  <a:pt x="59850" y="29190"/>
                </a:lnTo>
                <a:lnTo>
                  <a:pt x="59850" y="29180"/>
                </a:lnTo>
                <a:lnTo>
                  <a:pt x="59860" y="29180"/>
                </a:lnTo>
                <a:lnTo>
                  <a:pt x="59860" y="29190"/>
                </a:lnTo>
                <a:lnTo>
                  <a:pt x="59850" y="29190"/>
                </a:lnTo>
                <a:lnTo>
                  <a:pt x="59860" y="29190"/>
                </a:lnTo>
                <a:lnTo>
                  <a:pt x="59860" y="29200"/>
                </a:lnTo>
                <a:lnTo>
                  <a:pt x="59860" y="29190"/>
                </a:lnTo>
                <a:lnTo>
                  <a:pt x="59870" y="29190"/>
                </a:lnTo>
                <a:lnTo>
                  <a:pt x="59870" y="29200"/>
                </a:lnTo>
                <a:lnTo>
                  <a:pt x="59870" y="29190"/>
                </a:lnTo>
                <a:lnTo>
                  <a:pt x="59870" y="29200"/>
                </a:lnTo>
                <a:lnTo>
                  <a:pt x="59880" y="29200"/>
                </a:lnTo>
                <a:lnTo>
                  <a:pt x="59890" y="29200"/>
                </a:lnTo>
                <a:lnTo>
                  <a:pt x="59890" y="29210"/>
                </a:lnTo>
                <a:lnTo>
                  <a:pt x="59890" y="29200"/>
                </a:lnTo>
                <a:lnTo>
                  <a:pt x="59900" y="29200"/>
                </a:lnTo>
                <a:lnTo>
                  <a:pt x="59900" y="29210"/>
                </a:lnTo>
                <a:lnTo>
                  <a:pt x="59910" y="29210"/>
                </a:lnTo>
                <a:lnTo>
                  <a:pt x="59910" y="29200"/>
                </a:lnTo>
                <a:lnTo>
                  <a:pt x="59920" y="29200"/>
                </a:lnTo>
                <a:lnTo>
                  <a:pt x="59930" y="29200"/>
                </a:lnTo>
                <a:lnTo>
                  <a:pt x="59940" y="29200"/>
                </a:lnTo>
                <a:lnTo>
                  <a:pt x="59950" y="29200"/>
                </a:lnTo>
                <a:lnTo>
                  <a:pt x="59960" y="29200"/>
                </a:lnTo>
                <a:lnTo>
                  <a:pt x="59970" y="29190"/>
                </a:lnTo>
                <a:lnTo>
                  <a:pt x="59980" y="29190"/>
                </a:lnTo>
                <a:lnTo>
                  <a:pt x="59990" y="29190"/>
                </a:lnTo>
                <a:lnTo>
                  <a:pt x="59990" y="29200"/>
                </a:lnTo>
                <a:lnTo>
                  <a:pt x="60000" y="29200"/>
                </a:lnTo>
                <a:lnTo>
                  <a:pt x="60010" y="29210"/>
                </a:lnTo>
                <a:lnTo>
                  <a:pt x="60010" y="29220"/>
                </a:lnTo>
                <a:lnTo>
                  <a:pt x="60000" y="29220"/>
                </a:lnTo>
                <a:lnTo>
                  <a:pt x="60000" y="29230"/>
                </a:lnTo>
                <a:lnTo>
                  <a:pt x="60000" y="29240"/>
                </a:lnTo>
                <a:lnTo>
                  <a:pt x="59990" y="29250"/>
                </a:lnTo>
                <a:lnTo>
                  <a:pt x="59990" y="29260"/>
                </a:lnTo>
                <a:lnTo>
                  <a:pt x="60000" y="29270"/>
                </a:lnTo>
                <a:lnTo>
                  <a:pt x="60000" y="29280"/>
                </a:lnTo>
                <a:lnTo>
                  <a:pt x="60000" y="29290"/>
                </a:lnTo>
                <a:lnTo>
                  <a:pt x="60000" y="29300"/>
                </a:lnTo>
                <a:lnTo>
                  <a:pt x="60010" y="29300"/>
                </a:lnTo>
                <a:lnTo>
                  <a:pt x="60010" y="29310"/>
                </a:lnTo>
                <a:lnTo>
                  <a:pt x="60020" y="29310"/>
                </a:lnTo>
                <a:lnTo>
                  <a:pt x="60030" y="29310"/>
                </a:lnTo>
                <a:lnTo>
                  <a:pt x="60030" y="29320"/>
                </a:lnTo>
                <a:lnTo>
                  <a:pt x="60040" y="29320"/>
                </a:lnTo>
                <a:lnTo>
                  <a:pt x="60050" y="29320"/>
                </a:lnTo>
                <a:lnTo>
                  <a:pt x="60050" y="29310"/>
                </a:lnTo>
                <a:lnTo>
                  <a:pt x="60050" y="29300"/>
                </a:lnTo>
                <a:lnTo>
                  <a:pt x="60060" y="29300"/>
                </a:lnTo>
                <a:lnTo>
                  <a:pt x="60060" y="29290"/>
                </a:lnTo>
                <a:lnTo>
                  <a:pt x="60060" y="29300"/>
                </a:lnTo>
                <a:lnTo>
                  <a:pt x="60070" y="29300"/>
                </a:lnTo>
                <a:lnTo>
                  <a:pt x="60070" y="29290"/>
                </a:lnTo>
                <a:lnTo>
                  <a:pt x="60070" y="29300"/>
                </a:lnTo>
                <a:lnTo>
                  <a:pt x="60070" y="29310"/>
                </a:lnTo>
                <a:lnTo>
                  <a:pt x="60080" y="29310"/>
                </a:lnTo>
                <a:lnTo>
                  <a:pt x="60080" y="29320"/>
                </a:lnTo>
                <a:lnTo>
                  <a:pt x="60090" y="29320"/>
                </a:lnTo>
                <a:lnTo>
                  <a:pt x="60090" y="29330"/>
                </a:lnTo>
                <a:lnTo>
                  <a:pt x="60090" y="29340"/>
                </a:lnTo>
                <a:lnTo>
                  <a:pt x="60090" y="29350"/>
                </a:lnTo>
                <a:lnTo>
                  <a:pt x="60100" y="29350"/>
                </a:lnTo>
                <a:lnTo>
                  <a:pt x="60100" y="29360"/>
                </a:lnTo>
                <a:lnTo>
                  <a:pt x="60110" y="29350"/>
                </a:lnTo>
                <a:lnTo>
                  <a:pt x="60110" y="29340"/>
                </a:lnTo>
                <a:lnTo>
                  <a:pt x="60110" y="29350"/>
                </a:lnTo>
                <a:lnTo>
                  <a:pt x="60120" y="29350"/>
                </a:lnTo>
                <a:lnTo>
                  <a:pt x="60130" y="29350"/>
                </a:lnTo>
                <a:lnTo>
                  <a:pt x="60120" y="29340"/>
                </a:lnTo>
                <a:lnTo>
                  <a:pt x="60130" y="29340"/>
                </a:lnTo>
                <a:lnTo>
                  <a:pt x="60120" y="29340"/>
                </a:lnTo>
                <a:lnTo>
                  <a:pt x="60130" y="29330"/>
                </a:lnTo>
                <a:lnTo>
                  <a:pt x="60130" y="29340"/>
                </a:lnTo>
                <a:lnTo>
                  <a:pt x="60130" y="29330"/>
                </a:lnTo>
                <a:lnTo>
                  <a:pt x="60140" y="29340"/>
                </a:lnTo>
                <a:lnTo>
                  <a:pt x="60140" y="29330"/>
                </a:lnTo>
                <a:lnTo>
                  <a:pt x="60140" y="29340"/>
                </a:lnTo>
                <a:lnTo>
                  <a:pt x="60150" y="29340"/>
                </a:lnTo>
                <a:lnTo>
                  <a:pt x="60150" y="29330"/>
                </a:lnTo>
                <a:lnTo>
                  <a:pt x="60140" y="29330"/>
                </a:lnTo>
                <a:lnTo>
                  <a:pt x="60150" y="29330"/>
                </a:lnTo>
                <a:lnTo>
                  <a:pt x="60150" y="29320"/>
                </a:lnTo>
                <a:lnTo>
                  <a:pt x="60140" y="29320"/>
                </a:lnTo>
                <a:lnTo>
                  <a:pt x="60150" y="29310"/>
                </a:lnTo>
                <a:lnTo>
                  <a:pt x="60160" y="29320"/>
                </a:lnTo>
                <a:lnTo>
                  <a:pt x="60170" y="29310"/>
                </a:lnTo>
                <a:lnTo>
                  <a:pt x="60170" y="29320"/>
                </a:lnTo>
                <a:lnTo>
                  <a:pt x="60170" y="29310"/>
                </a:lnTo>
                <a:lnTo>
                  <a:pt x="60180" y="29310"/>
                </a:lnTo>
                <a:lnTo>
                  <a:pt x="60170" y="29310"/>
                </a:lnTo>
                <a:lnTo>
                  <a:pt x="60170" y="29300"/>
                </a:lnTo>
                <a:lnTo>
                  <a:pt x="60180" y="29300"/>
                </a:lnTo>
                <a:lnTo>
                  <a:pt x="60180" y="29310"/>
                </a:lnTo>
                <a:lnTo>
                  <a:pt x="60180" y="29300"/>
                </a:lnTo>
                <a:lnTo>
                  <a:pt x="60190" y="29300"/>
                </a:lnTo>
                <a:lnTo>
                  <a:pt x="60200" y="29300"/>
                </a:lnTo>
                <a:lnTo>
                  <a:pt x="60200" y="29290"/>
                </a:lnTo>
                <a:lnTo>
                  <a:pt x="60210" y="29290"/>
                </a:lnTo>
                <a:lnTo>
                  <a:pt x="60210" y="29300"/>
                </a:lnTo>
                <a:lnTo>
                  <a:pt x="60210" y="29290"/>
                </a:lnTo>
                <a:lnTo>
                  <a:pt x="60220" y="29290"/>
                </a:lnTo>
                <a:lnTo>
                  <a:pt x="60220" y="29280"/>
                </a:lnTo>
                <a:lnTo>
                  <a:pt x="60230" y="29280"/>
                </a:lnTo>
                <a:lnTo>
                  <a:pt x="60230" y="29290"/>
                </a:lnTo>
                <a:lnTo>
                  <a:pt x="60240" y="29290"/>
                </a:lnTo>
                <a:lnTo>
                  <a:pt x="60250" y="29290"/>
                </a:lnTo>
                <a:lnTo>
                  <a:pt x="60260" y="29290"/>
                </a:lnTo>
                <a:lnTo>
                  <a:pt x="60260" y="29280"/>
                </a:lnTo>
                <a:lnTo>
                  <a:pt x="60260" y="29290"/>
                </a:lnTo>
                <a:lnTo>
                  <a:pt x="60270" y="29280"/>
                </a:lnTo>
                <a:lnTo>
                  <a:pt x="60270" y="29290"/>
                </a:lnTo>
                <a:lnTo>
                  <a:pt x="60280" y="29290"/>
                </a:lnTo>
                <a:lnTo>
                  <a:pt x="60280" y="29280"/>
                </a:lnTo>
                <a:lnTo>
                  <a:pt x="60280" y="29270"/>
                </a:lnTo>
                <a:lnTo>
                  <a:pt x="60290" y="29270"/>
                </a:lnTo>
                <a:lnTo>
                  <a:pt x="60290" y="29280"/>
                </a:lnTo>
                <a:lnTo>
                  <a:pt x="60300" y="29280"/>
                </a:lnTo>
                <a:lnTo>
                  <a:pt x="60290" y="29280"/>
                </a:lnTo>
                <a:lnTo>
                  <a:pt x="60290" y="29290"/>
                </a:lnTo>
                <a:lnTo>
                  <a:pt x="60290" y="29300"/>
                </a:lnTo>
                <a:lnTo>
                  <a:pt x="60300" y="29300"/>
                </a:lnTo>
                <a:lnTo>
                  <a:pt x="60300" y="29290"/>
                </a:lnTo>
                <a:lnTo>
                  <a:pt x="60310" y="29290"/>
                </a:lnTo>
                <a:lnTo>
                  <a:pt x="60320" y="29290"/>
                </a:lnTo>
                <a:lnTo>
                  <a:pt x="60310" y="29280"/>
                </a:lnTo>
                <a:lnTo>
                  <a:pt x="60320" y="29280"/>
                </a:lnTo>
                <a:lnTo>
                  <a:pt x="60330" y="29280"/>
                </a:lnTo>
                <a:lnTo>
                  <a:pt x="60330" y="29290"/>
                </a:lnTo>
                <a:lnTo>
                  <a:pt x="60340" y="29290"/>
                </a:lnTo>
                <a:lnTo>
                  <a:pt x="60340" y="29300"/>
                </a:lnTo>
                <a:lnTo>
                  <a:pt x="60350" y="29300"/>
                </a:lnTo>
                <a:lnTo>
                  <a:pt x="60350" y="29290"/>
                </a:lnTo>
                <a:lnTo>
                  <a:pt x="60340" y="29280"/>
                </a:lnTo>
                <a:lnTo>
                  <a:pt x="60340" y="29270"/>
                </a:lnTo>
                <a:lnTo>
                  <a:pt x="60350" y="29270"/>
                </a:lnTo>
                <a:lnTo>
                  <a:pt x="60350" y="29260"/>
                </a:lnTo>
                <a:lnTo>
                  <a:pt x="60340" y="29250"/>
                </a:lnTo>
                <a:lnTo>
                  <a:pt x="60330" y="29250"/>
                </a:lnTo>
                <a:lnTo>
                  <a:pt x="60320" y="29250"/>
                </a:lnTo>
                <a:lnTo>
                  <a:pt x="60310" y="29250"/>
                </a:lnTo>
                <a:lnTo>
                  <a:pt x="60310" y="29240"/>
                </a:lnTo>
                <a:lnTo>
                  <a:pt x="60320" y="29240"/>
                </a:lnTo>
                <a:lnTo>
                  <a:pt x="60320" y="29230"/>
                </a:lnTo>
                <a:lnTo>
                  <a:pt x="60320" y="29220"/>
                </a:lnTo>
                <a:lnTo>
                  <a:pt x="60330" y="29220"/>
                </a:lnTo>
                <a:lnTo>
                  <a:pt x="60320" y="29210"/>
                </a:lnTo>
                <a:lnTo>
                  <a:pt x="60330" y="29210"/>
                </a:lnTo>
                <a:lnTo>
                  <a:pt x="60330" y="29200"/>
                </a:lnTo>
                <a:lnTo>
                  <a:pt x="60340" y="29190"/>
                </a:lnTo>
                <a:lnTo>
                  <a:pt x="60350" y="29190"/>
                </a:lnTo>
                <a:lnTo>
                  <a:pt x="60360" y="29180"/>
                </a:lnTo>
                <a:lnTo>
                  <a:pt x="60350" y="29180"/>
                </a:lnTo>
                <a:lnTo>
                  <a:pt x="60360" y="29180"/>
                </a:lnTo>
                <a:lnTo>
                  <a:pt x="60350" y="29170"/>
                </a:lnTo>
                <a:lnTo>
                  <a:pt x="60350" y="29160"/>
                </a:lnTo>
                <a:lnTo>
                  <a:pt x="60360" y="29160"/>
                </a:lnTo>
                <a:lnTo>
                  <a:pt x="60370" y="29160"/>
                </a:lnTo>
                <a:lnTo>
                  <a:pt x="60370" y="29150"/>
                </a:lnTo>
                <a:lnTo>
                  <a:pt x="60380" y="29140"/>
                </a:lnTo>
                <a:lnTo>
                  <a:pt x="60390" y="29140"/>
                </a:lnTo>
                <a:lnTo>
                  <a:pt x="60390" y="29130"/>
                </a:lnTo>
                <a:lnTo>
                  <a:pt x="60390" y="29120"/>
                </a:lnTo>
                <a:lnTo>
                  <a:pt x="60400" y="29120"/>
                </a:lnTo>
                <a:lnTo>
                  <a:pt x="60410" y="29110"/>
                </a:lnTo>
                <a:lnTo>
                  <a:pt x="60410" y="29120"/>
                </a:lnTo>
                <a:lnTo>
                  <a:pt x="60420" y="29120"/>
                </a:lnTo>
                <a:lnTo>
                  <a:pt x="60420" y="29110"/>
                </a:lnTo>
                <a:lnTo>
                  <a:pt x="60420" y="29100"/>
                </a:lnTo>
                <a:lnTo>
                  <a:pt x="60430" y="29110"/>
                </a:lnTo>
                <a:lnTo>
                  <a:pt x="60440" y="29100"/>
                </a:lnTo>
                <a:lnTo>
                  <a:pt x="60450" y="29100"/>
                </a:lnTo>
                <a:lnTo>
                  <a:pt x="60450" y="29090"/>
                </a:lnTo>
                <a:lnTo>
                  <a:pt x="60460" y="29090"/>
                </a:lnTo>
                <a:lnTo>
                  <a:pt x="60470" y="29090"/>
                </a:lnTo>
                <a:lnTo>
                  <a:pt x="60480" y="29090"/>
                </a:lnTo>
                <a:lnTo>
                  <a:pt x="60480" y="29070"/>
                </a:lnTo>
                <a:lnTo>
                  <a:pt x="60480" y="29060"/>
                </a:lnTo>
                <a:lnTo>
                  <a:pt x="60490" y="29060"/>
                </a:lnTo>
                <a:lnTo>
                  <a:pt x="60500" y="29050"/>
                </a:lnTo>
                <a:lnTo>
                  <a:pt x="60490" y="29040"/>
                </a:lnTo>
                <a:lnTo>
                  <a:pt x="60490" y="29030"/>
                </a:lnTo>
                <a:lnTo>
                  <a:pt x="60500" y="29030"/>
                </a:lnTo>
                <a:lnTo>
                  <a:pt x="60500" y="29020"/>
                </a:lnTo>
                <a:lnTo>
                  <a:pt x="60510" y="29010"/>
                </a:lnTo>
                <a:lnTo>
                  <a:pt x="60500" y="29010"/>
                </a:lnTo>
                <a:lnTo>
                  <a:pt x="60500" y="29000"/>
                </a:lnTo>
                <a:lnTo>
                  <a:pt x="60510" y="29000"/>
                </a:lnTo>
                <a:lnTo>
                  <a:pt x="60510" y="28990"/>
                </a:lnTo>
                <a:lnTo>
                  <a:pt x="60520" y="28990"/>
                </a:lnTo>
                <a:lnTo>
                  <a:pt x="60530" y="28990"/>
                </a:lnTo>
                <a:lnTo>
                  <a:pt x="60540" y="28990"/>
                </a:lnTo>
                <a:lnTo>
                  <a:pt x="60550" y="28990"/>
                </a:lnTo>
                <a:lnTo>
                  <a:pt x="60550" y="28980"/>
                </a:lnTo>
                <a:lnTo>
                  <a:pt x="60560" y="28980"/>
                </a:lnTo>
                <a:lnTo>
                  <a:pt x="60560" y="28970"/>
                </a:lnTo>
                <a:lnTo>
                  <a:pt x="60560" y="28960"/>
                </a:lnTo>
                <a:lnTo>
                  <a:pt x="60560" y="28950"/>
                </a:lnTo>
                <a:lnTo>
                  <a:pt x="60560" y="28940"/>
                </a:lnTo>
                <a:lnTo>
                  <a:pt x="60560" y="28930"/>
                </a:lnTo>
                <a:lnTo>
                  <a:pt x="60570" y="28930"/>
                </a:lnTo>
                <a:lnTo>
                  <a:pt x="60570" y="28920"/>
                </a:lnTo>
                <a:lnTo>
                  <a:pt x="60580" y="28920"/>
                </a:lnTo>
                <a:lnTo>
                  <a:pt x="60580" y="28910"/>
                </a:lnTo>
                <a:lnTo>
                  <a:pt x="60580" y="28900"/>
                </a:lnTo>
                <a:lnTo>
                  <a:pt x="60590" y="28900"/>
                </a:lnTo>
                <a:lnTo>
                  <a:pt x="60600" y="28910"/>
                </a:lnTo>
                <a:lnTo>
                  <a:pt x="60600" y="28900"/>
                </a:lnTo>
                <a:lnTo>
                  <a:pt x="60610" y="28900"/>
                </a:lnTo>
                <a:lnTo>
                  <a:pt x="60620" y="28900"/>
                </a:lnTo>
                <a:lnTo>
                  <a:pt x="60630" y="28900"/>
                </a:lnTo>
                <a:lnTo>
                  <a:pt x="60630" y="28890"/>
                </a:lnTo>
                <a:lnTo>
                  <a:pt x="60650" y="28880"/>
                </a:lnTo>
                <a:lnTo>
                  <a:pt x="60640" y="28880"/>
                </a:lnTo>
                <a:lnTo>
                  <a:pt x="60640" y="28870"/>
                </a:lnTo>
                <a:lnTo>
                  <a:pt x="60640" y="28860"/>
                </a:lnTo>
                <a:lnTo>
                  <a:pt x="60630" y="28860"/>
                </a:lnTo>
                <a:lnTo>
                  <a:pt x="60630" y="28850"/>
                </a:lnTo>
                <a:lnTo>
                  <a:pt x="60630" y="28840"/>
                </a:lnTo>
                <a:lnTo>
                  <a:pt x="60620" y="28840"/>
                </a:lnTo>
                <a:lnTo>
                  <a:pt x="60620" y="28830"/>
                </a:lnTo>
                <a:lnTo>
                  <a:pt x="60620" y="28840"/>
                </a:lnTo>
                <a:lnTo>
                  <a:pt x="60610" y="28840"/>
                </a:lnTo>
                <a:lnTo>
                  <a:pt x="60610" y="28830"/>
                </a:lnTo>
                <a:lnTo>
                  <a:pt x="60600" y="28830"/>
                </a:lnTo>
                <a:lnTo>
                  <a:pt x="60600" y="28820"/>
                </a:lnTo>
                <a:lnTo>
                  <a:pt x="60590" y="28820"/>
                </a:lnTo>
                <a:lnTo>
                  <a:pt x="60580" y="28820"/>
                </a:lnTo>
                <a:lnTo>
                  <a:pt x="60580" y="28810"/>
                </a:lnTo>
                <a:lnTo>
                  <a:pt x="60580" y="28820"/>
                </a:lnTo>
                <a:lnTo>
                  <a:pt x="60570" y="28820"/>
                </a:lnTo>
                <a:lnTo>
                  <a:pt x="60570" y="28810"/>
                </a:lnTo>
                <a:lnTo>
                  <a:pt x="60570" y="28820"/>
                </a:lnTo>
                <a:lnTo>
                  <a:pt x="60560" y="28820"/>
                </a:lnTo>
                <a:lnTo>
                  <a:pt x="60550" y="28820"/>
                </a:lnTo>
                <a:lnTo>
                  <a:pt x="60540" y="28820"/>
                </a:lnTo>
                <a:lnTo>
                  <a:pt x="60540" y="28810"/>
                </a:lnTo>
                <a:lnTo>
                  <a:pt x="60540" y="28800"/>
                </a:lnTo>
                <a:lnTo>
                  <a:pt x="60550" y="28800"/>
                </a:lnTo>
                <a:lnTo>
                  <a:pt x="60550" y="28790"/>
                </a:lnTo>
                <a:lnTo>
                  <a:pt x="60560" y="28790"/>
                </a:lnTo>
                <a:lnTo>
                  <a:pt x="60570" y="28790"/>
                </a:lnTo>
                <a:lnTo>
                  <a:pt x="60580" y="28780"/>
                </a:lnTo>
                <a:lnTo>
                  <a:pt x="60580" y="28770"/>
                </a:lnTo>
                <a:lnTo>
                  <a:pt x="60570" y="28770"/>
                </a:lnTo>
                <a:lnTo>
                  <a:pt x="60580" y="28770"/>
                </a:lnTo>
                <a:lnTo>
                  <a:pt x="60590" y="28770"/>
                </a:lnTo>
                <a:lnTo>
                  <a:pt x="60590" y="28760"/>
                </a:lnTo>
                <a:lnTo>
                  <a:pt x="60580" y="28760"/>
                </a:lnTo>
                <a:lnTo>
                  <a:pt x="60580" y="28750"/>
                </a:lnTo>
                <a:lnTo>
                  <a:pt x="60580" y="28740"/>
                </a:lnTo>
                <a:lnTo>
                  <a:pt x="60580" y="28730"/>
                </a:lnTo>
                <a:lnTo>
                  <a:pt x="60590" y="28730"/>
                </a:lnTo>
                <a:lnTo>
                  <a:pt x="60590" y="28720"/>
                </a:lnTo>
                <a:lnTo>
                  <a:pt x="60600" y="28720"/>
                </a:lnTo>
                <a:lnTo>
                  <a:pt x="60600" y="28710"/>
                </a:lnTo>
                <a:lnTo>
                  <a:pt x="60610" y="28710"/>
                </a:lnTo>
                <a:lnTo>
                  <a:pt x="60620" y="28710"/>
                </a:lnTo>
                <a:lnTo>
                  <a:pt x="60620" y="28700"/>
                </a:lnTo>
                <a:lnTo>
                  <a:pt x="60620" y="28710"/>
                </a:lnTo>
                <a:lnTo>
                  <a:pt x="60630" y="28710"/>
                </a:lnTo>
                <a:lnTo>
                  <a:pt x="60630" y="28700"/>
                </a:lnTo>
                <a:lnTo>
                  <a:pt x="60640" y="28700"/>
                </a:lnTo>
                <a:lnTo>
                  <a:pt x="60640" y="28690"/>
                </a:lnTo>
                <a:lnTo>
                  <a:pt x="60640" y="28680"/>
                </a:lnTo>
                <a:lnTo>
                  <a:pt x="60650" y="28680"/>
                </a:lnTo>
                <a:lnTo>
                  <a:pt x="60650" y="28690"/>
                </a:lnTo>
                <a:lnTo>
                  <a:pt x="60650" y="28700"/>
                </a:lnTo>
                <a:lnTo>
                  <a:pt x="60660" y="28700"/>
                </a:lnTo>
                <a:lnTo>
                  <a:pt x="60660" y="28710"/>
                </a:lnTo>
                <a:lnTo>
                  <a:pt x="60670" y="28720"/>
                </a:lnTo>
                <a:lnTo>
                  <a:pt x="60670" y="28710"/>
                </a:lnTo>
                <a:lnTo>
                  <a:pt x="60680" y="28710"/>
                </a:lnTo>
                <a:lnTo>
                  <a:pt x="60680" y="28720"/>
                </a:lnTo>
                <a:lnTo>
                  <a:pt x="60680" y="28730"/>
                </a:lnTo>
                <a:lnTo>
                  <a:pt x="60690" y="28730"/>
                </a:lnTo>
                <a:lnTo>
                  <a:pt x="60680" y="28730"/>
                </a:lnTo>
                <a:lnTo>
                  <a:pt x="60680" y="28740"/>
                </a:lnTo>
                <a:lnTo>
                  <a:pt x="60690" y="28740"/>
                </a:lnTo>
                <a:lnTo>
                  <a:pt x="60700" y="28740"/>
                </a:lnTo>
                <a:lnTo>
                  <a:pt x="60700" y="28730"/>
                </a:lnTo>
                <a:lnTo>
                  <a:pt x="60700" y="28720"/>
                </a:lnTo>
                <a:lnTo>
                  <a:pt x="60710" y="28720"/>
                </a:lnTo>
                <a:lnTo>
                  <a:pt x="60710" y="28710"/>
                </a:lnTo>
                <a:lnTo>
                  <a:pt x="60710" y="28700"/>
                </a:lnTo>
                <a:lnTo>
                  <a:pt x="60710" y="28690"/>
                </a:lnTo>
                <a:lnTo>
                  <a:pt x="60700" y="28690"/>
                </a:lnTo>
                <a:lnTo>
                  <a:pt x="60700" y="28680"/>
                </a:lnTo>
                <a:lnTo>
                  <a:pt x="60700" y="28670"/>
                </a:lnTo>
                <a:lnTo>
                  <a:pt x="60710" y="28670"/>
                </a:lnTo>
                <a:lnTo>
                  <a:pt x="60720" y="28670"/>
                </a:lnTo>
                <a:lnTo>
                  <a:pt x="60710" y="28660"/>
                </a:lnTo>
                <a:lnTo>
                  <a:pt x="60720" y="28660"/>
                </a:lnTo>
                <a:lnTo>
                  <a:pt x="60720" y="28650"/>
                </a:lnTo>
                <a:lnTo>
                  <a:pt x="60720" y="28640"/>
                </a:lnTo>
                <a:lnTo>
                  <a:pt x="60720" y="28650"/>
                </a:lnTo>
                <a:lnTo>
                  <a:pt x="60730" y="28650"/>
                </a:lnTo>
                <a:lnTo>
                  <a:pt x="60740" y="28650"/>
                </a:lnTo>
                <a:lnTo>
                  <a:pt x="60750" y="28640"/>
                </a:lnTo>
                <a:lnTo>
                  <a:pt x="60750" y="28650"/>
                </a:lnTo>
                <a:lnTo>
                  <a:pt x="60760" y="28650"/>
                </a:lnTo>
                <a:lnTo>
                  <a:pt x="60760" y="28660"/>
                </a:lnTo>
                <a:lnTo>
                  <a:pt x="60760" y="28650"/>
                </a:lnTo>
                <a:lnTo>
                  <a:pt x="60770" y="28650"/>
                </a:lnTo>
                <a:lnTo>
                  <a:pt x="60770" y="28640"/>
                </a:lnTo>
                <a:lnTo>
                  <a:pt x="60760" y="28630"/>
                </a:lnTo>
                <a:lnTo>
                  <a:pt x="60770" y="28630"/>
                </a:lnTo>
                <a:lnTo>
                  <a:pt x="60770" y="28620"/>
                </a:lnTo>
                <a:lnTo>
                  <a:pt x="60770" y="28610"/>
                </a:lnTo>
                <a:lnTo>
                  <a:pt x="60760" y="28610"/>
                </a:lnTo>
                <a:lnTo>
                  <a:pt x="60760" y="28600"/>
                </a:lnTo>
                <a:lnTo>
                  <a:pt x="60770" y="28600"/>
                </a:lnTo>
                <a:lnTo>
                  <a:pt x="60780" y="28600"/>
                </a:lnTo>
                <a:lnTo>
                  <a:pt x="60790" y="28600"/>
                </a:lnTo>
                <a:lnTo>
                  <a:pt x="60790" y="28590"/>
                </a:lnTo>
                <a:lnTo>
                  <a:pt x="60800" y="28590"/>
                </a:lnTo>
                <a:lnTo>
                  <a:pt x="60810" y="28590"/>
                </a:lnTo>
                <a:lnTo>
                  <a:pt x="60810" y="28580"/>
                </a:lnTo>
                <a:lnTo>
                  <a:pt x="60820" y="28590"/>
                </a:lnTo>
                <a:lnTo>
                  <a:pt x="60830" y="28580"/>
                </a:lnTo>
                <a:lnTo>
                  <a:pt x="60840" y="28580"/>
                </a:lnTo>
                <a:lnTo>
                  <a:pt x="60850" y="28580"/>
                </a:lnTo>
                <a:lnTo>
                  <a:pt x="60850" y="28590"/>
                </a:lnTo>
                <a:lnTo>
                  <a:pt x="60850" y="28580"/>
                </a:lnTo>
                <a:lnTo>
                  <a:pt x="60860" y="28580"/>
                </a:lnTo>
                <a:lnTo>
                  <a:pt x="60870" y="28590"/>
                </a:lnTo>
                <a:lnTo>
                  <a:pt x="60870" y="28580"/>
                </a:lnTo>
                <a:lnTo>
                  <a:pt x="60880" y="28590"/>
                </a:lnTo>
                <a:lnTo>
                  <a:pt x="60890" y="28590"/>
                </a:lnTo>
                <a:lnTo>
                  <a:pt x="60900" y="28590"/>
                </a:lnTo>
                <a:lnTo>
                  <a:pt x="60900" y="28580"/>
                </a:lnTo>
                <a:lnTo>
                  <a:pt x="60890" y="28580"/>
                </a:lnTo>
                <a:lnTo>
                  <a:pt x="60890" y="28570"/>
                </a:lnTo>
                <a:lnTo>
                  <a:pt x="60890" y="28560"/>
                </a:lnTo>
                <a:lnTo>
                  <a:pt x="60900" y="28570"/>
                </a:lnTo>
                <a:lnTo>
                  <a:pt x="60900" y="28560"/>
                </a:lnTo>
                <a:lnTo>
                  <a:pt x="60900" y="28550"/>
                </a:lnTo>
                <a:lnTo>
                  <a:pt x="60890" y="28550"/>
                </a:lnTo>
                <a:lnTo>
                  <a:pt x="60890" y="28540"/>
                </a:lnTo>
                <a:lnTo>
                  <a:pt x="60900" y="28540"/>
                </a:lnTo>
                <a:lnTo>
                  <a:pt x="60900" y="28530"/>
                </a:lnTo>
                <a:lnTo>
                  <a:pt x="60900" y="28520"/>
                </a:lnTo>
                <a:lnTo>
                  <a:pt x="60910" y="28520"/>
                </a:lnTo>
                <a:lnTo>
                  <a:pt x="60910" y="28510"/>
                </a:lnTo>
                <a:lnTo>
                  <a:pt x="60900" y="28510"/>
                </a:lnTo>
                <a:lnTo>
                  <a:pt x="60900" y="28500"/>
                </a:lnTo>
                <a:lnTo>
                  <a:pt x="60910" y="28500"/>
                </a:lnTo>
                <a:lnTo>
                  <a:pt x="60920" y="28500"/>
                </a:lnTo>
                <a:lnTo>
                  <a:pt x="60930" y="28500"/>
                </a:lnTo>
                <a:lnTo>
                  <a:pt x="60940" y="28500"/>
                </a:lnTo>
                <a:lnTo>
                  <a:pt x="60940" y="28490"/>
                </a:lnTo>
                <a:lnTo>
                  <a:pt x="60930" y="28490"/>
                </a:lnTo>
                <a:lnTo>
                  <a:pt x="60930" y="28480"/>
                </a:lnTo>
                <a:lnTo>
                  <a:pt x="60930" y="28470"/>
                </a:lnTo>
                <a:lnTo>
                  <a:pt x="60930" y="28460"/>
                </a:lnTo>
                <a:lnTo>
                  <a:pt x="60940" y="28460"/>
                </a:lnTo>
                <a:lnTo>
                  <a:pt x="60950" y="28460"/>
                </a:lnTo>
                <a:lnTo>
                  <a:pt x="60950" y="28450"/>
                </a:lnTo>
                <a:lnTo>
                  <a:pt x="60960" y="28450"/>
                </a:lnTo>
                <a:lnTo>
                  <a:pt x="60960" y="28440"/>
                </a:lnTo>
                <a:lnTo>
                  <a:pt x="60960" y="28430"/>
                </a:lnTo>
                <a:lnTo>
                  <a:pt x="60960" y="28410"/>
                </a:lnTo>
                <a:lnTo>
                  <a:pt x="60960" y="28380"/>
                </a:lnTo>
                <a:lnTo>
                  <a:pt x="60940" y="28360"/>
                </a:lnTo>
                <a:lnTo>
                  <a:pt x="60900" y="28310"/>
                </a:lnTo>
                <a:lnTo>
                  <a:pt x="60890" y="28290"/>
                </a:lnTo>
                <a:lnTo>
                  <a:pt x="60870" y="28260"/>
                </a:lnTo>
                <a:lnTo>
                  <a:pt x="60860" y="28250"/>
                </a:lnTo>
                <a:lnTo>
                  <a:pt x="60860" y="28240"/>
                </a:lnTo>
                <a:lnTo>
                  <a:pt x="60840" y="28220"/>
                </a:lnTo>
                <a:lnTo>
                  <a:pt x="60830" y="28220"/>
                </a:lnTo>
                <a:lnTo>
                  <a:pt x="60810" y="28220"/>
                </a:lnTo>
                <a:lnTo>
                  <a:pt x="60760" y="28220"/>
                </a:lnTo>
                <a:lnTo>
                  <a:pt x="60740" y="28230"/>
                </a:lnTo>
                <a:lnTo>
                  <a:pt x="60720" y="28230"/>
                </a:lnTo>
                <a:lnTo>
                  <a:pt x="60700" y="28240"/>
                </a:lnTo>
                <a:lnTo>
                  <a:pt x="60700" y="28210"/>
                </a:lnTo>
                <a:lnTo>
                  <a:pt x="60700" y="28190"/>
                </a:lnTo>
                <a:lnTo>
                  <a:pt x="60690" y="28170"/>
                </a:lnTo>
                <a:lnTo>
                  <a:pt x="60690" y="28180"/>
                </a:lnTo>
                <a:lnTo>
                  <a:pt x="60680" y="28180"/>
                </a:lnTo>
                <a:lnTo>
                  <a:pt x="60680" y="28190"/>
                </a:lnTo>
                <a:lnTo>
                  <a:pt x="60680" y="28200"/>
                </a:lnTo>
                <a:lnTo>
                  <a:pt x="60680" y="28210"/>
                </a:lnTo>
                <a:lnTo>
                  <a:pt x="60670" y="28210"/>
                </a:lnTo>
                <a:lnTo>
                  <a:pt x="60660" y="28210"/>
                </a:lnTo>
                <a:lnTo>
                  <a:pt x="60660" y="28200"/>
                </a:lnTo>
                <a:lnTo>
                  <a:pt x="60660" y="28190"/>
                </a:lnTo>
                <a:lnTo>
                  <a:pt x="60650" y="28200"/>
                </a:lnTo>
                <a:lnTo>
                  <a:pt x="60640" y="28200"/>
                </a:lnTo>
                <a:lnTo>
                  <a:pt x="60640" y="28190"/>
                </a:lnTo>
                <a:lnTo>
                  <a:pt x="60640" y="28180"/>
                </a:lnTo>
                <a:lnTo>
                  <a:pt x="60630" y="28180"/>
                </a:lnTo>
                <a:lnTo>
                  <a:pt x="60620" y="28180"/>
                </a:lnTo>
                <a:lnTo>
                  <a:pt x="60620" y="28170"/>
                </a:lnTo>
                <a:lnTo>
                  <a:pt x="60610" y="28170"/>
                </a:lnTo>
                <a:lnTo>
                  <a:pt x="60610" y="28160"/>
                </a:lnTo>
                <a:lnTo>
                  <a:pt x="60600" y="28160"/>
                </a:lnTo>
                <a:lnTo>
                  <a:pt x="60600" y="28150"/>
                </a:lnTo>
                <a:lnTo>
                  <a:pt x="60600" y="28140"/>
                </a:lnTo>
                <a:lnTo>
                  <a:pt x="60600" y="28130"/>
                </a:lnTo>
                <a:lnTo>
                  <a:pt x="60600" y="28120"/>
                </a:lnTo>
                <a:lnTo>
                  <a:pt x="60590" y="28120"/>
                </a:lnTo>
                <a:lnTo>
                  <a:pt x="60590" y="28130"/>
                </a:lnTo>
                <a:lnTo>
                  <a:pt x="60590" y="28120"/>
                </a:lnTo>
                <a:lnTo>
                  <a:pt x="60580" y="28120"/>
                </a:lnTo>
                <a:lnTo>
                  <a:pt x="60580" y="28130"/>
                </a:lnTo>
                <a:lnTo>
                  <a:pt x="60590" y="28120"/>
                </a:lnTo>
                <a:lnTo>
                  <a:pt x="60620" y="28100"/>
                </a:lnTo>
                <a:lnTo>
                  <a:pt x="60670" y="28090"/>
                </a:lnTo>
                <a:lnTo>
                  <a:pt x="60690" y="28090"/>
                </a:lnTo>
                <a:lnTo>
                  <a:pt x="60680" y="28050"/>
                </a:lnTo>
                <a:lnTo>
                  <a:pt x="60670" y="28040"/>
                </a:lnTo>
                <a:lnTo>
                  <a:pt x="60680" y="28040"/>
                </a:lnTo>
                <a:lnTo>
                  <a:pt x="60680" y="28030"/>
                </a:lnTo>
                <a:lnTo>
                  <a:pt x="60690" y="28030"/>
                </a:lnTo>
                <a:lnTo>
                  <a:pt x="60680" y="28030"/>
                </a:lnTo>
                <a:lnTo>
                  <a:pt x="60690" y="28030"/>
                </a:lnTo>
                <a:lnTo>
                  <a:pt x="60690" y="28020"/>
                </a:lnTo>
                <a:lnTo>
                  <a:pt x="60700" y="28020"/>
                </a:lnTo>
                <a:lnTo>
                  <a:pt x="60710" y="28020"/>
                </a:lnTo>
                <a:lnTo>
                  <a:pt x="60710" y="28030"/>
                </a:lnTo>
                <a:lnTo>
                  <a:pt x="60720" y="28030"/>
                </a:lnTo>
                <a:lnTo>
                  <a:pt x="60720" y="28040"/>
                </a:lnTo>
                <a:lnTo>
                  <a:pt x="60730" y="28040"/>
                </a:lnTo>
                <a:lnTo>
                  <a:pt x="60730" y="28050"/>
                </a:lnTo>
                <a:lnTo>
                  <a:pt x="60740" y="28050"/>
                </a:lnTo>
                <a:lnTo>
                  <a:pt x="60740" y="28060"/>
                </a:lnTo>
                <a:lnTo>
                  <a:pt x="60750" y="28060"/>
                </a:lnTo>
                <a:lnTo>
                  <a:pt x="60750" y="28050"/>
                </a:lnTo>
                <a:lnTo>
                  <a:pt x="60760" y="28060"/>
                </a:lnTo>
                <a:lnTo>
                  <a:pt x="60760" y="28050"/>
                </a:lnTo>
                <a:lnTo>
                  <a:pt x="60770" y="28050"/>
                </a:lnTo>
                <a:lnTo>
                  <a:pt x="60760" y="28050"/>
                </a:lnTo>
                <a:lnTo>
                  <a:pt x="60760" y="28040"/>
                </a:lnTo>
                <a:lnTo>
                  <a:pt x="60770" y="28040"/>
                </a:lnTo>
                <a:lnTo>
                  <a:pt x="60760" y="28040"/>
                </a:lnTo>
                <a:lnTo>
                  <a:pt x="60760" y="28030"/>
                </a:lnTo>
                <a:lnTo>
                  <a:pt x="60770" y="28030"/>
                </a:lnTo>
                <a:lnTo>
                  <a:pt x="60770" y="28020"/>
                </a:lnTo>
                <a:lnTo>
                  <a:pt x="60770" y="28030"/>
                </a:lnTo>
                <a:lnTo>
                  <a:pt x="60770" y="28020"/>
                </a:lnTo>
                <a:lnTo>
                  <a:pt x="60780" y="28020"/>
                </a:lnTo>
                <a:lnTo>
                  <a:pt x="60790" y="28020"/>
                </a:lnTo>
                <a:lnTo>
                  <a:pt x="60790" y="28010"/>
                </a:lnTo>
                <a:lnTo>
                  <a:pt x="60800" y="28010"/>
                </a:lnTo>
                <a:lnTo>
                  <a:pt x="60870" y="28020"/>
                </a:lnTo>
                <a:lnTo>
                  <a:pt x="60950" y="28040"/>
                </a:lnTo>
                <a:lnTo>
                  <a:pt x="60980" y="28040"/>
                </a:lnTo>
                <a:lnTo>
                  <a:pt x="61000" y="28050"/>
                </a:lnTo>
                <a:lnTo>
                  <a:pt x="61000" y="28060"/>
                </a:lnTo>
                <a:lnTo>
                  <a:pt x="61000" y="28070"/>
                </a:lnTo>
                <a:lnTo>
                  <a:pt x="61000" y="28110"/>
                </a:lnTo>
                <a:lnTo>
                  <a:pt x="60990" y="28120"/>
                </a:lnTo>
                <a:lnTo>
                  <a:pt x="61010" y="28110"/>
                </a:lnTo>
                <a:lnTo>
                  <a:pt x="61030" y="28110"/>
                </a:lnTo>
                <a:lnTo>
                  <a:pt x="61030" y="28080"/>
                </a:lnTo>
                <a:lnTo>
                  <a:pt x="61030" y="28040"/>
                </a:lnTo>
                <a:lnTo>
                  <a:pt x="61030" y="28020"/>
                </a:lnTo>
                <a:lnTo>
                  <a:pt x="61030" y="28000"/>
                </a:lnTo>
                <a:lnTo>
                  <a:pt x="61030" y="27990"/>
                </a:lnTo>
                <a:lnTo>
                  <a:pt x="61030" y="27980"/>
                </a:lnTo>
                <a:lnTo>
                  <a:pt x="61030" y="27940"/>
                </a:lnTo>
                <a:lnTo>
                  <a:pt x="61030" y="27890"/>
                </a:lnTo>
                <a:lnTo>
                  <a:pt x="61030" y="27860"/>
                </a:lnTo>
                <a:lnTo>
                  <a:pt x="61040" y="27860"/>
                </a:lnTo>
                <a:lnTo>
                  <a:pt x="61060" y="27860"/>
                </a:lnTo>
                <a:lnTo>
                  <a:pt x="61120" y="27860"/>
                </a:lnTo>
                <a:lnTo>
                  <a:pt x="61180" y="27860"/>
                </a:lnTo>
                <a:lnTo>
                  <a:pt x="61190" y="27860"/>
                </a:lnTo>
                <a:lnTo>
                  <a:pt x="61240" y="27860"/>
                </a:lnTo>
                <a:lnTo>
                  <a:pt x="61290" y="27860"/>
                </a:lnTo>
                <a:lnTo>
                  <a:pt x="61290" y="27870"/>
                </a:lnTo>
                <a:lnTo>
                  <a:pt x="61290" y="27880"/>
                </a:lnTo>
                <a:lnTo>
                  <a:pt x="61300" y="27880"/>
                </a:lnTo>
                <a:lnTo>
                  <a:pt x="61310" y="27880"/>
                </a:lnTo>
                <a:lnTo>
                  <a:pt x="61310" y="27890"/>
                </a:lnTo>
                <a:lnTo>
                  <a:pt x="61300" y="27890"/>
                </a:lnTo>
                <a:lnTo>
                  <a:pt x="61290" y="27880"/>
                </a:lnTo>
                <a:lnTo>
                  <a:pt x="61280" y="27880"/>
                </a:lnTo>
                <a:lnTo>
                  <a:pt x="61270" y="27870"/>
                </a:lnTo>
                <a:lnTo>
                  <a:pt x="61260" y="27880"/>
                </a:lnTo>
                <a:lnTo>
                  <a:pt x="61260" y="27930"/>
                </a:lnTo>
                <a:lnTo>
                  <a:pt x="61260" y="27940"/>
                </a:lnTo>
                <a:lnTo>
                  <a:pt x="61260" y="27980"/>
                </a:lnTo>
                <a:lnTo>
                  <a:pt x="61270" y="28030"/>
                </a:lnTo>
                <a:lnTo>
                  <a:pt x="61260" y="28080"/>
                </a:lnTo>
                <a:lnTo>
                  <a:pt x="61240" y="28100"/>
                </a:lnTo>
                <a:lnTo>
                  <a:pt x="61250" y="28110"/>
                </a:lnTo>
                <a:lnTo>
                  <a:pt x="61250" y="28120"/>
                </a:lnTo>
                <a:lnTo>
                  <a:pt x="61240" y="28120"/>
                </a:lnTo>
                <a:lnTo>
                  <a:pt x="61230" y="28130"/>
                </a:lnTo>
                <a:lnTo>
                  <a:pt x="61220" y="28130"/>
                </a:lnTo>
                <a:lnTo>
                  <a:pt x="61200" y="28150"/>
                </a:lnTo>
                <a:lnTo>
                  <a:pt x="61200" y="28160"/>
                </a:lnTo>
                <a:lnTo>
                  <a:pt x="61190" y="28160"/>
                </a:lnTo>
                <a:lnTo>
                  <a:pt x="61190" y="28170"/>
                </a:lnTo>
                <a:lnTo>
                  <a:pt x="61160" y="28180"/>
                </a:lnTo>
                <a:lnTo>
                  <a:pt x="61160" y="28190"/>
                </a:lnTo>
                <a:lnTo>
                  <a:pt x="61150" y="28200"/>
                </a:lnTo>
                <a:lnTo>
                  <a:pt x="61160" y="28230"/>
                </a:lnTo>
                <a:lnTo>
                  <a:pt x="61210" y="28200"/>
                </a:lnTo>
                <a:lnTo>
                  <a:pt x="61220" y="28200"/>
                </a:lnTo>
                <a:lnTo>
                  <a:pt x="61250" y="28190"/>
                </a:lnTo>
                <a:lnTo>
                  <a:pt x="61270" y="28210"/>
                </a:lnTo>
                <a:lnTo>
                  <a:pt x="61280" y="28210"/>
                </a:lnTo>
                <a:lnTo>
                  <a:pt x="61320" y="28200"/>
                </a:lnTo>
                <a:lnTo>
                  <a:pt x="61350" y="28180"/>
                </a:lnTo>
                <a:lnTo>
                  <a:pt x="61360" y="28180"/>
                </a:lnTo>
                <a:lnTo>
                  <a:pt x="61370" y="28180"/>
                </a:lnTo>
                <a:lnTo>
                  <a:pt x="61420" y="28200"/>
                </a:lnTo>
                <a:lnTo>
                  <a:pt x="61430" y="28200"/>
                </a:lnTo>
                <a:lnTo>
                  <a:pt x="61440" y="28200"/>
                </a:lnTo>
                <a:lnTo>
                  <a:pt x="61480" y="28170"/>
                </a:lnTo>
                <a:lnTo>
                  <a:pt x="61510" y="28170"/>
                </a:lnTo>
                <a:lnTo>
                  <a:pt x="61520" y="28200"/>
                </a:lnTo>
                <a:lnTo>
                  <a:pt x="61540" y="28240"/>
                </a:lnTo>
                <a:lnTo>
                  <a:pt x="61570" y="28300"/>
                </a:lnTo>
                <a:lnTo>
                  <a:pt x="61580" y="28310"/>
                </a:lnTo>
                <a:lnTo>
                  <a:pt x="61600" y="28360"/>
                </a:lnTo>
                <a:lnTo>
                  <a:pt x="61610" y="28380"/>
                </a:lnTo>
                <a:lnTo>
                  <a:pt x="61640" y="28450"/>
                </a:lnTo>
                <a:lnTo>
                  <a:pt x="61650" y="28480"/>
                </a:lnTo>
                <a:lnTo>
                  <a:pt x="61640" y="28500"/>
                </a:lnTo>
                <a:lnTo>
                  <a:pt x="61630" y="28510"/>
                </a:lnTo>
                <a:lnTo>
                  <a:pt x="61630" y="28530"/>
                </a:lnTo>
                <a:lnTo>
                  <a:pt x="61620" y="28560"/>
                </a:lnTo>
                <a:lnTo>
                  <a:pt x="61600" y="28560"/>
                </a:lnTo>
                <a:lnTo>
                  <a:pt x="61580" y="28570"/>
                </a:lnTo>
                <a:lnTo>
                  <a:pt x="61560" y="28600"/>
                </a:lnTo>
                <a:lnTo>
                  <a:pt x="61580" y="28620"/>
                </a:lnTo>
                <a:lnTo>
                  <a:pt x="61590" y="28630"/>
                </a:lnTo>
                <a:lnTo>
                  <a:pt x="61580" y="28630"/>
                </a:lnTo>
                <a:lnTo>
                  <a:pt x="61580" y="28640"/>
                </a:lnTo>
                <a:lnTo>
                  <a:pt x="61570" y="28650"/>
                </a:lnTo>
                <a:lnTo>
                  <a:pt x="61540" y="28690"/>
                </a:lnTo>
                <a:lnTo>
                  <a:pt x="61530" y="28700"/>
                </a:lnTo>
                <a:lnTo>
                  <a:pt x="61530" y="28730"/>
                </a:lnTo>
                <a:lnTo>
                  <a:pt x="61540" y="28750"/>
                </a:lnTo>
                <a:lnTo>
                  <a:pt x="61570" y="28770"/>
                </a:lnTo>
                <a:lnTo>
                  <a:pt x="61650" y="28780"/>
                </a:lnTo>
                <a:lnTo>
                  <a:pt x="61650" y="28790"/>
                </a:lnTo>
                <a:lnTo>
                  <a:pt x="61650" y="28800"/>
                </a:lnTo>
                <a:lnTo>
                  <a:pt x="61650" y="28830"/>
                </a:lnTo>
                <a:lnTo>
                  <a:pt x="61650" y="28850"/>
                </a:lnTo>
                <a:lnTo>
                  <a:pt x="61650" y="28920"/>
                </a:lnTo>
                <a:lnTo>
                  <a:pt x="61660" y="28920"/>
                </a:lnTo>
                <a:lnTo>
                  <a:pt x="61670" y="28950"/>
                </a:lnTo>
                <a:lnTo>
                  <a:pt x="61670" y="28980"/>
                </a:lnTo>
                <a:lnTo>
                  <a:pt x="61680" y="28990"/>
                </a:lnTo>
                <a:lnTo>
                  <a:pt x="61700" y="29020"/>
                </a:lnTo>
                <a:lnTo>
                  <a:pt x="61690" y="29040"/>
                </a:lnTo>
                <a:lnTo>
                  <a:pt x="61680" y="29040"/>
                </a:lnTo>
                <a:lnTo>
                  <a:pt x="61670" y="29050"/>
                </a:lnTo>
                <a:lnTo>
                  <a:pt x="61670" y="29070"/>
                </a:lnTo>
                <a:lnTo>
                  <a:pt x="61680" y="29070"/>
                </a:lnTo>
                <a:lnTo>
                  <a:pt x="61680" y="29090"/>
                </a:lnTo>
                <a:lnTo>
                  <a:pt x="61670" y="29100"/>
                </a:lnTo>
                <a:lnTo>
                  <a:pt x="61670" y="29110"/>
                </a:lnTo>
                <a:lnTo>
                  <a:pt x="61670" y="29120"/>
                </a:lnTo>
                <a:lnTo>
                  <a:pt x="61670" y="29130"/>
                </a:lnTo>
                <a:lnTo>
                  <a:pt x="61660" y="29150"/>
                </a:lnTo>
                <a:lnTo>
                  <a:pt x="61670" y="29170"/>
                </a:lnTo>
                <a:lnTo>
                  <a:pt x="61680" y="29170"/>
                </a:lnTo>
                <a:lnTo>
                  <a:pt x="61690" y="29190"/>
                </a:lnTo>
                <a:lnTo>
                  <a:pt x="61700" y="29200"/>
                </a:lnTo>
                <a:lnTo>
                  <a:pt x="61710" y="29220"/>
                </a:lnTo>
                <a:lnTo>
                  <a:pt x="61720" y="29230"/>
                </a:lnTo>
                <a:lnTo>
                  <a:pt x="61730" y="29240"/>
                </a:lnTo>
                <a:lnTo>
                  <a:pt x="61730" y="29250"/>
                </a:lnTo>
                <a:lnTo>
                  <a:pt x="61740" y="29250"/>
                </a:lnTo>
                <a:lnTo>
                  <a:pt x="61750" y="29260"/>
                </a:lnTo>
                <a:lnTo>
                  <a:pt x="61760" y="29260"/>
                </a:lnTo>
                <a:lnTo>
                  <a:pt x="61760" y="29270"/>
                </a:lnTo>
                <a:lnTo>
                  <a:pt x="61770" y="29270"/>
                </a:lnTo>
                <a:lnTo>
                  <a:pt x="61780" y="29270"/>
                </a:lnTo>
                <a:lnTo>
                  <a:pt x="61780" y="29280"/>
                </a:lnTo>
                <a:lnTo>
                  <a:pt x="61780" y="29290"/>
                </a:lnTo>
                <a:lnTo>
                  <a:pt x="61790" y="29290"/>
                </a:lnTo>
                <a:lnTo>
                  <a:pt x="61800" y="29290"/>
                </a:lnTo>
                <a:lnTo>
                  <a:pt x="61800" y="29300"/>
                </a:lnTo>
                <a:lnTo>
                  <a:pt x="61800" y="29310"/>
                </a:lnTo>
                <a:lnTo>
                  <a:pt x="61810" y="29310"/>
                </a:lnTo>
                <a:lnTo>
                  <a:pt x="61810" y="29320"/>
                </a:lnTo>
                <a:lnTo>
                  <a:pt x="61820" y="29320"/>
                </a:lnTo>
                <a:lnTo>
                  <a:pt x="61820" y="29310"/>
                </a:lnTo>
                <a:lnTo>
                  <a:pt x="61830" y="29310"/>
                </a:lnTo>
                <a:lnTo>
                  <a:pt x="61820" y="29320"/>
                </a:lnTo>
                <a:lnTo>
                  <a:pt x="61830" y="29320"/>
                </a:lnTo>
                <a:lnTo>
                  <a:pt x="61840" y="29320"/>
                </a:lnTo>
                <a:lnTo>
                  <a:pt x="61850" y="29330"/>
                </a:lnTo>
                <a:lnTo>
                  <a:pt x="61850" y="29340"/>
                </a:lnTo>
                <a:lnTo>
                  <a:pt x="61860" y="29340"/>
                </a:lnTo>
                <a:lnTo>
                  <a:pt x="61860" y="29350"/>
                </a:lnTo>
                <a:lnTo>
                  <a:pt x="61870" y="29350"/>
                </a:lnTo>
                <a:lnTo>
                  <a:pt x="61870" y="29340"/>
                </a:lnTo>
                <a:lnTo>
                  <a:pt x="61890" y="29360"/>
                </a:lnTo>
                <a:lnTo>
                  <a:pt x="61900" y="29380"/>
                </a:lnTo>
                <a:lnTo>
                  <a:pt x="61890" y="29390"/>
                </a:lnTo>
                <a:lnTo>
                  <a:pt x="61880" y="29400"/>
                </a:lnTo>
                <a:lnTo>
                  <a:pt x="61880" y="29410"/>
                </a:lnTo>
                <a:lnTo>
                  <a:pt x="61880" y="29420"/>
                </a:lnTo>
                <a:lnTo>
                  <a:pt x="61880" y="29430"/>
                </a:lnTo>
                <a:lnTo>
                  <a:pt x="61870" y="29440"/>
                </a:lnTo>
                <a:lnTo>
                  <a:pt x="61880" y="29440"/>
                </a:lnTo>
                <a:lnTo>
                  <a:pt x="61880" y="29460"/>
                </a:lnTo>
                <a:lnTo>
                  <a:pt x="61870" y="29460"/>
                </a:lnTo>
                <a:lnTo>
                  <a:pt x="61870" y="29470"/>
                </a:lnTo>
                <a:lnTo>
                  <a:pt x="61870" y="29480"/>
                </a:lnTo>
                <a:lnTo>
                  <a:pt x="61870" y="29490"/>
                </a:lnTo>
                <a:lnTo>
                  <a:pt x="61880" y="29500"/>
                </a:lnTo>
                <a:lnTo>
                  <a:pt x="61880" y="29510"/>
                </a:lnTo>
                <a:lnTo>
                  <a:pt x="61870" y="29510"/>
                </a:lnTo>
                <a:lnTo>
                  <a:pt x="61870" y="29520"/>
                </a:lnTo>
                <a:lnTo>
                  <a:pt x="61860" y="29520"/>
                </a:lnTo>
                <a:lnTo>
                  <a:pt x="61850" y="29530"/>
                </a:lnTo>
                <a:lnTo>
                  <a:pt x="61850" y="29540"/>
                </a:lnTo>
                <a:lnTo>
                  <a:pt x="61860" y="29550"/>
                </a:lnTo>
                <a:lnTo>
                  <a:pt x="61860" y="29560"/>
                </a:lnTo>
                <a:lnTo>
                  <a:pt x="61870" y="29560"/>
                </a:lnTo>
                <a:lnTo>
                  <a:pt x="61880" y="29570"/>
                </a:lnTo>
                <a:lnTo>
                  <a:pt x="61890" y="29580"/>
                </a:lnTo>
                <a:lnTo>
                  <a:pt x="61890" y="29590"/>
                </a:lnTo>
                <a:lnTo>
                  <a:pt x="61900" y="29590"/>
                </a:lnTo>
                <a:lnTo>
                  <a:pt x="61900" y="29600"/>
                </a:lnTo>
                <a:lnTo>
                  <a:pt x="61890" y="29620"/>
                </a:lnTo>
                <a:lnTo>
                  <a:pt x="61890" y="29630"/>
                </a:lnTo>
                <a:lnTo>
                  <a:pt x="61880" y="29640"/>
                </a:lnTo>
                <a:lnTo>
                  <a:pt x="61890" y="29640"/>
                </a:lnTo>
                <a:lnTo>
                  <a:pt x="61880" y="29650"/>
                </a:lnTo>
                <a:lnTo>
                  <a:pt x="61870" y="29660"/>
                </a:lnTo>
                <a:lnTo>
                  <a:pt x="61870" y="29670"/>
                </a:lnTo>
                <a:lnTo>
                  <a:pt x="61870" y="29680"/>
                </a:lnTo>
                <a:lnTo>
                  <a:pt x="61870" y="29690"/>
                </a:lnTo>
                <a:lnTo>
                  <a:pt x="61860" y="29700"/>
                </a:lnTo>
                <a:lnTo>
                  <a:pt x="61860" y="29710"/>
                </a:lnTo>
                <a:lnTo>
                  <a:pt x="61850" y="29710"/>
                </a:lnTo>
                <a:lnTo>
                  <a:pt x="61840" y="29720"/>
                </a:lnTo>
                <a:lnTo>
                  <a:pt x="61840" y="29730"/>
                </a:lnTo>
                <a:lnTo>
                  <a:pt x="61830" y="29730"/>
                </a:lnTo>
                <a:lnTo>
                  <a:pt x="61830" y="29740"/>
                </a:lnTo>
                <a:lnTo>
                  <a:pt x="61820" y="29750"/>
                </a:lnTo>
                <a:lnTo>
                  <a:pt x="61810" y="29760"/>
                </a:lnTo>
                <a:lnTo>
                  <a:pt x="61800" y="29760"/>
                </a:lnTo>
                <a:lnTo>
                  <a:pt x="61790" y="29770"/>
                </a:lnTo>
                <a:lnTo>
                  <a:pt x="61790" y="29780"/>
                </a:lnTo>
                <a:lnTo>
                  <a:pt x="61790" y="29790"/>
                </a:lnTo>
                <a:lnTo>
                  <a:pt x="61790" y="29800"/>
                </a:lnTo>
                <a:lnTo>
                  <a:pt x="61780" y="29800"/>
                </a:lnTo>
                <a:lnTo>
                  <a:pt x="61770" y="29810"/>
                </a:lnTo>
                <a:lnTo>
                  <a:pt x="61720" y="29850"/>
                </a:lnTo>
                <a:lnTo>
                  <a:pt x="61690" y="29880"/>
                </a:lnTo>
                <a:lnTo>
                  <a:pt x="61680" y="29890"/>
                </a:lnTo>
                <a:lnTo>
                  <a:pt x="61660" y="29900"/>
                </a:lnTo>
                <a:lnTo>
                  <a:pt x="61650" y="29900"/>
                </a:lnTo>
                <a:lnTo>
                  <a:pt x="61640" y="29910"/>
                </a:lnTo>
                <a:lnTo>
                  <a:pt x="61620" y="29930"/>
                </a:lnTo>
                <a:lnTo>
                  <a:pt x="61600" y="29940"/>
                </a:lnTo>
                <a:lnTo>
                  <a:pt x="61590" y="29940"/>
                </a:lnTo>
                <a:lnTo>
                  <a:pt x="61590" y="29970"/>
                </a:lnTo>
                <a:lnTo>
                  <a:pt x="61590" y="29980"/>
                </a:lnTo>
                <a:lnTo>
                  <a:pt x="61590" y="30000"/>
                </a:lnTo>
                <a:lnTo>
                  <a:pt x="61580" y="30010"/>
                </a:lnTo>
                <a:lnTo>
                  <a:pt x="61590" y="30040"/>
                </a:lnTo>
                <a:lnTo>
                  <a:pt x="61590" y="30050"/>
                </a:lnTo>
                <a:lnTo>
                  <a:pt x="61580" y="30050"/>
                </a:lnTo>
                <a:lnTo>
                  <a:pt x="61570" y="30050"/>
                </a:lnTo>
                <a:lnTo>
                  <a:pt x="61570" y="30060"/>
                </a:lnTo>
                <a:lnTo>
                  <a:pt x="61560" y="30070"/>
                </a:lnTo>
                <a:lnTo>
                  <a:pt x="61550" y="30070"/>
                </a:lnTo>
                <a:lnTo>
                  <a:pt x="61550" y="30080"/>
                </a:lnTo>
                <a:lnTo>
                  <a:pt x="61540" y="30080"/>
                </a:lnTo>
                <a:lnTo>
                  <a:pt x="61540" y="30090"/>
                </a:lnTo>
                <a:lnTo>
                  <a:pt x="61540" y="30100"/>
                </a:lnTo>
                <a:lnTo>
                  <a:pt x="61530" y="30110"/>
                </a:lnTo>
                <a:lnTo>
                  <a:pt x="61540" y="30120"/>
                </a:lnTo>
                <a:lnTo>
                  <a:pt x="61550" y="30120"/>
                </a:lnTo>
                <a:lnTo>
                  <a:pt x="61560" y="30130"/>
                </a:lnTo>
                <a:lnTo>
                  <a:pt x="61570" y="30130"/>
                </a:lnTo>
                <a:lnTo>
                  <a:pt x="61570" y="30140"/>
                </a:lnTo>
                <a:lnTo>
                  <a:pt x="61560" y="30150"/>
                </a:lnTo>
                <a:lnTo>
                  <a:pt x="61550" y="30160"/>
                </a:lnTo>
                <a:lnTo>
                  <a:pt x="61540" y="30160"/>
                </a:lnTo>
                <a:lnTo>
                  <a:pt x="61530" y="30160"/>
                </a:lnTo>
                <a:lnTo>
                  <a:pt x="61540" y="30170"/>
                </a:lnTo>
                <a:lnTo>
                  <a:pt x="61540" y="30180"/>
                </a:lnTo>
                <a:lnTo>
                  <a:pt x="61550" y="30180"/>
                </a:lnTo>
                <a:lnTo>
                  <a:pt x="61550" y="30190"/>
                </a:lnTo>
                <a:lnTo>
                  <a:pt x="61540" y="30190"/>
                </a:lnTo>
                <a:lnTo>
                  <a:pt x="61530" y="30190"/>
                </a:lnTo>
                <a:lnTo>
                  <a:pt x="61530" y="30200"/>
                </a:lnTo>
                <a:lnTo>
                  <a:pt x="61540" y="30200"/>
                </a:lnTo>
                <a:lnTo>
                  <a:pt x="61540" y="30210"/>
                </a:lnTo>
                <a:lnTo>
                  <a:pt x="61550" y="30220"/>
                </a:lnTo>
                <a:lnTo>
                  <a:pt x="61540" y="30230"/>
                </a:lnTo>
                <a:lnTo>
                  <a:pt x="61540" y="30240"/>
                </a:lnTo>
                <a:lnTo>
                  <a:pt x="61550" y="30240"/>
                </a:lnTo>
                <a:lnTo>
                  <a:pt x="61560" y="30240"/>
                </a:lnTo>
                <a:lnTo>
                  <a:pt x="61560" y="30250"/>
                </a:lnTo>
                <a:lnTo>
                  <a:pt x="61550" y="30260"/>
                </a:lnTo>
                <a:lnTo>
                  <a:pt x="61600" y="30310"/>
                </a:lnTo>
                <a:lnTo>
                  <a:pt x="61600" y="30320"/>
                </a:lnTo>
                <a:lnTo>
                  <a:pt x="61600" y="30310"/>
                </a:lnTo>
                <a:lnTo>
                  <a:pt x="61630" y="30310"/>
                </a:lnTo>
                <a:lnTo>
                  <a:pt x="61640" y="30320"/>
                </a:lnTo>
                <a:lnTo>
                  <a:pt x="61640" y="30330"/>
                </a:lnTo>
                <a:lnTo>
                  <a:pt x="61720" y="30340"/>
                </a:lnTo>
                <a:lnTo>
                  <a:pt x="61730" y="30340"/>
                </a:lnTo>
                <a:lnTo>
                  <a:pt x="61740" y="30340"/>
                </a:lnTo>
                <a:lnTo>
                  <a:pt x="61760" y="30340"/>
                </a:lnTo>
                <a:lnTo>
                  <a:pt x="61770" y="30340"/>
                </a:lnTo>
                <a:lnTo>
                  <a:pt x="61810" y="30380"/>
                </a:lnTo>
                <a:lnTo>
                  <a:pt x="61830" y="30400"/>
                </a:lnTo>
                <a:lnTo>
                  <a:pt x="61850" y="30400"/>
                </a:lnTo>
                <a:lnTo>
                  <a:pt x="61850" y="30430"/>
                </a:lnTo>
                <a:lnTo>
                  <a:pt x="61840" y="30460"/>
                </a:lnTo>
                <a:lnTo>
                  <a:pt x="61850" y="30460"/>
                </a:lnTo>
                <a:lnTo>
                  <a:pt x="61860" y="30470"/>
                </a:lnTo>
                <a:lnTo>
                  <a:pt x="61860" y="30480"/>
                </a:lnTo>
                <a:lnTo>
                  <a:pt x="61860" y="30490"/>
                </a:lnTo>
                <a:lnTo>
                  <a:pt x="61860" y="30500"/>
                </a:lnTo>
                <a:lnTo>
                  <a:pt x="61860" y="30510"/>
                </a:lnTo>
                <a:lnTo>
                  <a:pt x="61860" y="30520"/>
                </a:lnTo>
                <a:lnTo>
                  <a:pt x="61850" y="30520"/>
                </a:lnTo>
                <a:lnTo>
                  <a:pt x="61850" y="30530"/>
                </a:lnTo>
                <a:lnTo>
                  <a:pt x="61850" y="30540"/>
                </a:lnTo>
                <a:lnTo>
                  <a:pt x="61850" y="30550"/>
                </a:lnTo>
                <a:lnTo>
                  <a:pt x="61860" y="30560"/>
                </a:lnTo>
                <a:lnTo>
                  <a:pt x="61860" y="30570"/>
                </a:lnTo>
                <a:lnTo>
                  <a:pt x="61850" y="30570"/>
                </a:lnTo>
                <a:lnTo>
                  <a:pt x="61850" y="30580"/>
                </a:lnTo>
                <a:lnTo>
                  <a:pt x="61850" y="30590"/>
                </a:lnTo>
                <a:lnTo>
                  <a:pt x="61860" y="30590"/>
                </a:lnTo>
                <a:lnTo>
                  <a:pt x="61860" y="30600"/>
                </a:lnTo>
                <a:lnTo>
                  <a:pt x="61890" y="30610"/>
                </a:lnTo>
                <a:lnTo>
                  <a:pt x="61930" y="30620"/>
                </a:lnTo>
                <a:lnTo>
                  <a:pt x="61950" y="30630"/>
                </a:lnTo>
                <a:lnTo>
                  <a:pt x="61970" y="30650"/>
                </a:lnTo>
                <a:lnTo>
                  <a:pt x="61990" y="30670"/>
                </a:lnTo>
                <a:lnTo>
                  <a:pt x="61990" y="30680"/>
                </a:lnTo>
                <a:lnTo>
                  <a:pt x="62030" y="30740"/>
                </a:lnTo>
                <a:lnTo>
                  <a:pt x="62040" y="30760"/>
                </a:lnTo>
                <a:lnTo>
                  <a:pt x="62040" y="30770"/>
                </a:lnTo>
                <a:lnTo>
                  <a:pt x="62030" y="30770"/>
                </a:lnTo>
                <a:lnTo>
                  <a:pt x="62020" y="30770"/>
                </a:lnTo>
                <a:lnTo>
                  <a:pt x="62010" y="30760"/>
                </a:lnTo>
                <a:lnTo>
                  <a:pt x="62000" y="30760"/>
                </a:lnTo>
                <a:lnTo>
                  <a:pt x="62000" y="30750"/>
                </a:lnTo>
                <a:lnTo>
                  <a:pt x="61990" y="30750"/>
                </a:lnTo>
                <a:lnTo>
                  <a:pt x="61990" y="30740"/>
                </a:lnTo>
                <a:lnTo>
                  <a:pt x="61990" y="30730"/>
                </a:lnTo>
                <a:lnTo>
                  <a:pt x="61980" y="30730"/>
                </a:lnTo>
                <a:lnTo>
                  <a:pt x="61980" y="30720"/>
                </a:lnTo>
                <a:lnTo>
                  <a:pt x="61970" y="30720"/>
                </a:lnTo>
                <a:lnTo>
                  <a:pt x="61970" y="30730"/>
                </a:lnTo>
                <a:lnTo>
                  <a:pt x="61960" y="30730"/>
                </a:lnTo>
                <a:lnTo>
                  <a:pt x="61950" y="30730"/>
                </a:lnTo>
                <a:lnTo>
                  <a:pt x="61950" y="30740"/>
                </a:lnTo>
                <a:lnTo>
                  <a:pt x="61940" y="30730"/>
                </a:lnTo>
                <a:lnTo>
                  <a:pt x="61930" y="30730"/>
                </a:lnTo>
                <a:lnTo>
                  <a:pt x="61920" y="30720"/>
                </a:lnTo>
                <a:lnTo>
                  <a:pt x="61900" y="30710"/>
                </a:lnTo>
                <a:lnTo>
                  <a:pt x="61890" y="30710"/>
                </a:lnTo>
                <a:lnTo>
                  <a:pt x="61890" y="30720"/>
                </a:lnTo>
                <a:lnTo>
                  <a:pt x="61880" y="30720"/>
                </a:lnTo>
                <a:lnTo>
                  <a:pt x="61880" y="30730"/>
                </a:lnTo>
                <a:lnTo>
                  <a:pt x="61870" y="30740"/>
                </a:lnTo>
                <a:lnTo>
                  <a:pt x="61860" y="30740"/>
                </a:lnTo>
                <a:lnTo>
                  <a:pt x="61860" y="30730"/>
                </a:lnTo>
                <a:lnTo>
                  <a:pt x="61860" y="30720"/>
                </a:lnTo>
                <a:lnTo>
                  <a:pt x="61860" y="30710"/>
                </a:lnTo>
                <a:lnTo>
                  <a:pt x="61850" y="30700"/>
                </a:lnTo>
                <a:lnTo>
                  <a:pt x="61850" y="30690"/>
                </a:lnTo>
                <a:lnTo>
                  <a:pt x="61850" y="30680"/>
                </a:lnTo>
                <a:lnTo>
                  <a:pt x="61840" y="30680"/>
                </a:lnTo>
                <a:lnTo>
                  <a:pt x="61830" y="30680"/>
                </a:lnTo>
                <a:lnTo>
                  <a:pt x="61820" y="30680"/>
                </a:lnTo>
                <a:lnTo>
                  <a:pt x="61810" y="30690"/>
                </a:lnTo>
                <a:lnTo>
                  <a:pt x="61800" y="30690"/>
                </a:lnTo>
                <a:lnTo>
                  <a:pt x="61790" y="30690"/>
                </a:lnTo>
                <a:lnTo>
                  <a:pt x="61780" y="30690"/>
                </a:lnTo>
                <a:lnTo>
                  <a:pt x="61770" y="30690"/>
                </a:lnTo>
                <a:lnTo>
                  <a:pt x="61760" y="30690"/>
                </a:lnTo>
                <a:lnTo>
                  <a:pt x="61760" y="30700"/>
                </a:lnTo>
                <a:lnTo>
                  <a:pt x="61750" y="30710"/>
                </a:lnTo>
                <a:lnTo>
                  <a:pt x="61740" y="30720"/>
                </a:lnTo>
                <a:lnTo>
                  <a:pt x="61740" y="30730"/>
                </a:lnTo>
                <a:lnTo>
                  <a:pt x="61730" y="30730"/>
                </a:lnTo>
                <a:lnTo>
                  <a:pt x="61720" y="30740"/>
                </a:lnTo>
                <a:lnTo>
                  <a:pt x="61710" y="30740"/>
                </a:lnTo>
                <a:lnTo>
                  <a:pt x="61710" y="30750"/>
                </a:lnTo>
                <a:lnTo>
                  <a:pt x="61710" y="30760"/>
                </a:lnTo>
                <a:lnTo>
                  <a:pt x="61710" y="30770"/>
                </a:lnTo>
                <a:lnTo>
                  <a:pt x="61710" y="30780"/>
                </a:lnTo>
                <a:lnTo>
                  <a:pt x="61700" y="30790"/>
                </a:lnTo>
                <a:lnTo>
                  <a:pt x="61710" y="30790"/>
                </a:lnTo>
                <a:lnTo>
                  <a:pt x="61710" y="30800"/>
                </a:lnTo>
                <a:lnTo>
                  <a:pt x="61710" y="30810"/>
                </a:lnTo>
                <a:lnTo>
                  <a:pt x="61720" y="30810"/>
                </a:lnTo>
                <a:lnTo>
                  <a:pt x="61720" y="30820"/>
                </a:lnTo>
                <a:lnTo>
                  <a:pt x="61720" y="30830"/>
                </a:lnTo>
                <a:lnTo>
                  <a:pt x="61710" y="30830"/>
                </a:lnTo>
                <a:lnTo>
                  <a:pt x="61710" y="30840"/>
                </a:lnTo>
                <a:lnTo>
                  <a:pt x="61700" y="30840"/>
                </a:lnTo>
                <a:lnTo>
                  <a:pt x="61690" y="30840"/>
                </a:lnTo>
                <a:lnTo>
                  <a:pt x="61680" y="30830"/>
                </a:lnTo>
                <a:lnTo>
                  <a:pt x="61670" y="30830"/>
                </a:lnTo>
                <a:lnTo>
                  <a:pt x="61660" y="30820"/>
                </a:lnTo>
                <a:lnTo>
                  <a:pt x="61650" y="30810"/>
                </a:lnTo>
                <a:lnTo>
                  <a:pt x="61650" y="30800"/>
                </a:lnTo>
                <a:lnTo>
                  <a:pt x="61650" y="30790"/>
                </a:lnTo>
                <a:lnTo>
                  <a:pt x="61650" y="30780"/>
                </a:lnTo>
                <a:lnTo>
                  <a:pt x="61640" y="30770"/>
                </a:lnTo>
                <a:lnTo>
                  <a:pt x="61630" y="30770"/>
                </a:lnTo>
                <a:lnTo>
                  <a:pt x="61620" y="30780"/>
                </a:lnTo>
                <a:lnTo>
                  <a:pt x="61610" y="30790"/>
                </a:lnTo>
                <a:lnTo>
                  <a:pt x="61610" y="30800"/>
                </a:lnTo>
                <a:lnTo>
                  <a:pt x="61600" y="30810"/>
                </a:lnTo>
                <a:lnTo>
                  <a:pt x="61600" y="30820"/>
                </a:lnTo>
                <a:lnTo>
                  <a:pt x="61610" y="30830"/>
                </a:lnTo>
                <a:lnTo>
                  <a:pt x="61600" y="30840"/>
                </a:lnTo>
                <a:lnTo>
                  <a:pt x="61600" y="30850"/>
                </a:lnTo>
                <a:lnTo>
                  <a:pt x="61600" y="30860"/>
                </a:lnTo>
                <a:lnTo>
                  <a:pt x="61590" y="30860"/>
                </a:lnTo>
                <a:lnTo>
                  <a:pt x="61590" y="30870"/>
                </a:lnTo>
                <a:lnTo>
                  <a:pt x="61580" y="30870"/>
                </a:lnTo>
                <a:lnTo>
                  <a:pt x="61570" y="30870"/>
                </a:lnTo>
                <a:lnTo>
                  <a:pt x="61570" y="30860"/>
                </a:lnTo>
                <a:lnTo>
                  <a:pt x="61560" y="30860"/>
                </a:lnTo>
                <a:lnTo>
                  <a:pt x="61560" y="30850"/>
                </a:lnTo>
                <a:lnTo>
                  <a:pt x="61570" y="30840"/>
                </a:lnTo>
                <a:lnTo>
                  <a:pt x="61570" y="30830"/>
                </a:lnTo>
                <a:lnTo>
                  <a:pt x="61570" y="30820"/>
                </a:lnTo>
                <a:lnTo>
                  <a:pt x="61560" y="30820"/>
                </a:lnTo>
                <a:lnTo>
                  <a:pt x="61550" y="30820"/>
                </a:lnTo>
                <a:lnTo>
                  <a:pt x="61540" y="30820"/>
                </a:lnTo>
                <a:lnTo>
                  <a:pt x="61530" y="30820"/>
                </a:lnTo>
                <a:lnTo>
                  <a:pt x="61520" y="30810"/>
                </a:lnTo>
                <a:lnTo>
                  <a:pt x="61510" y="30800"/>
                </a:lnTo>
                <a:lnTo>
                  <a:pt x="61510" y="30790"/>
                </a:lnTo>
                <a:lnTo>
                  <a:pt x="61500" y="30780"/>
                </a:lnTo>
                <a:lnTo>
                  <a:pt x="61500" y="30770"/>
                </a:lnTo>
                <a:lnTo>
                  <a:pt x="61490" y="30760"/>
                </a:lnTo>
                <a:lnTo>
                  <a:pt x="61480" y="30760"/>
                </a:lnTo>
                <a:lnTo>
                  <a:pt x="61470" y="30770"/>
                </a:lnTo>
                <a:lnTo>
                  <a:pt x="61460" y="30770"/>
                </a:lnTo>
                <a:lnTo>
                  <a:pt x="61460" y="30780"/>
                </a:lnTo>
                <a:lnTo>
                  <a:pt x="61450" y="30790"/>
                </a:lnTo>
                <a:lnTo>
                  <a:pt x="61450" y="30800"/>
                </a:lnTo>
                <a:lnTo>
                  <a:pt x="61450" y="30810"/>
                </a:lnTo>
                <a:lnTo>
                  <a:pt x="61440" y="30810"/>
                </a:lnTo>
                <a:lnTo>
                  <a:pt x="61440" y="30820"/>
                </a:lnTo>
                <a:lnTo>
                  <a:pt x="61440" y="30830"/>
                </a:lnTo>
                <a:lnTo>
                  <a:pt x="61430" y="30830"/>
                </a:lnTo>
                <a:lnTo>
                  <a:pt x="61430" y="30840"/>
                </a:lnTo>
                <a:lnTo>
                  <a:pt x="61420" y="30850"/>
                </a:lnTo>
                <a:lnTo>
                  <a:pt x="61410" y="30850"/>
                </a:lnTo>
                <a:lnTo>
                  <a:pt x="61400" y="30850"/>
                </a:lnTo>
                <a:lnTo>
                  <a:pt x="61400" y="30840"/>
                </a:lnTo>
                <a:lnTo>
                  <a:pt x="61390" y="30830"/>
                </a:lnTo>
                <a:lnTo>
                  <a:pt x="61380" y="30830"/>
                </a:lnTo>
                <a:lnTo>
                  <a:pt x="61380" y="30820"/>
                </a:lnTo>
                <a:lnTo>
                  <a:pt x="61370" y="30820"/>
                </a:lnTo>
                <a:lnTo>
                  <a:pt x="61360" y="30820"/>
                </a:lnTo>
                <a:lnTo>
                  <a:pt x="61350" y="30820"/>
                </a:lnTo>
                <a:lnTo>
                  <a:pt x="61350" y="30830"/>
                </a:lnTo>
                <a:lnTo>
                  <a:pt x="61340" y="30830"/>
                </a:lnTo>
                <a:lnTo>
                  <a:pt x="61340" y="30840"/>
                </a:lnTo>
                <a:lnTo>
                  <a:pt x="61330" y="30840"/>
                </a:lnTo>
                <a:lnTo>
                  <a:pt x="61330" y="30850"/>
                </a:lnTo>
                <a:lnTo>
                  <a:pt x="61320" y="30850"/>
                </a:lnTo>
                <a:lnTo>
                  <a:pt x="61310" y="30850"/>
                </a:lnTo>
                <a:lnTo>
                  <a:pt x="61300" y="30850"/>
                </a:lnTo>
                <a:lnTo>
                  <a:pt x="61290" y="30850"/>
                </a:lnTo>
                <a:lnTo>
                  <a:pt x="61280" y="30850"/>
                </a:lnTo>
                <a:lnTo>
                  <a:pt x="61270" y="30850"/>
                </a:lnTo>
                <a:lnTo>
                  <a:pt x="61260" y="30850"/>
                </a:lnTo>
                <a:lnTo>
                  <a:pt x="61260" y="30860"/>
                </a:lnTo>
                <a:lnTo>
                  <a:pt x="61260" y="30870"/>
                </a:lnTo>
                <a:lnTo>
                  <a:pt x="61260" y="30880"/>
                </a:lnTo>
                <a:lnTo>
                  <a:pt x="61260" y="30890"/>
                </a:lnTo>
                <a:lnTo>
                  <a:pt x="61260" y="30900"/>
                </a:lnTo>
                <a:lnTo>
                  <a:pt x="61250" y="30900"/>
                </a:lnTo>
                <a:lnTo>
                  <a:pt x="61240" y="30900"/>
                </a:lnTo>
                <a:lnTo>
                  <a:pt x="61230" y="30900"/>
                </a:lnTo>
                <a:lnTo>
                  <a:pt x="61220" y="30910"/>
                </a:lnTo>
                <a:lnTo>
                  <a:pt x="61210" y="30920"/>
                </a:lnTo>
                <a:lnTo>
                  <a:pt x="61200" y="30920"/>
                </a:lnTo>
                <a:lnTo>
                  <a:pt x="61200" y="30930"/>
                </a:lnTo>
                <a:lnTo>
                  <a:pt x="61190" y="30930"/>
                </a:lnTo>
                <a:lnTo>
                  <a:pt x="61200" y="30940"/>
                </a:lnTo>
                <a:lnTo>
                  <a:pt x="61220" y="30970"/>
                </a:lnTo>
                <a:lnTo>
                  <a:pt x="61230" y="30990"/>
                </a:lnTo>
                <a:lnTo>
                  <a:pt x="61240" y="31000"/>
                </a:lnTo>
                <a:lnTo>
                  <a:pt x="61250" y="31020"/>
                </a:lnTo>
                <a:lnTo>
                  <a:pt x="61250" y="31050"/>
                </a:lnTo>
                <a:lnTo>
                  <a:pt x="61240" y="31070"/>
                </a:lnTo>
                <a:lnTo>
                  <a:pt x="61220" y="31100"/>
                </a:lnTo>
                <a:lnTo>
                  <a:pt x="61240" y="31120"/>
                </a:lnTo>
                <a:lnTo>
                  <a:pt x="61270" y="31180"/>
                </a:lnTo>
                <a:lnTo>
                  <a:pt x="61250" y="31200"/>
                </a:lnTo>
                <a:lnTo>
                  <a:pt x="61230" y="31200"/>
                </a:lnTo>
                <a:lnTo>
                  <a:pt x="61210" y="31180"/>
                </a:lnTo>
                <a:lnTo>
                  <a:pt x="61200" y="31170"/>
                </a:lnTo>
                <a:lnTo>
                  <a:pt x="61190" y="31160"/>
                </a:lnTo>
                <a:lnTo>
                  <a:pt x="61170" y="31160"/>
                </a:lnTo>
                <a:lnTo>
                  <a:pt x="61160" y="31170"/>
                </a:lnTo>
                <a:lnTo>
                  <a:pt x="61160" y="31180"/>
                </a:lnTo>
                <a:lnTo>
                  <a:pt x="61150" y="31190"/>
                </a:lnTo>
                <a:lnTo>
                  <a:pt x="61170" y="31210"/>
                </a:lnTo>
                <a:lnTo>
                  <a:pt x="61210" y="31210"/>
                </a:lnTo>
                <a:lnTo>
                  <a:pt x="61220" y="31220"/>
                </a:lnTo>
                <a:lnTo>
                  <a:pt x="61230" y="31240"/>
                </a:lnTo>
                <a:lnTo>
                  <a:pt x="61240" y="31270"/>
                </a:lnTo>
                <a:lnTo>
                  <a:pt x="61320" y="31270"/>
                </a:lnTo>
                <a:lnTo>
                  <a:pt x="61320" y="31280"/>
                </a:lnTo>
                <a:lnTo>
                  <a:pt x="61340" y="31300"/>
                </a:lnTo>
                <a:lnTo>
                  <a:pt x="61380" y="31330"/>
                </a:lnTo>
                <a:lnTo>
                  <a:pt x="61390" y="31330"/>
                </a:lnTo>
                <a:lnTo>
                  <a:pt x="61370" y="31370"/>
                </a:lnTo>
                <a:lnTo>
                  <a:pt x="61390" y="31380"/>
                </a:lnTo>
                <a:lnTo>
                  <a:pt x="61400" y="31380"/>
                </a:lnTo>
                <a:lnTo>
                  <a:pt x="61410" y="31370"/>
                </a:lnTo>
                <a:lnTo>
                  <a:pt x="61420" y="31370"/>
                </a:lnTo>
                <a:lnTo>
                  <a:pt x="61420" y="31360"/>
                </a:lnTo>
                <a:lnTo>
                  <a:pt x="61430" y="31360"/>
                </a:lnTo>
                <a:lnTo>
                  <a:pt x="61440" y="31360"/>
                </a:lnTo>
                <a:lnTo>
                  <a:pt x="61450" y="31360"/>
                </a:lnTo>
                <a:lnTo>
                  <a:pt x="61490" y="31360"/>
                </a:lnTo>
                <a:lnTo>
                  <a:pt x="61510" y="31370"/>
                </a:lnTo>
                <a:lnTo>
                  <a:pt x="61500" y="31430"/>
                </a:lnTo>
                <a:lnTo>
                  <a:pt x="61510" y="31460"/>
                </a:lnTo>
                <a:lnTo>
                  <a:pt x="61460" y="31460"/>
                </a:lnTo>
                <a:lnTo>
                  <a:pt x="61450" y="31470"/>
                </a:lnTo>
                <a:lnTo>
                  <a:pt x="61450" y="31480"/>
                </a:lnTo>
                <a:lnTo>
                  <a:pt x="61440" y="31490"/>
                </a:lnTo>
                <a:lnTo>
                  <a:pt x="61430" y="31510"/>
                </a:lnTo>
                <a:lnTo>
                  <a:pt x="61420" y="31520"/>
                </a:lnTo>
                <a:lnTo>
                  <a:pt x="61410" y="31540"/>
                </a:lnTo>
                <a:lnTo>
                  <a:pt x="61410" y="31550"/>
                </a:lnTo>
                <a:lnTo>
                  <a:pt x="61400" y="31570"/>
                </a:lnTo>
                <a:lnTo>
                  <a:pt x="61420" y="31590"/>
                </a:lnTo>
                <a:lnTo>
                  <a:pt x="61450" y="31600"/>
                </a:lnTo>
                <a:lnTo>
                  <a:pt x="61470" y="31620"/>
                </a:lnTo>
                <a:lnTo>
                  <a:pt x="61480" y="31660"/>
                </a:lnTo>
                <a:lnTo>
                  <a:pt x="61490" y="31700"/>
                </a:lnTo>
                <a:lnTo>
                  <a:pt x="61500" y="31750"/>
                </a:lnTo>
                <a:lnTo>
                  <a:pt x="61510" y="31780"/>
                </a:lnTo>
                <a:lnTo>
                  <a:pt x="61490" y="31850"/>
                </a:lnTo>
                <a:lnTo>
                  <a:pt x="61480" y="31870"/>
                </a:lnTo>
                <a:lnTo>
                  <a:pt x="61490" y="31910"/>
                </a:lnTo>
                <a:lnTo>
                  <a:pt x="61490" y="31930"/>
                </a:lnTo>
                <a:lnTo>
                  <a:pt x="61500" y="31950"/>
                </a:lnTo>
                <a:lnTo>
                  <a:pt x="61510" y="31980"/>
                </a:lnTo>
                <a:lnTo>
                  <a:pt x="61500" y="32000"/>
                </a:lnTo>
                <a:lnTo>
                  <a:pt x="61500" y="32010"/>
                </a:lnTo>
                <a:lnTo>
                  <a:pt x="61480" y="32040"/>
                </a:lnTo>
                <a:lnTo>
                  <a:pt x="61440" y="32090"/>
                </a:lnTo>
                <a:lnTo>
                  <a:pt x="61400" y="32130"/>
                </a:lnTo>
                <a:lnTo>
                  <a:pt x="61380" y="32150"/>
                </a:lnTo>
                <a:lnTo>
                  <a:pt x="61330" y="32220"/>
                </a:lnTo>
                <a:lnTo>
                  <a:pt x="61310" y="32220"/>
                </a:lnTo>
                <a:lnTo>
                  <a:pt x="61300" y="32230"/>
                </a:lnTo>
                <a:lnTo>
                  <a:pt x="61310" y="32270"/>
                </a:lnTo>
                <a:lnTo>
                  <a:pt x="61240" y="32340"/>
                </a:lnTo>
                <a:lnTo>
                  <a:pt x="61230" y="32350"/>
                </a:lnTo>
                <a:lnTo>
                  <a:pt x="61230" y="32390"/>
                </a:lnTo>
                <a:lnTo>
                  <a:pt x="61230" y="32400"/>
                </a:lnTo>
                <a:lnTo>
                  <a:pt x="61230" y="32410"/>
                </a:lnTo>
                <a:lnTo>
                  <a:pt x="61200" y="32430"/>
                </a:lnTo>
                <a:lnTo>
                  <a:pt x="61200" y="32440"/>
                </a:lnTo>
                <a:lnTo>
                  <a:pt x="61180" y="32440"/>
                </a:lnTo>
                <a:lnTo>
                  <a:pt x="61130" y="32480"/>
                </a:lnTo>
                <a:lnTo>
                  <a:pt x="61130" y="32490"/>
                </a:lnTo>
                <a:lnTo>
                  <a:pt x="61120" y="32490"/>
                </a:lnTo>
                <a:lnTo>
                  <a:pt x="61080" y="32520"/>
                </a:lnTo>
                <a:lnTo>
                  <a:pt x="61080" y="32560"/>
                </a:lnTo>
                <a:lnTo>
                  <a:pt x="61090" y="32620"/>
                </a:lnTo>
                <a:lnTo>
                  <a:pt x="61070" y="32640"/>
                </a:lnTo>
                <a:lnTo>
                  <a:pt x="61050" y="32660"/>
                </a:lnTo>
                <a:lnTo>
                  <a:pt x="61030" y="32680"/>
                </a:lnTo>
                <a:lnTo>
                  <a:pt x="61010" y="32690"/>
                </a:lnTo>
                <a:lnTo>
                  <a:pt x="60980" y="32730"/>
                </a:lnTo>
                <a:lnTo>
                  <a:pt x="60930" y="32770"/>
                </a:lnTo>
                <a:lnTo>
                  <a:pt x="60860" y="32840"/>
                </a:lnTo>
                <a:lnTo>
                  <a:pt x="60840" y="32860"/>
                </a:lnTo>
                <a:lnTo>
                  <a:pt x="60820" y="32870"/>
                </a:lnTo>
                <a:lnTo>
                  <a:pt x="60810" y="32890"/>
                </a:lnTo>
                <a:lnTo>
                  <a:pt x="60800" y="32900"/>
                </a:lnTo>
                <a:lnTo>
                  <a:pt x="60780" y="32920"/>
                </a:lnTo>
                <a:lnTo>
                  <a:pt x="60780" y="32930"/>
                </a:lnTo>
                <a:lnTo>
                  <a:pt x="60750" y="32930"/>
                </a:lnTo>
                <a:lnTo>
                  <a:pt x="60730" y="32930"/>
                </a:lnTo>
                <a:lnTo>
                  <a:pt x="60720" y="32930"/>
                </a:lnTo>
                <a:lnTo>
                  <a:pt x="60720" y="32920"/>
                </a:lnTo>
                <a:lnTo>
                  <a:pt x="60700" y="32920"/>
                </a:lnTo>
                <a:lnTo>
                  <a:pt x="60690" y="32920"/>
                </a:lnTo>
                <a:lnTo>
                  <a:pt x="60670" y="32910"/>
                </a:lnTo>
                <a:lnTo>
                  <a:pt x="60630" y="32970"/>
                </a:lnTo>
                <a:lnTo>
                  <a:pt x="60600" y="33000"/>
                </a:lnTo>
                <a:lnTo>
                  <a:pt x="60590" y="33020"/>
                </a:lnTo>
                <a:lnTo>
                  <a:pt x="60590" y="33040"/>
                </a:lnTo>
                <a:lnTo>
                  <a:pt x="60570" y="33050"/>
                </a:lnTo>
                <a:lnTo>
                  <a:pt x="60510" y="33030"/>
                </a:lnTo>
                <a:lnTo>
                  <a:pt x="60500" y="33010"/>
                </a:lnTo>
                <a:lnTo>
                  <a:pt x="60480" y="33000"/>
                </a:lnTo>
                <a:lnTo>
                  <a:pt x="60470" y="33020"/>
                </a:lnTo>
                <a:lnTo>
                  <a:pt x="60460" y="33030"/>
                </a:lnTo>
                <a:lnTo>
                  <a:pt x="60460" y="33020"/>
                </a:lnTo>
                <a:lnTo>
                  <a:pt x="60460" y="33030"/>
                </a:lnTo>
                <a:lnTo>
                  <a:pt x="60450" y="33020"/>
                </a:lnTo>
                <a:lnTo>
                  <a:pt x="60420" y="33010"/>
                </a:lnTo>
                <a:lnTo>
                  <a:pt x="60410" y="33010"/>
                </a:lnTo>
                <a:lnTo>
                  <a:pt x="60400" y="33010"/>
                </a:lnTo>
                <a:lnTo>
                  <a:pt x="60400" y="33000"/>
                </a:lnTo>
                <a:lnTo>
                  <a:pt x="60370" y="32980"/>
                </a:lnTo>
                <a:lnTo>
                  <a:pt x="60360" y="32970"/>
                </a:lnTo>
                <a:lnTo>
                  <a:pt x="60360" y="32960"/>
                </a:lnTo>
                <a:lnTo>
                  <a:pt x="60350" y="32960"/>
                </a:lnTo>
                <a:lnTo>
                  <a:pt x="60340" y="32970"/>
                </a:lnTo>
                <a:lnTo>
                  <a:pt x="60330" y="32970"/>
                </a:lnTo>
                <a:lnTo>
                  <a:pt x="60310" y="32970"/>
                </a:lnTo>
                <a:lnTo>
                  <a:pt x="60310" y="32980"/>
                </a:lnTo>
                <a:lnTo>
                  <a:pt x="60310" y="32990"/>
                </a:lnTo>
                <a:lnTo>
                  <a:pt x="60290" y="33020"/>
                </a:lnTo>
                <a:lnTo>
                  <a:pt x="60280" y="33030"/>
                </a:lnTo>
                <a:lnTo>
                  <a:pt x="60280" y="33040"/>
                </a:lnTo>
                <a:lnTo>
                  <a:pt x="60290" y="33070"/>
                </a:lnTo>
                <a:lnTo>
                  <a:pt x="60290" y="33100"/>
                </a:lnTo>
                <a:lnTo>
                  <a:pt x="60280" y="33100"/>
                </a:lnTo>
                <a:lnTo>
                  <a:pt x="60270" y="33100"/>
                </a:lnTo>
                <a:lnTo>
                  <a:pt x="60260" y="33110"/>
                </a:lnTo>
                <a:lnTo>
                  <a:pt x="60220" y="33120"/>
                </a:lnTo>
                <a:lnTo>
                  <a:pt x="60190" y="33160"/>
                </a:lnTo>
                <a:lnTo>
                  <a:pt x="60170" y="33190"/>
                </a:lnTo>
                <a:lnTo>
                  <a:pt x="60150" y="33200"/>
                </a:lnTo>
                <a:lnTo>
                  <a:pt x="60140" y="33200"/>
                </a:lnTo>
                <a:lnTo>
                  <a:pt x="60110" y="33220"/>
                </a:lnTo>
                <a:lnTo>
                  <a:pt x="60110" y="33230"/>
                </a:lnTo>
                <a:lnTo>
                  <a:pt x="60100" y="33240"/>
                </a:lnTo>
                <a:lnTo>
                  <a:pt x="60090" y="33270"/>
                </a:lnTo>
                <a:lnTo>
                  <a:pt x="60070" y="33330"/>
                </a:lnTo>
                <a:lnTo>
                  <a:pt x="60060" y="33360"/>
                </a:lnTo>
                <a:lnTo>
                  <a:pt x="60040" y="33370"/>
                </a:lnTo>
                <a:lnTo>
                  <a:pt x="60030" y="33370"/>
                </a:lnTo>
                <a:lnTo>
                  <a:pt x="60020" y="33380"/>
                </a:lnTo>
                <a:lnTo>
                  <a:pt x="60000" y="33390"/>
                </a:lnTo>
                <a:lnTo>
                  <a:pt x="59990" y="33400"/>
                </a:lnTo>
                <a:lnTo>
                  <a:pt x="59970" y="33400"/>
                </a:lnTo>
                <a:lnTo>
                  <a:pt x="59960" y="33400"/>
                </a:lnTo>
                <a:lnTo>
                  <a:pt x="59940" y="33390"/>
                </a:lnTo>
                <a:lnTo>
                  <a:pt x="59920" y="33390"/>
                </a:lnTo>
                <a:lnTo>
                  <a:pt x="59910" y="33370"/>
                </a:lnTo>
                <a:lnTo>
                  <a:pt x="59900" y="33320"/>
                </a:lnTo>
                <a:lnTo>
                  <a:pt x="59890" y="33280"/>
                </a:lnTo>
                <a:lnTo>
                  <a:pt x="59860" y="33270"/>
                </a:lnTo>
                <a:lnTo>
                  <a:pt x="59820" y="33260"/>
                </a:lnTo>
                <a:lnTo>
                  <a:pt x="59800" y="33250"/>
                </a:lnTo>
                <a:lnTo>
                  <a:pt x="59750" y="33240"/>
                </a:lnTo>
                <a:lnTo>
                  <a:pt x="59720" y="33230"/>
                </a:lnTo>
                <a:lnTo>
                  <a:pt x="59680" y="33220"/>
                </a:lnTo>
                <a:lnTo>
                  <a:pt x="59660" y="33210"/>
                </a:lnTo>
                <a:lnTo>
                  <a:pt x="59650" y="33210"/>
                </a:lnTo>
                <a:lnTo>
                  <a:pt x="59630" y="33210"/>
                </a:lnTo>
                <a:lnTo>
                  <a:pt x="59620" y="33210"/>
                </a:lnTo>
                <a:lnTo>
                  <a:pt x="59600" y="33200"/>
                </a:lnTo>
                <a:lnTo>
                  <a:pt x="59530" y="33210"/>
                </a:lnTo>
                <a:lnTo>
                  <a:pt x="59480" y="33200"/>
                </a:lnTo>
                <a:lnTo>
                  <a:pt x="59460" y="33200"/>
                </a:lnTo>
                <a:lnTo>
                  <a:pt x="59430" y="33190"/>
                </a:lnTo>
                <a:lnTo>
                  <a:pt x="59410" y="33190"/>
                </a:lnTo>
                <a:lnTo>
                  <a:pt x="59390" y="33200"/>
                </a:lnTo>
                <a:lnTo>
                  <a:pt x="59380" y="33200"/>
                </a:lnTo>
                <a:lnTo>
                  <a:pt x="59370" y="33200"/>
                </a:lnTo>
                <a:lnTo>
                  <a:pt x="59350" y="33210"/>
                </a:lnTo>
                <a:lnTo>
                  <a:pt x="59340" y="33220"/>
                </a:lnTo>
                <a:lnTo>
                  <a:pt x="59320" y="33220"/>
                </a:lnTo>
                <a:lnTo>
                  <a:pt x="59310" y="33230"/>
                </a:lnTo>
                <a:lnTo>
                  <a:pt x="59290" y="33240"/>
                </a:lnTo>
                <a:lnTo>
                  <a:pt x="59360" y="33270"/>
                </a:lnTo>
                <a:lnTo>
                  <a:pt x="59390" y="33280"/>
                </a:lnTo>
                <a:lnTo>
                  <a:pt x="59420" y="33290"/>
                </a:lnTo>
                <a:lnTo>
                  <a:pt x="59500" y="33320"/>
                </a:lnTo>
                <a:lnTo>
                  <a:pt x="59560" y="33300"/>
                </a:lnTo>
                <a:lnTo>
                  <a:pt x="59630" y="33280"/>
                </a:lnTo>
                <a:lnTo>
                  <a:pt x="59660" y="33350"/>
                </a:lnTo>
                <a:lnTo>
                  <a:pt x="59690" y="33420"/>
                </a:lnTo>
                <a:lnTo>
                  <a:pt x="59700" y="33450"/>
                </a:lnTo>
                <a:lnTo>
                  <a:pt x="59710" y="33480"/>
                </a:lnTo>
                <a:lnTo>
                  <a:pt x="59700" y="33490"/>
                </a:lnTo>
                <a:lnTo>
                  <a:pt x="59680" y="33500"/>
                </a:lnTo>
                <a:lnTo>
                  <a:pt x="59670" y="33500"/>
                </a:lnTo>
                <a:lnTo>
                  <a:pt x="59650" y="33490"/>
                </a:lnTo>
                <a:lnTo>
                  <a:pt x="59620" y="33470"/>
                </a:lnTo>
                <a:lnTo>
                  <a:pt x="59580" y="33450"/>
                </a:lnTo>
                <a:lnTo>
                  <a:pt x="59560" y="33450"/>
                </a:lnTo>
                <a:lnTo>
                  <a:pt x="59510" y="33430"/>
                </a:lnTo>
                <a:lnTo>
                  <a:pt x="59460" y="33420"/>
                </a:lnTo>
                <a:lnTo>
                  <a:pt x="59420" y="33410"/>
                </a:lnTo>
                <a:lnTo>
                  <a:pt x="59340" y="33380"/>
                </a:lnTo>
                <a:lnTo>
                  <a:pt x="59170" y="33320"/>
                </a:lnTo>
                <a:lnTo>
                  <a:pt x="59150" y="33310"/>
                </a:lnTo>
                <a:lnTo>
                  <a:pt x="59140" y="33310"/>
                </a:lnTo>
                <a:lnTo>
                  <a:pt x="59100" y="33300"/>
                </a:lnTo>
                <a:lnTo>
                  <a:pt x="59090" y="33300"/>
                </a:lnTo>
                <a:lnTo>
                  <a:pt x="59060" y="33330"/>
                </a:lnTo>
                <a:lnTo>
                  <a:pt x="59030" y="33300"/>
                </a:lnTo>
                <a:lnTo>
                  <a:pt x="59030" y="33290"/>
                </a:lnTo>
                <a:lnTo>
                  <a:pt x="58990" y="33270"/>
                </a:lnTo>
                <a:lnTo>
                  <a:pt x="58970" y="33280"/>
                </a:lnTo>
                <a:lnTo>
                  <a:pt x="58970" y="33290"/>
                </a:lnTo>
                <a:lnTo>
                  <a:pt x="58960" y="33290"/>
                </a:lnTo>
                <a:lnTo>
                  <a:pt x="58940" y="33300"/>
                </a:lnTo>
                <a:lnTo>
                  <a:pt x="58930" y="33310"/>
                </a:lnTo>
                <a:lnTo>
                  <a:pt x="58920" y="33310"/>
                </a:lnTo>
                <a:lnTo>
                  <a:pt x="58910" y="33320"/>
                </a:lnTo>
                <a:lnTo>
                  <a:pt x="58850" y="33340"/>
                </a:lnTo>
                <a:lnTo>
                  <a:pt x="58850" y="33350"/>
                </a:lnTo>
                <a:lnTo>
                  <a:pt x="58840" y="33350"/>
                </a:lnTo>
                <a:lnTo>
                  <a:pt x="58840" y="33360"/>
                </a:lnTo>
                <a:lnTo>
                  <a:pt x="58830" y="33360"/>
                </a:lnTo>
                <a:lnTo>
                  <a:pt x="58830" y="33370"/>
                </a:lnTo>
                <a:lnTo>
                  <a:pt x="58830" y="33380"/>
                </a:lnTo>
                <a:lnTo>
                  <a:pt x="58820" y="33390"/>
                </a:lnTo>
                <a:lnTo>
                  <a:pt x="58820" y="33400"/>
                </a:lnTo>
                <a:lnTo>
                  <a:pt x="58810" y="33410"/>
                </a:lnTo>
                <a:lnTo>
                  <a:pt x="58810" y="33420"/>
                </a:lnTo>
                <a:lnTo>
                  <a:pt x="58810" y="33440"/>
                </a:lnTo>
                <a:lnTo>
                  <a:pt x="58800" y="33450"/>
                </a:lnTo>
                <a:lnTo>
                  <a:pt x="58790" y="33460"/>
                </a:lnTo>
                <a:lnTo>
                  <a:pt x="58780" y="33460"/>
                </a:lnTo>
                <a:lnTo>
                  <a:pt x="58780" y="33470"/>
                </a:lnTo>
                <a:lnTo>
                  <a:pt x="58740" y="33490"/>
                </a:lnTo>
                <a:lnTo>
                  <a:pt x="58690" y="33520"/>
                </a:lnTo>
                <a:lnTo>
                  <a:pt x="58650" y="33550"/>
                </a:lnTo>
                <a:lnTo>
                  <a:pt x="58640" y="33550"/>
                </a:lnTo>
                <a:lnTo>
                  <a:pt x="58640" y="33560"/>
                </a:lnTo>
                <a:lnTo>
                  <a:pt x="58630" y="33570"/>
                </a:lnTo>
                <a:lnTo>
                  <a:pt x="58610" y="33600"/>
                </a:lnTo>
                <a:lnTo>
                  <a:pt x="58590" y="33640"/>
                </a:lnTo>
                <a:lnTo>
                  <a:pt x="58570" y="33660"/>
                </a:lnTo>
                <a:lnTo>
                  <a:pt x="58570" y="33670"/>
                </a:lnTo>
                <a:lnTo>
                  <a:pt x="58560" y="33690"/>
                </a:lnTo>
                <a:lnTo>
                  <a:pt x="58540" y="33710"/>
                </a:lnTo>
                <a:lnTo>
                  <a:pt x="58540" y="33720"/>
                </a:lnTo>
                <a:lnTo>
                  <a:pt x="58530" y="33730"/>
                </a:lnTo>
                <a:lnTo>
                  <a:pt x="58530" y="33740"/>
                </a:lnTo>
                <a:lnTo>
                  <a:pt x="58520" y="33740"/>
                </a:lnTo>
                <a:lnTo>
                  <a:pt x="58520" y="33750"/>
                </a:lnTo>
                <a:lnTo>
                  <a:pt x="58490" y="33760"/>
                </a:lnTo>
                <a:lnTo>
                  <a:pt x="58470" y="33750"/>
                </a:lnTo>
                <a:lnTo>
                  <a:pt x="58440" y="33750"/>
                </a:lnTo>
                <a:lnTo>
                  <a:pt x="58420" y="33750"/>
                </a:lnTo>
                <a:lnTo>
                  <a:pt x="58410" y="33750"/>
                </a:lnTo>
                <a:lnTo>
                  <a:pt x="58400" y="33750"/>
                </a:lnTo>
                <a:lnTo>
                  <a:pt x="58390" y="33750"/>
                </a:lnTo>
                <a:lnTo>
                  <a:pt x="58380" y="33760"/>
                </a:lnTo>
                <a:lnTo>
                  <a:pt x="58370" y="33770"/>
                </a:lnTo>
                <a:lnTo>
                  <a:pt x="58360" y="33780"/>
                </a:lnTo>
                <a:lnTo>
                  <a:pt x="58350" y="33790"/>
                </a:lnTo>
                <a:lnTo>
                  <a:pt x="58340" y="33800"/>
                </a:lnTo>
                <a:lnTo>
                  <a:pt x="58340" y="33810"/>
                </a:lnTo>
                <a:lnTo>
                  <a:pt x="58330" y="33820"/>
                </a:lnTo>
                <a:lnTo>
                  <a:pt x="58320" y="33830"/>
                </a:lnTo>
                <a:lnTo>
                  <a:pt x="58310" y="33840"/>
                </a:lnTo>
                <a:lnTo>
                  <a:pt x="58310" y="33850"/>
                </a:lnTo>
                <a:lnTo>
                  <a:pt x="58300" y="33850"/>
                </a:lnTo>
                <a:lnTo>
                  <a:pt x="58300" y="33860"/>
                </a:lnTo>
                <a:lnTo>
                  <a:pt x="58290" y="33860"/>
                </a:lnTo>
                <a:lnTo>
                  <a:pt x="58290" y="33870"/>
                </a:lnTo>
                <a:lnTo>
                  <a:pt x="58280" y="33870"/>
                </a:lnTo>
                <a:lnTo>
                  <a:pt x="58270" y="33880"/>
                </a:lnTo>
                <a:lnTo>
                  <a:pt x="58260" y="33880"/>
                </a:lnTo>
                <a:lnTo>
                  <a:pt x="58250" y="33880"/>
                </a:lnTo>
                <a:lnTo>
                  <a:pt x="58240" y="33880"/>
                </a:lnTo>
                <a:lnTo>
                  <a:pt x="58240" y="33890"/>
                </a:lnTo>
                <a:lnTo>
                  <a:pt x="58240" y="33900"/>
                </a:lnTo>
                <a:lnTo>
                  <a:pt x="58230" y="33910"/>
                </a:lnTo>
                <a:lnTo>
                  <a:pt x="58230" y="33920"/>
                </a:lnTo>
                <a:lnTo>
                  <a:pt x="58220" y="33920"/>
                </a:lnTo>
                <a:lnTo>
                  <a:pt x="58220" y="33930"/>
                </a:lnTo>
                <a:lnTo>
                  <a:pt x="58220" y="33940"/>
                </a:lnTo>
                <a:lnTo>
                  <a:pt x="58220" y="33950"/>
                </a:lnTo>
                <a:lnTo>
                  <a:pt x="58310" y="33990"/>
                </a:lnTo>
                <a:lnTo>
                  <a:pt x="58330" y="34000"/>
                </a:lnTo>
                <a:lnTo>
                  <a:pt x="58340" y="34000"/>
                </a:lnTo>
                <a:lnTo>
                  <a:pt x="58340" y="33990"/>
                </a:lnTo>
                <a:lnTo>
                  <a:pt x="58350" y="33990"/>
                </a:lnTo>
                <a:lnTo>
                  <a:pt x="58360" y="33980"/>
                </a:lnTo>
                <a:lnTo>
                  <a:pt x="58370" y="33980"/>
                </a:lnTo>
                <a:lnTo>
                  <a:pt x="58380" y="33980"/>
                </a:lnTo>
                <a:lnTo>
                  <a:pt x="58390" y="33980"/>
                </a:lnTo>
                <a:lnTo>
                  <a:pt x="58400" y="33980"/>
                </a:lnTo>
                <a:lnTo>
                  <a:pt x="58410" y="33980"/>
                </a:lnTo>
                <a:lnTo>
                  <a:pt x="58430" y="33980"/>
                </a:lnTo>
                <a:lnTo>
                  <a:pt x="58440" y="33980"/>
                </a:lnTo>
                <a:lnTo>
                  <a:pt x="58450" y="33990"/>
                </a:lnTo>
                <a:lnTo>
                  <a:pt x="58460" y="33990"/>
                </a:lnTo>
                <a:lnTo>
                  <a:pt x="58470" y="33990"/>
                </a:lnTo>
                <a:lnTo>
                  <a:pt x="58480" y="33990"/>
                </a:lnTo>
                <a:lnTo>
                  <a:pt x="58490" y="33990"/>
                </a:lnTo>
                <a:lnTo>
                  <a:pt x="58500" y="33990"/>
                </a:lnTo>
                <a:lnTo>
                  <a:pt x="58510" y="33990"/>
                </a:lnTo>
                <a:lnTo>
                  <a:pt x="58530" y="33990"/>
                </a:lnTo>
                <a:lnTo>
                  <a:pt x="58540" y="33990"/>
                </a:lnTo>
                <a:lnTo>
                  <a:pt x="58570" y="33980"/>
                </a:lnTo>
                <a:lnTo>
                  <a:pt x="58580" y="33980"/>
                </a:lnTo>
                <a:lnTo>
                  <a:pt x="58590" y="33980"/>
                </a:lnTo>
                <a:lnTo>
                  <a:pt x="58600" y="33970"/>
                </a:lnTo>
                <a:lnTo>
                  <a:pt x="58610" y="33970"/>
                </a:lnTo>
                <a:lnTo>
                  <a:pt x="58620" y="33970"/>
                </a:lnTo>
                <a:lnTo>
                  <a:pt x="58630" y="33970"/>
                </a:lnTo>
                <a:lnTo>
                  <a:pt x="58640" y="33970"/>
                </a:lnTo>
                <a:lnTo>
                  <a:pt x="58660" y="33980"/>
                </a:lnTo>
                <a:lnTo>
                  <a:pt x="58670" y="33980"/>
                </a:lnTo>
                <a:lnTo>
                  <a:pt x="58680" y="33980"/>
                </a:lnTo>
                <a:lnTo>
                  <a:pt x="58700" y="33980"/>
                </a:lnTo>
                <a:lnTo>
                  <a:pt x="58710" y="33980"/>
                </a:lnTo>
                <a:lnTo>
                  <a:pt x="58720" y="33990"/>
                </a:lnTo>
                <a:lnTo>
                  <a:pt x="58740" y="34000"/>
                </a:lnTo>
                <a:lnTo>
                  <a:pt x="58750" y="34000"/>
                </a:lnTo>
                <a:lnTo>
                  <a:pt x="58760" y="34010"/>
                </a:lnTo>
                <a:lnTo>
                  <a:pt x="58780" y="34020"/>
                </a:lnTo>
                <a:lnTo>
                  <a:pt x="58790" y="34030"/>
                </a:lnTo>
                <a:lnTo>
                  <a:pt x="58800" y="34030"/>
                </a:lnTo>
                <a:lnTo>
                  <a:pt x="58810" y="34040"/>
                </a:lnTo>
                <a:lnTo>
                  <a:pt x="58810" y="34050"/>
                </a:lnTo>
                <a:lnTo>
                  <a:pt x="58820" y="34060"/>
                </a:lnTo>
                <a:lnTo>
                  <a:pt x="58820" y="34070"/>
                </a:lnTo>
                <a:lnTo>
                  <a:pt x="58830" y="34080"/>
                </a:lnTo>
                <a:lnTo>
                  <a:pt x="58830" y="34090"/>
                </a:lnTo>
                <a:lnTo>
                  <a:pt x="58840" y="34100"/>
                </a:lnTo>
                <a:lnTo>
                  <a:pt x="58840" y="34110"/>
                </a:lnTo>
                <a:lnTo>
                  <a:pt x="58840" y="34120"/>
                </a:lnTo>
                <a:lnTo>
                  <a:pt x="58840" y="34130"/>
                </a:lnTo>
                <a:lnTo>
                  <a:pt x="58840" y="34140"/>
                </a:lnTo>
                <a:lnTo>
                  <a:pt x="58840" y="34150"/>
                </a:lnTo>
                <a:lnTo>
                  <a:pt x="58840" y="34160"/>
                </a:lnTo>
                <a:lnTo>
                  <a:pt x="58840" y="34170"/>
                </a:lnTo>
                <a:lnTo>
                  <a:pt x="58850" y="34180"/>
                </a:lnTo>
                <a:lnTo>
                  <a:pt x="58860" y="34190"/>
                </a:lnTo>
                <a:lnTo>
                  <a:pt x="58860" y="34200"/>
                </a:lnTo>
                <a:lnTo>
                  <a:pt x="58860" y="34210"/>
                </a:lnTo>
                <a:lnTo>
                  <a:pt x="58870" y="34220"/>
                </a:lnTo>
                <a:lnTo>
                  <a:pt x="58870" y="34230"/>
                </a:lnTo>
                <a:lnTo>
                  <a:pt x="58880" y="34240"/>
                </a:lnTo>
                <a:lnTo>
                  <a:pt x="58880" y="34250"/>
                </a:lnTo>
                <a:lnTo>
                  <a:pt x="58880" y="34260"/>
                </a:lnTo>
                <a:lnTo>
                  <a:pt x="58880" y="34270"/>
                </a:lnTo>
                <a:lnTo>
                  <a:pt x="58880" y="34280"/>
                </a:lnTo>
                <a:lnTo>
                  <a:pt x="58880" y="34290"/>
                </a:lnTo>
                <a:lnTo>
                  <a:pt x="58870" y="34290"/>
                </a:lnTo>
                <a:lnTo>
                  <a:pt x="58870" y="34300"/>
                </a:lnTo>
                <a:lnTo>
                  <a:pt x="58870" y="34310"/>
                </a:lnTo>
                <a:lnTo>
                  <a:pt x="58870" y="34320"/>
                </a:lnTo>
                <a:lnTo>
                  <a:pt x="58860" y="34330"/>
                </a:lnTo>
                <a:lnTo>
                  <a:pt x="58850" y="34340"/>
                </a:lnTo>
                <a:lnTo>
                  <a:pt x="58840" y="34350"/>
                </a:lnTo>
                <a:lnTo>
                  <a:pt x="58830" y="34350"/>
                </a:lnTo>
                <a:lnTo>
                  <a:pt x="58830" y="34360"/>
                </a:lnTo>
                <a:lnTo>
                  <a:pt x="58820" y="34360"/>
                </a:lnTo>
                <a:lnTo>
                  <a:pt x="58820" y="34370"/>
                </a:lnTo>
                <a:lnTo>
                  <a:pt x="58820" y="34380"/>
                </a:lnTo>
                <a:lnTo>
                  <a:pt x="58820" y="34390"/>
                </a:lnTo>
                <a:lnTo>
                  <a:pt x="58820" y="34400"/>
                </a:lnTo>
                <a:lnTo>
                  <a:pt x="58820" y="34410"/>
                </a:lnTo>
                <a:lnTo>
                  <a:pt x="58820" y="34420"/>
                </a:lnTo>
                <a:lnTo>
                  <a:pt x="58830" y="34420"/>
                </a:lnTo>
                <a:lnTo>
                  <a:pt x="58830" y="34430"/>
                </a:lnTo>
                <a:lnTo>
                  <a:pt x="58830" y="34440"/>
                </a:lnTo>
                <a:lnTo>
                  <a:pt x="58830" y="34450"/>
                </a:lnTo>
                <a:lnTo>
                  <a:pt x="58830" y="34460"/>
                </a:lnTo>
                <a:lnTo>
                  <a:pt x="58820" y="34460"/>
                </a:lnTo>
                <a:lnTo>
                  <a:pt x="58810" y="34460"/>
                </a:lnTo>
                <a:lnTo>
                  <a:pt x="58810" y="34470"/>
                </a:lnTo>
                <a:lnTo>
                  <a:pt x="58820" y="34470"/>
                </a:lnTo>
                <a:lnTo>
                  <a:pt x="58820" y="34480"/>
                </a:lnTo>
                <a:lnTo>
                  <a:pt x="58810" y="34480"/>
                </a:lnTo>
                <a:lnTo>
                  <a:pt x="58810" y="34490"/>
                </a:lnTo>
                <a:lnTo>
                  <a:pt x="58800" y="34500"/>
                </a:lnTo>
                <a:lnTo>
                  <a:pt x="58790" y="34500"/>
                </a:lnTo>
                <a:lnTo>
                  <a:pt x="58780" y="34500"/>
                </a:lnTo>
                <a:lnTo>
                  <a:pt x="58770" y="34500"/>
                </a:lnTo>
                <a:lnTo>
                  <a:pt x="58770" y="34510"/>
                </a:lnTo>
                <a:lnTo>
                  <a:pt x="58760" y="34510"/>
                </a:lnTo>
                <a:lnTo>
                  <a:pt x="58750" y="34510"/>
                </a:lnTo>
                <a:lnTo>
                  <a:pt x="58740" y="34510"/>
                </a:lnTo>
                <a:lnTo>
                  <a:pt x="58740" y="34520"/>
                </a:lnTo>
                <a:lnTo>
                  <a:pt x="58730" y="34530"/>
                </a:lnTo>
                <a:lnTo>
                  <a:pt x="58730" y="34540"/>
                </a:lnTo>
                <a:lnTo>
                  <a:pt x="58720" y="34540"/>
                </a:lnTo>
                <a:lnTo>
                  <a:pt x="58720" y="34550"/>
                </a:lnTo>
                <a:lnTo>
                  <a:pt x="58720" y="34570"/>
                </a:lnTo>
                <a:lnTo>
                  <a:pt x="58710" y="34580"/>
                </a:lnTo>
                <a:lnTo>
                  <a:pt x="58700" y="34580"/>
                </a:lnTo>
                <a:lnTo>
                  <a:pt x="58700" y="34590"/>
                </a:lnTo>
                <a:lnTo>
                  <a:pt x="58690" y="34590"/>
                </a:lnTo>
                <a:lnTo>
                  <a:pt x="58690" y="34600"/>
                </a:lnTo>
                <a:lnTo>
                  <a:pt x="58690" y="34610"/>
                </a:lnTo>
                <a:lnTo>
                  <a:pt x="58690" y="34620"/>
                </a:lnTo>
                <a:lnTo>
                  <a:pt x="58690" y="34630"/>
                </a:lnTo>
                <a:lnTo>
                  <a:pt x="58680" y="34630"/>
                </a:lnTo>
                <a:lnTo>
                  <a:pt x="58680" y="34640"/>
                </a:lnTo>
                <a:lnTo>
                  <a:pt x="58670" y="34640"/>
                </a:lnTo>
                <a:lnTo>
                  <a:pt x="58660" y="34650"/>
                </a:lnTo>
                <a:lnTo>
                  <a:pt x="58670" y="34660"/>
                </a:lnTo>
                <a:lnTo>
                  <a:pt x="58670" y="34670"/>
                </a:lnTo>
                <a:lnTo>
                  <a:pt x="58670" y="34680"/>
                </a:lnTo>
                <a:lnTo>
                  <a:pt x="58670" y="34700"/>
                </a:lnTo>
                <a:lnTo>
                  <a:pt x="58670" y="34710"/>
                </a:lnTo>
                <a:lnTo>
                  <a:pt x="58670" y="34730"/>
                </a:lnTo>
                <a:lnTo>
                  <a:pt x="58670" y="34740"/>
                </a:lnTo>
                <a:lnTo>
                  <a:pt x="58670" y="34750"/>
                </a:lnTo>
                <a:lnTo>
                  <a:pt x="58670" y="34760"/>
                </a:lnTo>
                <a:lnTo>
                  <a:pt x="58680" y="34770"/>
                </a:lnTo>
                <a:lnTo>
                  <a:pt x="58680" y="34780"/>
                </a:lnTo>
                <a:lnTo>
                  <a:pt x="58670" y="34780"/>
                </a:lnTo>
                <a:lnTo>
                  <a:pt x="58650" y="34780"/>
                </a:lnTo>
                <a:lnTo>
                  <a:pt x="58640" y="34780"/>
                </a:lnTo>
                <a:lnTo>
                  <a:pt x="58600" y="34770"/>
                </a:lnTo>
                <a:lnTo>
                  <a:pt x="58560" y="34770"/>
                </a:lnTo>
                <a:lnTo>
                  <a:pt x="58540" y="34770"/>
                </a:lnTo>
                <a:lnTo>
                  <a:pt x="58520" y="34770"/>
                </a:lnTo>
                <a:lnTo>
                  <a:pt x="58490" y="34770"/>
                </a:lnTo>
                <a:lnTo>
                  <a:pt x="58470" y="34770"/>
                </a:lnTo>
                <a:lnTo>
                  <a:pt x="58450" y="34770"/>
                </a:lnTo>
                <a:lnTo>
                  <a:pt x="58410" y="34760"/>
                </a:lnTo>
                <a:lnTo>
                  <a:pt x="58390" y="34760"/>
                </a:lnTo>
                <a:lnTo>
                  <a:pt x="58370" y="34760"/>
                </a:lnTo>
                <a:lnTo>
                  <a:pt x="58360" y="34760"/>
                </a:lnTo>
                <a:lnTo>
                  <a:pt x="58350" y="34760"/>
                </a:lnTo>
                <a:lnTo>
                  <a:pt x="58330" y="34760"/>
                </a:lnTo>
                <a:lnTo>
                  <a:pt x="58310" y="34750"/>
                </a:lnTo>
                <a:lnTo>
                  <a:pt x="58290" y="34750"/>
                </a:lnTo>
                <a:lnTo>
                  <a:pt x="58280" y="34750"/>
                </a:lnTo>
                <a:lnTo>
                  <a:pt x="58270" y="34750"/>
                </a:lnTo>
                <a:lnTo>
                  <a:pt x="58260" y="34750"/>
                </a:lnTo>
                <a:lnTo>
                  <a:pt x="58180" y="34750"/>
                </a:lnTo>
                <a:lnTo>
                  <a:pt x="58160" y="34730"/>
                </a:lnTo>
                <a:lnTo>
                  <a:pt x="58140" y="34710"/>
                </a:lnTo>
                <a:lnTo>
                  <a:pt x="58130" y="34700"/>
                </a:lnTo>
                <a:lnTo>
                  <a:pt x="58120" y="34690"/>
                </a:lnTo>
                <a:lnTo>
                  <a:pt x="58100" y="34680"/>
                </a:lnTo>
                <a:lnTo>
                  <a:pt x="58090" y="34670"/>
                </a:lnTo>
                <a:lnTo>
                  <a:pt x="58080" y="34670"/>
                </a:lnTo>
                <a:lnTo>
                  <a:pt x="58080" y="34660"/>
                </a:lnTo>
                <a:lnTo>
                  <a:pt x="58070" y="34650"/>
                </a:lnTo>
                <a:lnTo>
                  <a:pt x="58060" y="34640"/>
                </a:lnTo>
                <a:lnTo>
                  <a:pt x="58040" y="34630"/>
                </a:lnTo>
                <a:lnTo>
                  <a:pt x="58030" y="34620"/>
                </a:lnTo>
                <a:lnTo>
                  <a:pt x="58020" y="34610"/>
                </a:lnTo>
                <a:lnTo>
                  <a:pt x="58010" y="34600"/>
                </a:lnTo>
                <a:lnTo>
                  <a:pt x="58000" y="34600"/>
                </a:lnTo>
                <a:lnTo>
                  <a:pt x="57990" y="34590"/>
                </a:lnTo>
                <a:lnTo>
                  <a:pt x="57980" y="34580"/>
                </a:lnTo>
                <a:lnTo>
                  <a:pt x="57970" y="34580"/>
                </a:lnTo>
                <a:lnTo>
                  <a:pt x="57960" y="34570"/>
                </a:lnTo>
                <a:lnTo>
                  <a:pt x="57950" y="34560"/>
                </a:lnTo>
                <a:lnTo>
                  <a:pt x="57930" y="34540"/>
                </a:lnTo>
                <a:lnTo>
                  <a:pt x="57890" y="34510"/>
                </a:lnTo>
                <a:lnTo>
                  <a:pt x="57850" y="34470"/>
                </a:lnTo>
                <a:lnTo>
                  <a:pt x="57830" y="34460"/>
                </a:lnTo>
                <a:lnTo>
                  <a:pt x="57820" y="34450"/>
                </a:lnTo>
                <a:lnTo>
                  <a:pt x="57820" y="34440"/>
                </a:lnTo>
                <a:lnTo>
                  <a:pt x="57810" y="34440"/>
                </a:lnTo>
                <a:lnTo>
                  <a:pt x="57800" y="34440"/>
                </a:lnTo>
                <a:lnTo>
                  <a:pt x="57800" y="34430"/>
                </a:lnTo>
                <a:lnTo>
                  <a:pt x="57790" y="34420"/>
                </a:lnTo>
                <a:lnTo>
                  <a:pt x="57780" y="34420"/>
                </a:lnTo>
                <a:lnTo>
                  <a:pt x="57690" y="34400"/>
                </a:lnTo>
                <a:lnTo>
                  <a:pt x="57680" y="34400"/>
                </a:lnTo>
                <a:lnTo>
                  <a:pt x="57660" y="34390"/>
                </a:lnTo>
                <a:lnTo>
                  <a:pt x="57650" y="34390"/>
                </a:lnTo>
                <a:lnTo>
                  <a:pt x="57660" y="34400"/>
                </a:lnTo>
                <a:lnTo>
                  <a:pt x="57660" y="34410"/>
                </a:lnTo>
                <a:lnTo>
                  <a:pt x="57670" y="34420"/>
                </a:lnTo>
                <a:lnTo>
                  <a:pt x="57680" y="34450"/>
                </a:lnTo>
                <a:lnTo>
                  <a:pt x="57690" y="34480"/>
                </a:lnTo>
                <a:lnTo>
                  <a:pt x="57720" y="34530"/>
                </a:lnTo>
                <a:lnTo>
                  <a:pt x="57730" y="34550"/>
                </a:lnTo>
                <a:lnTo>
                  <a:pt x="57720" y="34620"/>
                </a:lnTo>
                <a:lnTo>
                  <a:pt x="57710" y="34630"/>
                </a:lnTo>
                <a:lnTo>
                  <a:pt x="57710" y="34670"/>
                </a:lnTo>
                <a:lnTo>
                  <a:pt x="57700" y="34700"/>
                </a:lnTo>
                <a:lnTo>
                  <a:pt x="57680" y="34700"/>
                </a:lnTo>
                <a:lnTo>
                  <a:pt x="57670" y="34700"/>
                </a:lnTo>
                <a:lnTo>
                  <a:pt x="57650" y="34700"/>
                </a:lnTo>
                <a:lnTo>
                  <a:pt x="57630" y="34690"/>
                </a:lnTo>
                <a:lnTo>
                  <a:pt x="57600" y="34690"/>
                </a:lnTo>
                <a:lnTo>
                  <a:pt x="57570" y="34680"/>
                </a:lnTo>
                <a:lnTo>
                  <a:pt x="57550" y="34690"/>
                </a:lnTo>
                <a:lnTo>
                  <a:pt x="57550" y="34670"/>
                </a:lnTo>
                <a:lnTo>
                  <a:pt x="57540" y="34630"/>
                </a:lnTo>
                <a:lnTo>
                  <a:pt x="57530" y="34620"/>
                </a:lnTo>
                <a:lnTo>
                  <a:pt x="57520" y="34610"/>
                </a:lnTo>
                <a:lnTo>
                  <a:pt x="57510" y="34610"/>
                </a:lnTo>
                <a:lnTo>
                  <a:pt x="57510" y="34600"/>
                </a:lnTo>
                <a:lnTo>
                  <a:pt x="57500" y="34600"/>
                </a:lnTo>
                <a:lnTo>
                  <a:pt x="57470" y="34580"/>
                </a:lnTo>
                <a:lnTo>
                  <a:pt x="57450" y="34580"/>
                </a:lnTo>
                <a:lnTo>
                  <a:pt x="57420" y="34570"/>
                </a:lnTo>
                <a:lnTo>
                  <a:pt x="57380" y="34560"/>
                </a:lnTo>
                <a:lnTo>
                  <a:pt x="57340" y="34540"/>
                </a:lnTo>
                <a:lnTo>
                  <a:pt x="57330" y="34530"/>
                </a:lnTo>
                <a:lnTo>
                  <a:pt x="57320" y="34530"/>
                </a:lnTo>
                <a:lnTo>
                  <a:pt x="57290" y="34510"/>
                </a:lnTo>
                <a:lnTo>
                  <a:pt x="57280" y="34510"/>
                </a:lnTo>
                <a:lnTo>
                  <a:pt x="57270" y="34520"/>
                </a:lnTo>
                <a:lnTo>
                  <a:pt x="57260" y="34520"/>
                </a:lnTo>
                <a:lnTo>
                  <a:pt x="57210" y="34540"/>
                </a:lnTo>
                <a:lnTo>
                  <a:pt x="57160" y="34550"/>
                </a:lnTo>
                <a:lnTo>
                  <a:pt x="57150" y="34550"/>
                </a:lnTo>
                <a:lnTo>
                  <a:pt x="57130" y="34550"/>
                </a:lnTo>
                <a:lnTo>
                  <a:pt x="57100" y="34550"/>
                </a:lnTo>
                <a:lnTo>
                  <a:pt x="57070" y="34550"/>
                </a:lnTo>
                <a:lnTo>
                  <a:pt x="57070" y="34530"/>
                </a:lnTo>
                <a:lnTo>
                  <a:pt x="57040" y="34500"/>
                </a:lnTo>
                <a:lnTo>
                  <a:pt x="57030" y="34490"/>
                </a:lnTo>
                <a:lnTo>
                  <a:pt x="57030" y="34480"/>
                </a:lnTo>
                <a:lnTo>
                  <a:pt x="57060" y="34460"/>
                </a:lnTo>
                <a:lnTo>
                  <a:pt x="57070" y="34450"/>
                </a:lnTo>
                <a:lnTo>
                  <a:pt x="57080" y="34450"/>
                </a:lnTo>
                <a:lnTo>
                  <a:pt x="57080" y="34440"/>
                </a:lnTo>
                <a:lnTo>
                  <a:pt x="57090" y="34440"/>
                </a:lnTo>
                <a:lnTo>
                  <a:pt x="57090" y="34430"/>
                </a:lnTo>
                <a:lnTo>
                  <a:pt x="57090" y="34420"/>
                </a:lnTo>
                <a:lnTo>
                  <a:pt x="57090" y="34410"/>
                </a:lnTo>
                <a:lnTo>
                  <a:pt x="57100" y="34390"/>
                </a:lnTo>
                <a:lnTo>
                  <a:pt x="57100" y="34350"/>
                </a:lnTo>
                <a:lnTo>
                  <a:pt x="57050" y="34290"/>
                </a:lnTo>
                <a:lnTo>
                  <a:pt x="56990" y="34220"/>
                </a:lnTo>
                <a:lnTo>
                  <a:pt x="56950" y="34220"/>
                </a:lnTo>
                <a:lnTo>
                  <a:pt x="56910" y="34230"/>
                </a:lnTo>
                <a:lnTo>
                  <a:pt x="56880" y="34230"/>
                </a:lnTo>
                <a:lnTo>
                  <a:pt x="56860" y="34150"/>
                </a:lnTo>
                <a:lnTo>
                  <a:pt x="56820" y="34100"/>
                </a:lnTo>
                <a:lnTo>
                  <a:pt x="56810" y="34110"/>
                </a:lnTo>
                <a:lnTo>
                  <a:pt x="56780" y="34120"/>
                </a:lnTo>
                <a:lnTo>
                  <a:pt x="56740" y="34150"/>
                </a:lnTo>
                <a:lnTo>
                  <a:pt x="56740" y="34160"/>
                </a:lnTo>
                <a:lnTo>
                  <a:pt x="56730" y="34160"/>
                </a:lnTo>
                <a:lnTo>
                  <a:pt x="56710" y="34140"/>
                </a:lnTo>
                <a:lnTo>
                  <a:pt x="56700" y="34130"/>
                </a:lnTo>
                <a:lnTo>
                  <a:pt x="56680" y="34050"/>
                </a:lnTo>
                <a:lnTo>
                  <a:pt x="56670" y="34040"/>
                </a:lnTo>
                <a:lnTo>
                  <a:pt x="56660" y="34030"/>
                </a:lnTo>
                <a:lnTo>
                  <a:pt x="56650" y="34020"/>
                </a:lnTo>
                <a:lnTo>
                  <a:pt x="56640" y="34010"/>
                </a:lnTo>
                <a:lnTo>
                  <a:pt x="56630" y="34000"/>
                </a:lnTo>
                <a:lnTo>
                  <a:pt x="56620" y="34000"/>
                </a:lnTo>
                <a:lnTo>
                  <a:pt x="56620" y="33990"/>
                </a:lnTo>
                <a:lnTo>
                  <a:pt x="56610" y="33980"/>
                </a:lnTo>
                <a:lnTo>
                  <a:pt x="56590" y="33970"/>
                </a:lnTo>
                <a:lnTo>
                  <a:pt x="56580" y="33960"/>
                </a:lnTo>
                <a:lnTo>
                  <a:pt x="56560" y="33960"/>
                </a:lnTo>
                <a:lnTo>
                  <a:pt x="56550" y="33950"/>
                </a:lnTo>
                <a:lnTo>
                  <a:pt x="56530" y="33940"/>
                </a:lnTo>
                <a:lnTo>
                  <a:pt x="56510" y="33940"/>
                </a:lnTo>
                <a:lnTo>
                  <a:pt x="56460" y="33910"/>
                </a:lnTo>
                <a:lnTo>
                  <a:pt x="56480" y="33840"/>
                </a:lnTo>
                <a:lnTo>
                  <a:pt x="56490" y="33820"/>
                </a:lnTo>
                <a:lnTo>
                  <a:pt x="56450" y="33800"/>
                </a:lnTo>
                <a:lnTo>
                  <a:pt x="56430" y="33810"/>
                </a:lnTo>
                <a:lnTo>
                  <a:pt x="56420" y="33820"/>
                </a:lnTo>
                <a:lnTo>
                  <a:pt x="56410" y="33830"/>
                </a:lnTo>
                <a:lnTo>
                  <a:pt x="56400" y="33830"/>
                </a:lnTo>
                <a:lnTo>
                  <a:pt x="56390" y="33840"/>
                </a:lnTo>
                <a:lnTo>
                  <a:pt x="56380" y="33850"/>
                </a:lnTo>
                <a:lnTo>
                  <a:pt x="56370" y="33860"/>
                </a:lnTo>
                <a:lnTo>
                  <a:pt x="56360" y="33870"/>
                </a:lnTo>
                <a:lnTo>
                  <a:pt x="56350" y="33870"/>
                </a:lnTo>
                <a:lnTo>
                  <a:pt x="56350" y="33900"/>
                </a:lnTo>
                <a:lnTo>
                  <a:pt x="56340" y="33920"/>
                </a:lnTo>
                <a:lnTo>
                  <a:pt x="56300" y="33920"/>
                </a:lnTo>
                <a:lnTo>
                  <a:pt x="56260" y="33920"/>
                </a:lnTo>
                <a:lnTo>
                  <a:pt x="56250" y="33920"/>
                </a:lnTo>
                <a:lnTo>
                  <a:pt x="56240" y="33930"/>
                </a:lnTo>
                <a:lnTo>
                  <a:pt x="56230" y="33930"/>
                </a:lnTo>
                <a:lnTo>
                  <a:pt x="56220" y="33930"/>
                </a:lnTo>
                <a:lnTo>
                  <a:pt x="56200" y="33930"/>
                </a:lnTo>
                <a:lnTo>
                  <a:pt x="56180" y="33930"/>
                </a:lnTo>
                <a:lnTo>
                  <a:pt x="56170" y="33930"/>
                </a:lnTo>
                <a:lnTo>
                  <a:pt x="56150" y="33930"/>
                </a:lnTo>
                <a:lnTo>
                  <a:pt x="56130" y="33930"/>
                </a:lnTo>
                <a:lnTo>
                  <a:pt x="56110" y="33930"/>
                </a:lnTo>
                <a:lnTo>
                  <a:pt x="56090" y="33910"/>
                </a:lnTo>
                <a:lnTo>
                  <a:pt x="56070" y="33890"/>
                </a:lnTo>
                <a:lnTo>
                  <a:pt x="56060" y="33870"/>
                </a:lnTo>
                <a:lnTo>
                  <a:pt x="56040" y="33860"/>
                </a:lnTo>
                <a:lnTo>
                  <a:pt x="56030" y="33860"/>
                </a:lnTo>
                <a:lnTo>
                  <a:pt x="56020" y="33880"/>
                </a:lnTo>
                <a:lnTo>
                  <a:pt x="56000" y="33890"/>
                </a:lnTo>
                <a:lnTo>
                  <a:pt x="55990" y="33890"/>
                </a:lnTo>
                <a:lnTo>
                  <a:pt x="55970" y="33900"/>
                </a:lnTo>
                <a:lnTo>
                  <a:pt x="55950" y="33900"/>
                </a:lnTo>
                <a:lnTo>
                  <a:pt x="55940" y="33900"/>
                </a:lnTo>
                <a:lnTo>
                  <a:pt x="55920" y="33910"/>
                </a:lnTo>
                <a:lnTo>
                  <a:pt x="55890" y="33920"/>
                </a:lnTo>
                <a:lnTo>
                  <a:pt x="55880" y="33920"/>
                </a:lnTo>
                <a:lnTo>
                  <a:pt x="55870" y="33920"/>
                </a:lnTo>
                <a:lnTo>
                  <a:pt x="55840" y="33930"/>
                </a:lnTo>
                <a:lnTo>
                  <a:pt x="55820" y="33940"/>
                </a:lnTo>
                <a:lnTo>
                  <a:pt x="55800" y="33940"/>
                </a:lnTo>
                <a:lnTo>
                  <a:pt x="55790" y="33950"/>
                </a:lnTo>
                <a:lnTo>
                  <a:pt x="55770" y="33950"/>
                </a:lnTo>
                <a:lnTo>
                  <a:pt x="55750" y="33960"/>
                </a:lnTo>
                <a:lnTo>
                  <a:pt x="55730" y="33960"/>
                </a:lnTo>
                <a:lnTo>
                  <a:pt x="55690" y="33970"/>
                </a:lnTo>
                <a:lnTo>
                  <a:pt x="55670" y="33980"/>
                </a:lnTo>
                <a:lnTo>
                  <a:pt x="55660" y="33990"/>
                </a:lnTo>
                <a:lnTo>
                  <a:pt x="55620" y="34010"/>
                </a:lnTo>
                <a:lnTo>
                  <a:pt x="55590" y="34030"/>
                </a:lnTo>
                <a:lnTo>
                  <a:pt x="55570" y="34060"/>
                </a:lnTo>
                <a:lnTo>
                  <a:pt x="55560" y="34040"/>
                </a:lnTo>
                <a:lnTo>
                  <a:pt x="55540" y="34050"/>
                </a:lnTo>
                <a:lnTo>
                  <a:pt x="55530" y="34050"/>
                </a:lnTo>
                <a:lnTo>
                  <a:pt x="55520" y="34060"/>
                </a:lnTo>
                <a:lnTo>
                  <a:pt x="55510" y="34070"/>
                </a:lnTo>
                <a:lnTo>
                  <a:pt x="55520" y="34080"/>
                </a:lnTo>
                <a:lnTo>
                  <a:pt x="55540" y="34090"/>
                </a:lnTo>
                <a:lnTo>
                  <a:pt x="55560" y="34070"/>
                </a:lnTo>
                <a:lnTo>
                  <a:pt x="55560" y="34080"/>
                </a:lnTo>
                <a:lnTo>
                  <a:pt x="55560" y="34090"/>
                </a:lnTo>
                <a:lnTo>
                  <a:pt x="55580" y="34100"/>
                </a:lnTo>
                <a:lnTo>
                  <a:pt x="55580" y="34110"/>
                </a:lnTo>
                <a:lnTo>
                  <a:pt x="55560" y="34120"/>
                </a:lnTo>
                <a:lnTo>
                  <a:pt x="55550" y="34140"/>
                </a:lnTo>
                <a:lnTo>
                  <a:pt x="55540" y="34140"/>
                </a:lnTo>
                <a:lnTo>
                  <a:pt x="55530" y="34170"/>
                </a:lnTo>
                <a:lnTo>
                  <a:pt x="55550" y="34180"/>
                </a:lnTo>
                <a:lnTo>
                  <a:pt x="55570" y="34180"/>
                </a:lnTo>
                <a:lnTo>
                  <a:pt x="55580" y="34180"/>
                </a:lnTo>
                <a:lnTo>
                  <a:pt x="55590" y="34180"/>
                </a:lnTo>
                <a:lnTo>
                  <a:pt x="55600" y="34190"/>
                </a:lnTo>
                <a:lnTo>
                  <a:pt x="55610" y="34190"/>
                </a:lnTo>
                <a:lnTo>
                  <a:pt x="55620" y="34190"/>
                </a:lnTo>
                <a:lnTo>
                  <a:pt x="55630" y="34190"/>
                </a:lnTo>
                <a:lnTo>
                  <a:pt x="55640" y="34190"/>
                </a:lnTo>
                <a:lnTo>
                  <a:pt x="55660" y="34190"/>
                </a:lnTo>
                <a:lnTo>
                  <a:pt x="55680" y="34200"/>
                </a:lnTo>
                <a:lnTo>
                  <a:pt x="55680" y="34210"/>
                </a:lnTo>
                <a:lnTo>
                  <a:pt x="55680" y="34220"/>
                </a:lnTo>
                <a:lnTo>
                  <a:pt x="55680" y="34230"/>
                </a:lnTo>
                <a:lnTo>
                  <a:pt x="55680" y="34240"/>
                </a:lnTo>
                <a:lnTo>
                  <a:pt x="55680" y="34260"/>
                </a:lnTo>
                <a:lnTo>
                  <a:pt x="55600" y="34250"/>
                </a:lnTo>
                <a:lnTo>
                  <a:pt x="55600" y="34240"/>
                </a:lnTo>
                <a:lnTo>
                  <a:pt x="55590" y="34240"/>
                </a:lnTo>
                <a:lnTo>
                  <a:pt x="55590" y="34250"/>
                </a:lnTo>
                <a:lnTo>
                  <a:pt x="55580" y="34300"/>
                </a:lnTo>
                <a:lnTo>
                  <a:pt x="55590" y="34300"/>
                </a:lnTo>
                <a:lnTo>
                  <a:pt x="55600" y="34310"/>
                </a:lnTo>
                <a:lnTo>
                  <a:pt x="55610" y="34300"/>
                </a:lnTo>
                <a:lnTo>
                  <a:pt x="55620" y="34290"/>
                </a:lnTo>
                <a:lnTo>
                  <a:pt x="55650" y="34300"/>
                </a:lnTo>
                <a:lnTo>
                  <a:pt x="55670" y="34300"/>
                </a:lnTo>
                <a:lnTo>
                  <a:pt x="55670" y="34320"/>
                </a:lnTo>
                <a:lnTo>
                  <a:pt x="55690" y="34320"/>
                </a:lnTo>
                <a:lnTo>
                  <a:pt x="55730" y="34320"/>
                </a:lnTo>
                <a:lnTo>
                  <a:pt x="55760" y="34330"/>
                </a:lnTo>
                <a:lnTo>
                  <a:pt x="55750" y="34340"/>
                </a:lnTo>
                <a:lnTo>
                  <a:pt x="55750" y="34350"/>
                </a:lnTo>
                <a:lnTo>
                  <a:pt x="55750" y="34390"/>
                </a:lnTo>
                <a:lnTo>
                  <a:pt x="55740" y="34420"/>
                </a:lnTo>
                <a:lnTo>
                  <a:pt x="55730" y="34420"/>
                </a:lnTo>
                <a:lnTo>
                  <a:pt x="55710" y="34410"/>
                </a:lnTo>
                <a:lnTo>
                  <a:pt x="55700" y="34440"/>
                </a:lnTo>
                <a:lnTo>
                  <a:pt x="55700" y="34450"/>
                </a:lnTo>
                <a:lnTo>
                  <a:pt x="55720" y="34470"/>
                </a:lnTo>
                <a:lnTo>
                  <a:pt x="55730" y="34480"/>
                </a:lnTo>
                <a:lnTo>
                  <a:pt x="55740" y="34490"/>
                </a:lnTo>
                <a:lnTo>
                  <a:pt x="55750" y="34500"/>
                </a:lnTo>
                <a:lnTo>
                  <a:pt x="55760" y="34500"/>
                </a:lnTo>
                <a:lnTo>
                  <a:pt x="55770" y="34500"/>
                </a:lnTo>
                <a:lnTo>
                  <a:pt x="55780" y="34500"/>
                </a:lnTo>
                <a:lnTo>
                  <a:pt x="55790" y="34490"/>
                </a:lnTo>
                <a:lnTo>
                  <a:pt x="55800" y="34490"/>
                </a:lnTo>
                <a:lnTo>
                  <a:pt x="55810" y="34490"/>
                </a:lnTo>
                <a:lnTo>
                  <a:pt x="55820" y="34490"/>
                </a:lnTo>
                <a:lnTo>
                  <a:pt x="55830" y="34490"/>
                </a:lnTo>
                <a:lnTo>
                  <a:pt x="55850" y="34490"/>
                </a:lnTo>
                <a:lnTo>
                  <a:pt x="55870" y="34480"/>
                </a:lnTo>
                <a:lnTo>
                  <a:pt x="55880" y="34480"/>
                </a:lnTo>
                <a:lnTo>
                  <a:pt x="55910" y="34470"/>
                </a:lnTo>
                <a:lnTo>
                  <a:pt x="55930" y="34470"/>
                </a:lnTo>
                <a:lnTo>
                  <a:pt x="55940" y="34480"/>
                </a:lnTo>
                <a:lnTo>
                  <a:pt x="55940" y="34490"/>
                </a:lnTo>
                <a:lnTo>
                  <a:pt x="55940" y="34500"/>
                </a:lnTo>
                <a:lnTo>
                  <a:pt x="55950" y="34500"/>
                </a:lnTo>
                <a:lnTo>
                  <a:pt x="55950" y="34510"/>
                </a:lnTo>
                <a:lnTo>
                  <a:pt x="55960" y="34520"/>
                </a:lnTo>
                <a:lnTo>
                  <a:pt x="55970" y="34520"/>
                </a:lnTo>
                <a:lnTo>
                  <a:pt x="55980" y="34530"/>
                </a:lnTo>
                <a:lnTo>
                  <a:pt x="55990" y="34530"/>
                </a:lnTo>
                <a:lnTo>
                  <a:pt x="55980" y="34540"/>
                </a:lnTo>
                <a:lnTo>
                  <a:pt x="55970" y="34540"/>
                </a:lnTo>
                <a:lnTo>
                  <a:pt x="55960" y="34530"/>
                </a:lnTo>
                <a:lnTo>
                  <a:pt x="55920" y="34530"/>
                </a:lnTo>
                <a:lnTo>
                  <a:pt x="55890" y="34540"/>
                </a:lnTo>
                <a:lnTo>
                  <a:pt x="55890" y="34550"/>
                </a:lnTo>
                <a:lnTo>
                  <a:pt x="55890" y="34560"/>
                </a:lnTo>
                <a:lnTo>
                  <a:pt x="55900" y="34570"/>
                </a:lnTo>
                <a:lnTo>
                  <a:pt x="55910" y="34580"/>
                </a:lnTo>
                <a:lnTo>
                  <a:pt x="55910" y="34610"/>
                </a:lnTo>
                <a:lnTo>
                  <a:pt x="55910" y="34630"/>
                </a:lnTo>
                <a:lnTo>
                  <a:pt x="55900" y="34650"/>
                </a:lnTo>
                <a:lnTo>
                  <a:pt x="55890" y="34660"/>
                </a:lnTo>
                <a:lnTo>
                  <a:pt x="55880" y="34670"/>
                </a:lnTo>
                <a:lnTo>
                  <a:pt x="55850" y="34710"/>
                </a:lnTo>
                <a:lnTo>
                  <a:pt x="55810" y="34660"/>
                </a:lnTo>
                <a:lnTo>
                  <a:pt x="55780" y="34720"/>
                </a:lnTo>
                <a:lnTo>
                  <a:pt x="55780" y="34730"/>
                </a:lnTo>
                <a:lnTo>
                  <a:pt x="55770" y="34760"/>
                </a:lnTo>
                <a:lnTo>
                  <a:pt x="55760" y="34780"/>
                </a:lnTo>
                <a:lnTo>
                  <a:pt x="55740" y="34830"/>
                </a:lnTo>
                <a:lnTo>
                  <a:pt x="55710" y="34870"/>
                </a:lnTo>
                <a:lnTo>
                  <a:pt x="55680" y="34920"/>
                </a:lnTo>
                <a:lnTo>
                  <a:pt x="55600" y="34870"/>
                </a:lnTo>
                <a:lnTo>
                  <a:pt x="55590" y="34870"/>
                </a:lnTo>
                <a:lnTo>
                  <a:pt x="55540" y="34870"/>
                </a:lnTo>
                <a:lnTo>
                  <a:pt x="55490" y="34860"/>
                </a:lnTo>
                <a:lnTo>
                  <a:pt x="55480" y="34870"/>
                </a:lnTo>
                <a:lnTo>
                  <a:pt x="55470" y="34880"/>
                </a:lnTo>
                <a:lnTo>
                  <a:pt x="55460" y="34880"/>
                </a:lnTo>
                <a:lnTo>
                  <a:pt x="55450" y="34890"/>
                </a:lnTo>
                <a:lnTo>
                  <a:pt x="55440" y="34890"/>
                </a:lnTo>
                <a:lnTo>
                  <a:pt x="55440" y="34900"/>
                </a:lnTo>
                <a:lnTo>
                  <a:pt x="55420" y="34910"/>
                </a:lnTo>
                <a:lnTo>
                  <a:pt x="55400" y="34920"/>
                </a:lnTo>
                <a:lnTo>
                  <a:pt x="55390" y="34930"/>
                </a:lnTo>
                <a:lnTo>
                  <a:pt x="55380" y="34930"/>
                </a:lnTo>
                <a:lnTo>
                  <a:pt x="55380" y="34940"/>
                </a:lnTo>
                <a:lnTo>
                  <a:pt x="55370" y="34940"/>
                </a:lnTo>
                <a:lnTo>
                  <a:pt x="55350" y="34950"/>
                </a:lnTo>
                <a:lnTo>
                  <a:pt x="55330" y="34970"/>
                </a:lnTo>
                <a:lnTo>
                  <a:pt x="55320" y="34980"/>
                </a:lnTo>
                <a:lnTo>
                  <a:pt x="55320" y="35000"/>
                </a:lnTo>
                <a:lnTo>
                  <a:pt x="55310" y="35020"/>
                </a:lnTo>
                <a:lnTo>
                  <a:pt x="55340" y="35050"/>
                </a:lnTo>
                <a:lnTo>
                  <a:pt x="55360" y="35080"/>
                </a:lnTo>
                <a:lnTo>
                  <a:pt x="55400" y="35120"/>
                </a:lnTo>
                <a:lnTo>
                  <a:pt x="55430" y="35160"/>
                </a:lnTo>
                <a:lnTo>
                  <a:pt x="55420" y="35200"/>
                </a:lnTo>
                <a:lnTo>
                  <a:pt x="55420" y="35230"/>
                </a:lnTo>
                <a:lnTo>
                  <a:pt x="55420" y="35260"/>
                </a:lnTo>
                <a:lnTo>
                  <a:pt x="55420" y="35270"/>
                </a:lnTo>
                <a:lnTo>
                  <a:pt x="55420" y="35280"/>
                </a:lnTo>
                <a:lnTo>
                  <a:pt x="55420" y="35290"/>
                </a:lnTo>
                <a:lnTo>
                  <a:pt x="55410" y="35300"/>
                </a:lnTo>
                <a:lnTo>
                  <a:pt x="55410" y="35320"/>
                </a:lnTo>
                <a:lnTo>
                  <a:pt x="55410" y="35350"/>
                </a:lnTo>
                <a:lnTo>
                  <a:pt x="55410" y="35370"/>
                </a:lnTo>
                <a:lnTo>
                  <a:pt x="55410" y="35400"/>
                </a:lnTo>
                <a:lnTo>
                  <a:pt x="55400" y="35420"/>
                </a:lnTo>
                <a:lnTo>
                  <a:pt x="55400" y="35440"/>
                </a:lnTo>
                <a:lnTo>
                  <a:pt x="55400" y="35450"/>
                </a:lnTo>
                <a:lnTo>
                  <a:pt x="55400" y="35470"/>
                </a:lnTo>
                <a:lnTo>
                  <a:pt x="55400" y="35480"/>
                </a:lnTo>
                <a:lnTo>
                  <a:pt x="55400" y="35530"/>
                </a:lnTo>
                <a:lnTo>
                  <a:pt x="55390" y="35570"/>
                </a:lnTo>
                <a:lnTo>
                  <a:pt x="55390" y="35560"/>
                </a:lnTo>
                <a:lnTo>
                  <a:pt x="55370" y="35540"/>
                </a:lnTo>
                <a:lnTo>
                  <a:pt x="55360" y="35520"/>
                </a:lnTo>
                <a:lnTo>
                  <a:pt x="55340" y="35530"/>
                </a:lnTo>
                <a:lnTo>
                  <a:pt x="55360" y="35580"/>
                </a:lnTo>
                <a:lnTo>
                  <a:pt x="55380" y="35640"/>
                </a:lnTo>
                <a:lnTo>
                  <a:pt x="55380" y="35650"/>
                </a:lnTo>
                <a:lnTo>
                  <a:pt x="55390" y="35660"/>
                </a:lnTo>
                <a:lnTo>
                  <a:pt x="55390" y="35670"/>
                </a:lnTo>
                <a:lnTo>
                  <a:pt x="55400" y="35680"/>
                </a:lnTo>
                <a:lnTo>
                  <a:pt x="55400" y="35710"/>
                </a:lnTo>
                <a:lnTo>
                  <a:pt x="55410" y="35720"/>
                </a:lnTo>
                <a:lnTo>
                  <a:pt x="55410" y="35730"/>
                </a:lnTo>
                <a:lnTo>
                  <a:pt x="55420" y="35750"/>
                </a:lnTo>
                <a:lnTo>
                  <a:pt x="55330" y="35730"/>
                </a:lnTo>
                <a:lnTo>
                  <a:pt x="55320" y="35730"/>
                </a:lnTo>
                <a:lnTo>
                  <a:pt x="55330" y="35740"/>
                </a:lnTo>
                <a:lnTo>
                  <a:pt x="55330" y="35750"/>
                </a:lnTo>
                <a:lnTo>
                  <a:pt x="55340" y="35770"/>
                </a:lnTo>
                <a:lnTo>
                  <a:pt x="55340" y="35780"/>
                </a:lnTo>
                <a:lnTo>
                  <a:pt x="55340" y="35810"/>
                </a:lnTo>
                <a:lnTo>
                  <a:pt x="55340" y="35830"/>
                </a:lnTo>
                <a:lnTo>
                  <a:pt x="55310" y="35840"/>
                </a:lnTo>
                <a:lnTo>
                  <a:pt x="55310" y="35860"/>
                </a:lnTo>
                <a:lnTo>
                  <a:pt x="55310" y="35870"/>
                </a:lnTo>
                <a:lnTo>
                  <a:pt x="55310" y="35910"/>
                </a:lnTo>
                <a:lnTo>
                  <a:pt x="55310" y="35930"/>
                </a:lnTo>
                <a:lnTo>
                  <a:pt x="55300" y="36000"/>
                </a:lnTo>
                <a:lnTo>
                  <a:pt x="55300" y="36010"/>
                </a:lnTo>
                <a:lnTo>
                  <a:pt x="55300" y="36070"/>
                </a:lnTo>
                <a:lnTo>
                  <a:pt x="55300" y="36080"/>
                </a:lnTo>
                <a:lnTo>
                  <a:pt x="55300" y="36100"/>
                </a:lnTo>
                <a:lnTo>
                  <a:pt x="55300" y="36120"/>
                </a:lnTo>
                <a:lnTo>
                  <a:pt x="55300" y="36130"/>
                </a:lnTo>
                <a:lnTo>
                  <a:pt x="55310" y="36180"/>
                </a:lnTo>
                <a:lnTo>
                  <a:pt x="55370" y="36190"/>
                </a:lnTo>
                <a:lnTo>
                  <a:pt x="55380" y="36190"/>
                </a:lnTo>
                <a:lnTo>
                  <a:pt x="55400" y="36190"/>
                </a:lnTo>
                <a:lnTo>
                  <a:pt x="55420" y="36190"/>
                </a:lnTo>
                <a:lnTo>
                  <a:pt x="55450" y="36200"/>
                </a:lnTo>
                <a:lnTo>
                  <a:pt x="55480" y="36200"/>
                </a:lnTo>
                <a:lnTo>
                  <a:pt x="55490" y="36210"/>
                </a:lnTo>
                <a:lnTo>
                  <a:pt x="55490" y="36230"/>
                </a:lnTo>
                <a:lnTo>
                  <a:pt x="55500" y="36250"/>
                </a:lnTo>
                <a:lnTo>
                  <a:pt x="55500" y="36270"/>
                </a:lnTo>
                <a:lnTo>
                  <a:pt x="55510" y="36290"/>
                </a:lnTo>
                <a:lnTo>
                  <a:pt x="55530" y="36330"/>
                </a:lnTo>
                <a:lnTo>
                  <a:pt x="55540" y="36360"/>
                </a:lnTo>
                <a:lnTo>
                  <a:pt x="55560" y="36410"/>
                </a:lnTo>
                <a:lnTo>
                  <a:pt x="55570" y="36430"/>
                </a:lnTo>
                <a:lnTo>
                  <a:pt x="55570" y="36440"/>
                </a:lnTo>
                <a:lnTo>
                  <a:pt x="55570" y="36450"/>
                </a:lnTo>
                <a:lnTo>
                  <a:pt x="55590" y="36490"/>
                </a:lnTo>
                <a:lnTo>
                  <a:pt x="55590" y="36510"/>
                </a:lnTo>
                <a:lnTo>
                  <a:pt x="55610" y="36540"/>
                </a:lnTo>
                <a:lnTo>
                  <a:pt x="55610" y="36550"/>
                </a:lnTo>
                <a:lnTo>
                  <a:pt x="55610" y="36560"/>
                </a:lnTo>
                <a:lnTo>
                  <a:pt x="55590" y="36590"/>
                </a:lnTo>
                <a:lnTo>
                  <a:pt x="55570" y="36610"/>
                </a:lnTo>
                <a:lnTo>
                  <a:pt x="55570" y="36620"/>
                </a:lnTo>
                <a:lnTo>
                  <a:pt x="55570" y="36630"/>
                </a:lnTo>
                <a:lnTo>
                  <a:pt x="55540" y="36640"/>
                </a:lnTo>
                <a:lnTo>
                  <a:pt x="55500" y="36650"/>
                </a:lnTo>
                <a:lnTo>
                  <a:pt x="55470" y="36660"/>
                </a:lnTo>
                <a:lnTo>
                  <a:pt x="55480" y="36690"/>
                </a:lnTo>
                <a:lnTo>
                  <a:pt x="55460" y="36720"/>
                </a:lnTo>
                <a:lnTo>
                  <a:pt x="55440" y="36750"/>
                </a:lnTo>
                <a:lnTo>
                  <a:pt x="55480" y="36760"/>
                </a:lnTo>
                <a:lnTo>
                  <a:pt x="55490" y="36770"/>
                </a:lnTo>
                <a:lnTo>
                  <a:pt x="55500" y="36780"/>
                </a:lnTo>
                <a:lnTo>
                  <a:pt x="55510" y="36780"/>
                </a:lnTo>
                <a:lnTo>
                  <a:pt x="55510" y="36790"/>
                </a:lnTo>
                <a:lnTo>
                  <a:pt x="55530" y="36840"/>
                </a:lnTo>
                <a:lnTo>
                  <a:pt x="55570" y="36830"/>
                </a:lnTo>
                <a:lnTo>
                  <a:pt x="55600" y="36810"/>
                </a:lnTo>
                <a:lnTo>
                  <a:pt x="55640" y="36780"/>
                </a:lnTo>
                <a:lnTo>
                  <a:pt x="55690" y="36750"/>
                </a:lnTo>
                <a:lnTo>
                  <a:pt x="55750" y="36700"/>
                </a:lnTo>
                <a:lnTo>
                  <a:pt x="55780" y="36740"/>
                </a:lnTo>
                <a:lnTo>
                  <a:pt x="55780" y="36750"/>
                </a:lnTo>
                <a:lnTo>
                  <a:pt x="55790" y="36750"/>
                </a:lnTo>
                <a:lnTo>
                  <a:pt x="55790" y="36760"/>
                </a:lnTo>
                <a:lnTo>
                  <a:pt x="55780" y="36760"/>
                </a:lnTo>
                <a:lnTo>
                  <a:pt x="55770" y="36770"/>
                </a:lnTo>
                <a:lnTo>
                  <a:pt x="55760" y="36780"/>
                </a:lnTo>
                <a:lnTo>
                  <a:pt x="55760" y="36790"/>
                </a:lnTo>
                <a:lnTo>
                  <a:pt x="55760" y="36800"/>
                </a:lnTo>
                <a:lnTo>
                  <a:pt x="55760" y="36810"/>
                </a:lnTo>
                <a:lnTo>
                  <a:pt x="55770" y="36820"/>
                </a:lnTo>
                <a:lnTo>
                  <a:pt x="55770" y="36830"/>
                </a:lnTo>
                <a:lnTo>
                  <a:pt x="55780" y="36830"/>
                </a:lnTo>
                <a:lnTo>
                  <a:pt x="55780" y="36840"/>
                </a:lnTo>
                <a:lnTo>
                  <a:pt x="55770" y="36850"/>
                </a:lnTo>
                <a:lnTo>
                  <a:pt x="55770" y="36860"/>
                </a:lnTo>
                <a:lnTo>
                  <a:pt x="55780" y="36890"/>
                </a:lnTo>
                <a:lnTo>
                  <a:pt x="55790" y="36900"/>
                </a:lnTo>
                <a:lnTo>
                  <a:pt x="55790" y="36910"/>
                </a:lnTo>
                <a:lnTo>
                  <a:pt x="55800" y="36910"/>
                </a:lnTo>
                <a:lnTo>
                  <a:pt x="55800" y="36920"/>
                </a:lnTo>
                <a:lnTo>
                  <a:pt x="55800" y="36930"/>
                </a:lnTo>
                <a:lnTo>
                  <a:pt x="55810" y="36940"/>
                </a:lnTo>
                <a:lnTo>
                  <a:pt x="55810" y="36950"/>
                </a:lnTo>
                <a:lnTo>
                  <a:pt x="55810" y="36970"/>
                </a:lnTo>
                <a:lnTo>
                  <a:pt x="55810" y="37000"/>
                </a:lnTo>
                <a:lnTo>
                  <a:pt x="55810" y="37010"/>
                </a:lnTo>
                <a:lnTo>
                  <a:pt x="55810" y="37020"/>
                </a:lnTo>
                <a:lnTo>
                  <a:pt x="55800" y="37020"/>
                </a:lnTo>
                <a:lnTo>
                  <a:pt x="55790" y="37030"/>
                </a:lnTo>
                <a:lnTo>
                  <a:pt x="55780" y="37040"/>
                </a:lnTo>
                <a:lnTo>
                  <a:pt x="55780" y="37050"/>
                </a:lnTo>
                <a:lnTo>
                  <a:pt x="55770" y="37050"/>
                </a:lnTo>
                <a:lnTo>
                  <a:pt x="55770" y="37060"/>
                </a:lnTo>
                <a:lnTo>
                  <a:pt x="55770" y="37070"/>
                </a:lnTo>
                <a:lnTo>
                  <a:pt x="55760" y="37080"/>
                </a:lnTo>
                <a:lnTo>
                  <a:pt x="55770" y="37080"/>
                </a:lnTo>
                <a:lnTo>
                  <a:pt x="55760" y="37100"/>
                </a:lnTo>
                <a:lnTo>
                  <a:pt x="55760" y="37110"/>
                </a:lnTo>
                <a:lnTo>
                  <a:pt x="55760" y="37120"/>
                </a:lnTo>
                <a:lnTo>
                  <a:pt x="55750" y="37130"/>
                </a:lnTo>
                <a:lnTo>
                  <a:pt x="55690" y="37150"/>
                </a:lnTo>
                <a:lnTo>
                  <a:pt x="55680" y="37150"/>
                </a:lnTo>
                <a:lnTo>
                  <a:pt x="55650" y="37150"/>
                </a:lnTo>
                <a:lnTo>
                  <a:pt x="55590" y="37170"/>
                </a:lnTo>
                <a:lnTo>
                  <a:pt x="55480" y="37190"/>
                </a:lnTo>
                <a:lnTo>
                  <a:pt x="55410" y="37200"/>
                </a:lnTo>
                <a:lnTo>
                  <a:pt x="55350" y="37220"/>
                </a:lnTo>
                <a:lnTo>
                  <a:pt x="55250" y="37240"/>
                </a:lnTo>
                <a:lnTo>
                  <a:pt x="55150" y="37260"/>
                </a:lnTo>
                <a:lnTo>
                  <a:pt x="55110" y="37270"/>
                </a:lnTo>
                <a:lnTo>
                  <a:pt x="55100" y="37270"/>
                </a:lnTo>
                <a:lnTo>
                  <a:pt x="55090" y="37270"/>
                </a:lnTo>
                <a:lnTo>
                  <a:pt x="55070" y="37280"/>
                </a:lnTo>
                <a:lnTo>
                  <a:pt x="55040" y="37280"/>
                </a:lnTo>
                <a:lnTo>
                  <a:pt x="55000" y="37290"/>
                </a:lnTo>
                <a:lnTo>
                  <a:pt x="54980" y="37290"/>
                </a:lnTo>
                <a:lnTo>
                  <a:pt x="54980" y="37300"/>
                </a:lnTo>
                <a:lnTo>
                  <a:pt x="54880" y="37320"/>
                </a:lnTo>
                <a:lnTo>
                  <a:pt x="54760" y="37340"/>
                </a:lnTo>
                <a:lnTo>
                  <a:pt x="54740" y="37350"/>
                </a:lnTo>
                <a:lnTo>
                  <a:pt x="54720" y="37350"/>
                </a:lnTo>
                <a:lnTo>
                  <a:pt x="54680" y="37360"/>
                </a:lnTo>
                <a:lnTo>
                  <a:pt x="54650" y="37370"/>
                </a:lnTo>
                <a:lnTo>
                  <a:pt x="54600" y="37380"/>
                </a:lnTo>
                <a:lnTo>
                  <a:pt x="54560" y="37390"/>
                </a:lnTo>
                <a:lnTo>
                  <a:pt x="54550" y="37390"/>
                </a:lnTo>
                <a:lnTo>
                  <a:pt x="54540" y="37390"/>
                </a:lnTo>
                <a:lnTo>
                  <a:pt x="54530" y="37390"/>
                </a:lnTo>
                <a:lnTo>
                  <a:pt x="54500" y="37400"/>
                </a:lnTo>
                <a:lnTo>
                  <a:pt x="54400" y="37420"/>
                </a:lnTo>
                <a:lnTo>
                  <a:pt x="54290" y="37440"/>
                </a:lnTo>
                <a:lnTo>
                  <a:pt x="54240" y="37450"/>
                </a:lnTo>
                <a:lnTo>
                  <a:pt x="54240" y="37460"/>
                </a:lnTo>
                <a:lnTo>
                  <a:pt x="54210" y="37460"/>
                </a:lnTo>
                <a:lnTo>
                  <a:pt x="54140" y="37480"/>
                </a:lnTo>
                <a:lnTo>
                  <a:pt x="54130" y="37480"/>
                </a:lnTo>
                <a:lnTo>
                  <a:pt x="54090" y="37490"/>
                </a:lnTo>
                <a:lnTo>
                  <a:pt x="54060" y="37490"/>
                </a:lnTo>
                <a:lnTo>
                  <a:pt x="54030" y="37500"/>
                </a:lnTo>
                <a:lnTo>
                  <a:pt x="53920" y="37520"/>
                </a:lnTo>
                <a:lnTo>
                  <a:pt x="53910" y="37460"/>
                </a:lnTo>
                <a:lnTo>
                  <a:pt x="53900" y="37460"/>
                </a:lnTo>
                <a:lnTo>
                  <a:pt x="53890" y="37460"/>
                </a:lnTo>
                <a:lnTo>
                  <a:pt x="53900" y="37460"/>
                </a:lnTo>
                <a:lnTo>
                  <a:pt x="53900" y="37470"/>
                </a:lnTo>
                <a:lnTo>
                  <a:pt x="53890" y="37470"/>
                </a:lnTo>
                <a:lnTo>
                  <a:pt x="53890" y="37460"/>
                </a:lnTo>
                <a:lnTo>
                  <a:pt x="53890" y="37470"/>
                </a:lnTo>
                <a:lnTo>
                  <a:pt x="53890" y="37480"/>
                </a:lnTo>
                <a:lnTo>
                  <a:pt x="53880" y="37480"/>
                </a:lnTo>
                <a:lnTo>
                  <a:pt x="53870" y="37480"/>
                </a:lnTo>
                <a:lnTo>
                  <a:pt x="53870" y="37490"/>
                </a:lnTo>
                <a:lnTo>
                  <a:pt x="53860" y="37490"/>
                </a:lnTo>
                <a:lnTo>
                  <a:pt x="53860" y="37480"/>
                </a:lnTo>
                <a:lnTo>
                  <a:pt x="53860" y="37490"/>
                </a:lnTo>
                <a:lnTo>
                  <a:pt x="53860" y="37480"/>
                </a:lnTo>
                <a:lnTo>
                  <a:pt x="53850" y="37480"/>
                </a:lnTo>
                <a:lnTo>
                  <a:pt x="53850" y="37490"/>
                </a:lnTo>
                <a:lnTo>
                  <a:pt x="53840" y="37490"/>
                </a:lnTo>
                <a:lnTo>
                  <a:pt x="53830" y="37490"/>
                </a:lnTo>
                <a:lnTo>
                  <a:pt x="53830" y="37500"/>
                </a:lnTo>
                <a:lnTo>
                  <a:pt x="53810" y="37510"/>
                </a:lnTo>
                <a:lnTo>
                  <a:pt x="53700" y="37560"/>
                </a:lnTo>
                <a:lnTo>
                  <a:pt x="53670" y="37580"/>
                </a:lnTo>
                <a:lnTo>
                  <a:pt x="53660" y="37590"/>
                </a:lnTo>
                <a:lnTo>
                  <a:pt x="53640" y="37620"/>
                </a:lnTo>
                <a:lnTo>
                  <a:pt x="53570" y="37640"/>
                </a:lnTo>
                <a:lnTo>
                  <a:pt x="53470" y="37650"/>
                </a:lnTo>
                <a:lnTo>
                  <a:pt x="53410" y="37660"/>
                </a:lnTo>
                <a:lnTo>
                  <a:pt x="53380" y="37660"/>
                </a:lnTo>
                <a:lnTo>
                  <a:pt x="53320" y="37670"/>
                </a:lnTo>
                <a:lnTo>
                  <a:pt x="53310" y="37680"/>
                </a:lnTo>
                <a:lnTo>
                  <a:pt x="53290" y="37670"/>
                </a:lnTo>
                <a:lnTo>
                  <a:pt x="53270" y="37670"/>
                </a:lnTo>
                <a:lnTo>
                  <a:pt x="53250" y="37670"/>
                </a:lnTo>
                <a:lnTo>
                  <a:pt x="53230" y="37660"/>
                </a:lnTo>
                <a:lnTo>
                  <a:pt x="53200" y="37650"/>
                </a:lnTo>
                <a:lnTo>
                  <a:pt x="53190" y="37650"/>
                </a:lnTo>
                <a:lnTo>
                  <a:pt x="53170" y="37650"/>
                </a:lnTo>
                <a:lnTo>
                  <a:pt x="53170" y="37630"/>
                </a:lnTo>
                <a:lnTo>
                  <a:pt x="53160" y="37630"/>
                </a:lnTo>
                <a:lnTo>
                  <a:pt x="53160" y="37640"/>
                </a:lnTo>
                <a:lnTo>
                  <a:pt x="53150" y="37640"/>
                </a:lnTo>
                <a:lnTo>
                  <a:pt x="53140" y="37640"/>
                </a:lnTo>
                <a:lnTo>
                  <a:pt x="53130" y="37640"/>
                </a:lnTo>
                <a:lnTo>
                  <a:pt x="53120" y="37640"/>
                </a:lnTo>
                <a:lnTo>
                  <a:pt x="53110" y="37640"/>
                </a:lnTo>
                <a:lnTo>
                  <a:pt x="53110" y="37650"/>
                </a:lnTo>
                <a:lnTo>
                  <a:pt x="53100" y="37650"/>
                </a:lnTo>
                <a:lnTo>
                  <a:pt x="53100" y="37640"/>
                </a:lnTo>
                <a:lnTo>
                  <a:pt x="53100" y="37650"/>
                </a:lnTo>
                <a:lnTo>
                  <a:pt x="53090" y="37640"/>
                </a:lnTo>
                <a:lnTo>
                  <a:pt x="53080" y="37640"/>
                </a:lnTo>
                <a:lnTo>
                  <a:pt x="53070" y="37640"/>
                </a:lnTo>
                <a:lnTo>
                  <a:pt x="53060" y="37640"/>
                </a:lnTo>
                <a:lnTo>
                  <a:pt x="53060" y="37630"/>
                </a:lnTo>
                <a:lnTo>
                  <a:pt x="53050" y="37630"/>
                </a:lnTo>
                <a:lnTo>
                  <a:pt x="53050" y="37640"/>
                </a:lnTo>
                <a:lnTo>
                  <a:pt x="53040" y="37640"/>
                </a:lnTo>
                <a:lnTo>
                  <a:pt x="53040" y="37630"/>
                </a:lnTo>
                <a:lnTo>
                  <a:pt x="53040" y="37640"/>
                </a:lnTo>
                <a:lnTo>
                  <a:pt x="53030" y="37640"/>
                </a:lnTo>
                <a:lnTo>
                  <a:pt x="53030" y="37650"/>
                </a:lnTo>
                <a:lnTo>
                  <a:pt x="53040" y="37680"/>
                </a:lnTo>
                <a:lnTo>
                  <a:pt x="53020" y="37680"/>
                </a:lnTo>
                <a:lnTo>
                  <a:pt x="53010" y="37680"/>
                </a:lnTo>
                <a:lnTo>
                  <a:pt x="52990" y="37680"/>
                </a:lnTo>
                <a:lnTo>
                  <a:pt x="52980" y="37680"/>
                </a:lnTo>
                <a:lnTo>
                  <a:pt x="52970" y="37690"/>
                </a:lnTo>
                <a:lnTo>
                  <a:pt x="52940" y="37700"/>
                </a:lnTo>
                <a:lnTo>
                  <a:pt x="52920" y="37700"/>
                </a:lnTo>
                <a:lnTo>
                  <a:pt x="52900" y="37710"/>
                </a:lnTo>
                <a:lnTo>
                  <a:pt x="52860" y="37720"/>
                </a:lnTo>
                <a:lnTo>
                  <a:pt x="52850" y="37730"/>
                </a:lnTo>
                <a:lnTo>
                  <a:pt x="52840" y="37730"/>
                </a:lnTo>
                <a:lnTo>
                  <a:pt x="52830" y="37730"/>
                </a:lnTo>
                <a:lnTo>
                  <a:pt x="52820" y="37740"/>
                </a:lnTo>
                <a:lnTo>
                  <a:pt x="52790" y="37740"/>
                </a:lnTo>
                <a:lnTo>
                  <a:pt x="52780" y="37740"/>
                </a:lnTo>
                <a:lnTo>
                  <a:pt x="52770" y="37750"/>
                </a:lnTo>
                <a:lnTo>
                  <a:pt x="52750" y="37760"/>
                </a:lnTo>
                <a:lnTo>
                  <a:pt x="52740" y="37760"/>
                </a:lnTo>
                <a:lnTo>
                  <a:pt x="52730" y="37760"/>
                </a:lnTo>
                <a:lnTo>
                  <a:pt x="52720" y="37770"/>
                </a:lnTo>
                <a:lnTo>
                  <a:pt x="52710" y="37770"/>
                </a:lnTo>
                <a:lnTo>
                  <a:pt x="52700" y="37790"/>
                </a:lnTo>
                <a:lnTo>
                  <a:pt x="52690" y="37790"/>
                </a:lnTo>
                <a:lnTo>
                  <a:pt x="52690" y="37800"/>
                </a:lnTo>
                <a:lnTo>
                  <a:pt x="52670" y="37800"/>
                </a:lnTo>
                <a:lnTo>
                  <a:pt x="52660" y="37810"/>
                </a:lnTo>
                <a:lnTo>
                  <a:pt x="52650" y="37820"/>
                </a:lnTo>
                <a:lnTo>
                  <a:pt x="52640" y="37820"/>
                </a:lnTo>
                <a:lnTo>
                  <a:pt x="52630" y="37820"/>
                </a:lnTo>
                <a:lnTo>
                  <a:pt x="52620" y="37820"/>
                </a:lnTo>
                <a:lnTo>
                  <a:pt x="52610" y="37830"/>
                </a:lnTo>
                <a:lnTo>
                  <a:pt x="52600" y="37830"/>
                </a:lnTo>
                <a:lnTo>
                  <a:pt x="52590" y="37840"/>
                </a:lnTo>
                <a:lnTo>
                  <a:pt x="52570" y="37850"/>
                </a:lnTo>
                <a:lnTo>
                  <a:pt x="52560" y="37850"/>
                </a:lnTo>
                <a:lnTo>
                  <a:pt x="52550" y="37860"/>
                </a:lnTo>
                <a:lnTo>
                  <a:pt x="52550" y="37870"/>
                </a:lnTo>
                <a:lnTo>
                  <a:pt x="52540" y="37870"/>
                </a:lnTo>
                <a:lnTo>
                  <a:pt x="52530" y="37870"/>
                </a:lnTo>
                <a:lnTo>
                  <a:pt x="52510" y="37860"/>
                </a:lnTo>
                <a:lnTo>
                  <a:pt x="52500" y="37860"/>
                </a:lnTo>
                <a:lnTo>
                  <a:pt x="52490" y="37860"/>
                </a:lnTo>
                <a:lnTo>
                  <a:pt x="52490" y="37870"/>
                </a:lnTo>
                <a:lnTo>
                  <a:pt x="52510" y="37920"/>
                </a:lnTo>
                <a:lnTo>
                  <a:pt x="52480" y="37920"/>
                </a:lnTo>
                <a:lnTo>
                  <a:pt x="52470" y="37920"/>
                </a:lnTo>
                <a:lnTo>
                  <a:pt x="52460" y="37920"/>
                </a:lnTo>
                <a:lnTo>
                  <a:pt x="52450" y="37920"/>
                </a:lnTo>
                <a:lnTo>
                  <a:pt x="52440" y="37920"/>
                </a:lnTo>
                <a:lnTo>
                  <a:pt x="52430" y="37920"/>
                </a:lnTo>
                <a:lnTo>
                  <a:pt x="52420" y="37920"/>
                </a:lnTo>
                <a:lnTo>
                  <a:pt x="52410" y="37940"/>
                </a:lnTo>
                <a:lnTo>
                  <a:pt x="52390" y="37940"/>
                </a:lnTo>
                <a:lnTo>
                  <a:pt x="52360" y="37950"/>
                </a:lnTo>
                <a:lnTo>
                  <a:pt x="52350" y="37960"/>
                </a:lnTo>
                <a:lnTo>
                  <a:pt x="52320" y="37970"/>
                </a:lnTo>
                <a:lnTo>
                  <a:pt x="52290" y="37980"/>
                </a:lnTo>
                <a:lnTo>
                  <a:pt x="52270" y="38000"/>
                </a:lnTo>
                <a:lnTo>
                  <a:pt x="52250" y="38030"/>
                </a:lnTo>
                <a:lnTo>
                  <a:pt x="52250" y="38040"/>
                </a:lnTo>
                <a:lnTo>
                  <a:pt x="52250" y="38050"/>
                </a:lnTo>
                <a:lnTo>
                  <a:pt x="52220" y="38080"/>
                </a:lnTo>
                <a:lnTo>
                  <a:pt x="52220" y="38090"/>
                </a:lnTo>
                <a:lnTo>
                  <a:pt x="52200" y="38100"/>
                </a:lnTo>
                <a:lnTo>
                  <a:pt x="52200" y="38110"/>
                </a:lnTo>
                <a:lnTo>
                  <a:pt x="52170" y="38140"/>
                </a:lnTo>
                <a:lnTo>
                  <a:pt x="52160" y="38150"/>
                </a:lnTo>
                <a:lnTo>
                  <a:pt x="52140" y="38170"/>
                </a:lnTo>
                <a:lnTo>
                  <a:pt x="52100" y="38190"/>
                </a:lnTo>
                <a:lnTo>
                  <a:pt x="52080" y="38190"/>
                </a:lnTo>
                <a:lnTo>
                  <a:pt x="52040" y="38220"/>
                </a:lnTo>
                <a:lnTo>
                  <a:pt x="52030" y="38220"/>
                </a:lnTo>
                <a:lnTo>
                  <a:pt x="52020" y="38230"/>
                </a:lnTo>
                <a:lnTo>
                  <a:pt x="52010" y="38230"/>
                </a:lnTo>
                <a:lnTo>
                  <a:pt x="52000" y="38230"/>
                </a:lnTo>
                <a:lnTo>
                  <a:pt x="51990" y="38240"/>
                </a:lnTo>
                <a:lnTo>
                  <a:pt x="51970" y="38240"/>
                </a:lnTo>
                <a:lnTo>
                  <a:pt x="51960" y="38240"/>
                </a:lnTo>
                <a:lnTo>
                  <a:pt x="51960" y="38250"/>
                </a:lnTo>
                <a:lnTo>
                  <a:pt x="51950" y="38250"/>
                </a:lnTo>
                <a:lnTo>
                  <a:pt x="51930" y="38240"/>
                </a:lnTo>
                <a:lnTo>
                  <a:pt x="51900" y="38230"/>
                </a:lnTo>
                <a:lnTo>
                  <a:pt x="51890" y="38230"/>
                </a:lnTo>
                <a:lnTo>
                  <a:pt x="51880" y="38230"/>
                </a:lnTo>
                <a:lnTo>
                  <a:pt x="51870" y="38230"/>
                </a:lnTo>
                <a:lnTo>
                  <a:pt x="51860" y="38230"/>
                </a:lnTo>
                <a:lnTo>
                  <a:pt x="51840" y="38220"/>
                </a:lnTo>
                <a:lnTo>
                  <a:pt x="51830" y="38220"/>
                </a:lnTo>
                <a:lnTo>
                  <a:pt x="51820" y="38230"/>
                </a:lnTo>
                <a:lnTo>
                  <a:pt x="51810" y="38230"/>
                </a:lnTo>
                <a:lnTo>
                  <a:pt x="51800" y="38230"/>
                </a:lnTo>
                <a:lnTo>
                  <a:pt x="51790" y="38230"/>
                </a:lnTo>
                <a:lnTo>
                  <a:pt x="51780" y="38230"/>
                </a:lnTo>
                <a:lnTo>
                  <a:pt x="51770" y="38230"/>
                </a:lnTo>
                <a:lnTo>
                  <a:pt x="51760" y="38230"/>
                </a:lnTo>
                <a:lnTo>
                  <a:pt x="51750" y="38230"/>
                </a:lnTo>
                <a:lnTo>
                  <a:pt x="51740" y="38240"/>
                </a:lnTo>
                <a:lnTo>
                  <a:pt x="51730" y="38240"/>
                </a:lnTo>
                <a:lnTo>
                  <a:pt x="51720" y="38240"/>
                </a:lnTo>
                <a:lnTo>
                  <a:pt x="51710" y="38240"/>
                </a:lnTo>
                <a:lnTo>
                  <a:pt x="51700" y="38240"/>
                </a:lnTo>
                <a:lnTo>
                  <a:pt x="51680" y="38240"/>
                </a:lnTo>
                <a:lnTo>
                  <a:pt x="51650" y="38230"/>
                </a:lnTo>
                <a:lnTo>
                  <a:pt x="51640" y="38230"/>
                </a:lnTo>
                <a:lnTo>
                  <a:pt x="51620" y="38220"/>
                </a:lnTo>
                <a:lnTo>
                  <a:pt x="51610" y="38210"/>
                </a:lnTo>
                <a:lnTo>
                  <a:pt x="51590" y="38190"/>
                </a:lnTo>
                <a:lnTo>
                  <a:pt x="51560" y="38170"/>
                </a:lnTo>
                <a:lnTo>
                  <a:pt x="51550" y="38170"/>
                </a:lnTo>
                <a:lnTo>
                  <a:pt x="51540" y="38160"/>
                </a:lnTo>
                <a:lnTo>
                  <a:pt x="51530" y="38160"/>
                </a:lnTo>
                <a:lnTo>
                  <a:pt x="51510" y="38140"/>
                </a:lnTo>
                <a:lnTo>
                  <a:pt x="51500" y="38130"/>
                </a:lnTo>
                <a:lnTo>
                  <a:pt x="51490" y="38130"/>
                </a:lnTo>
                <a:lnTo>
                  <a:pt x="51450" y="38110"/>
                </a:lnTo>
                <a:lnTo>
                  <a:pt x="51430" y="38110"/>
                </a:lnTo>
                <a:lnTo>
                  <a:pt x="51400" y="38100"/>
                </a:lnTo>
                <a:lnTo>
                  <a:pt x="51370" y="38100"/>
                </a:lnTo>
                <a:lnTo>
                  <a:pt x="51360" y="38100"/>
                </a:lnTo>
                <a:lnTo>
                  <a:pt x="51340" y="38100"/>
                </a:lnTo>
                <a:lnTo>
                  <a:pt x="51330" y="38100"/>
                </a:lnTo>
                <a:lnTo>
                  <a:pt x="51320" y="38100"/>
                </a:lnTo>
                <a:lnTo>
                  <a:pt x="51310" y="38120"/>
                </a:lnTo>
                <a:lnTo>
                  <a:pt x="51290" y="38120"/>
                </a:lnTo>
                <a:lnTo>
                  <a:pt x="51280" y="38120"/>
                </a:lnTo>
                <a:lnTo>
                  <a:pt x="51280" y="38130"/>
                </a:lnTo>
                <a:lnTo>
                  <a:pt x="51260" y="38160"/>
                </a:lnTo>
                <a:lnTo>
                  <a:pt x="51250" y="38180"/>
                </a:lnTo>
                <a:lnTo>
                  <a:pt x="51210" y="38230"/>
                </a:lnTo>
                <a:lnTo>
                  <a:pt x="51200" y="38250"/>
                </a:lnTo>
                <a:lnTo>
                  <a:pt x="51190" y="38260"/>
                </a:lnTo>
                <a:lnTo>
                  <a:pt x="51190" y="38270"/>
                </a:lnTo>
                <a:lnTo>
                  <a:pt x="51170" y="38300"/>
                </a:lnTo>
                <a:lnTo>
                  <a:pt x="51150" y="38300"/>
                </a:lnTo>
                <a:lnTo>
                  <a:pt x="51130" y="38300"/>
                </a:lnTo>
                <a:lnTo>
                  <a:pt x="51120" y="38310"/>
                </a:lnTo>
                <a:lnTo>
                  <a:pt x="51110" y="38310"/>
                </a:lnTo>
                <a:lnTo>
                  <a:pt x="51100" y="38310"/>
                </a:lnTo>
                <a:lnTo>
                  <a:pt x="51090" y="38310"/>
                </a:lnTo>
                <a:lnTo>
                  <a:pt x="51070" y="38310"/>
                </a:lnTo>
                <a:lnTo>
                  <a:pt x="51030" y="38310"/>
                </a:lnTo>
                <a:lnTo>
                  <a:pt x="50960" y="38300"/>
                </a:lnTo>
                <a:lnTo>
                  <a:pt x="50950" y="38300"/>
                </a:lnTo>
                <a:lnTo>
                  <a:pt x="50940" y="38280"/>
                </a:lnTo>
                <a:lnTo>
                  <a:pt x="50930" y="38260"/>
                </a:lnTo>
                <a:lnTo>
                  <a:pt x="50940" y="38260"/>
                </a:lnTo>
                <a:lnTo>
                  <a:pt x="50960" y="38250"/>
                </a:lnTo>
                <a:lnTo>
                  <a:pt x="50950" y="38220"/>
                </a:lnTo>
                <a:lnTo>
                  <a:pt x="50940" y="38190"/>
                </a:lnTo>
                <a:lnTo>
                  <a:pt x="50940" y="38150"/>
                </a:lnTo>
                <a:lnTo>
                  <a:pt x="50930" y="38110"/>
                </a:lnTo>
                <a:lnTo>
                  <a:pt x="50930" y="38100"/>
                </a:lnTo>
                <a:lnTo>
                  <a:pt x="50930" y="38090"/>
                </a:lnTo>
                <a:lnTo>
                  <a:pt x="50930" y="38070"/>
                </a:lnTo>
                <a:lnTo>
                  <a:pt x="50920" y="38050"/>
                </a:lnTo>
                <a:lnTo>
                  <a:pt x="50920" y="38030"/>
                </a:lnTo>
                <a:lnTo>
                  <a:pt x="50910" y="38010"/>
                </a:lnTo>
                <a:lnTo>
                  <a:pt x="50910" y="38000"/>
                </a:lnTo>
                <a:lnTo>
                  <a:pt x="50910" y="37990"/>
                </a:lnTo>
                <a:lnTo>
                  <a:pt x="50900" y="37960"/>
                </a:lnTo>
                <a:lnTo>
                  <a:pt x="50900" y="37930"/>
                </a:lnTo>
                <a:lnTo>
                  <a:pt x="50900" y="37910"/>
                </a:lnTo>
                <a:lnTo>
                  <a:pt x="50890" y="37910"/>
                </a:lnTo>
                <a:lnTo>
                  <a:pt x="50870" y="37910"/>
                </a:lnTo>
                <a:lnTo>
                  <a:pt x="50860" y="37910"/>
                </a:lnTo>
                <a:lnTo>
                  <a:pt x="50850" y="37900"/>
                </a:lnTo>
                <a:lnTo>
                  <a:pt x="50830" y="37920"/>
                </a:lnTo>
                <a:lnTo>
                  <a:pt x="50810" y="37930"/>
                </a:lnTo>
                <a:lnTo>
                  <a:pt x="50790" y="37920"/>
                </a:lnTo>
                <a:lnTo>
                  <a:pt x="50780" y="37910"/>
                </a:lnTo>
                <a:lnTo>
                  <a:pt x="50760" y="37900"/>
                </a:lnTo>
                <a:lnTo>
                  <a:pt x="50760" y="37890"/>
                </a:lnTo>
                <a:lnTo>
                  <a:pt x="50740" y="37880"/>
                </a:lnTo>
                <a:lnTo>
                  <a:pt x="50730" y="37860"/>
                </a:lnTo>
                <a:lnTo>
                  <a:pt x="50720" y="37860"/>
                </a:lnTo>
                <a:lnTo>
                  <a:pt x="50720" y="37850"/>
                </a:lnTo>
                <a:lnTo>
                  <a:pt x="50730" y="37850"/>
                </a:lnTo>
                <a:lnTo>
                  <a:pt x="50740" y="37830"/>
                </a:lnTo>
                <a:lnTo>
                  <a:pt x="50750" y="37820"/>
                </a:lnTo>
                <a:lnTo>
                  <a:pt x="50750" y="37810"/>
                </a:lnTo>
                <a:lnTo>
                  <a:pt x="50760" y="37810"/>
                </a:lnTo>
                <a:lnTo>
                  <a:pt x="50770" y="37800"/>
                </a:lnTo>
                <a:lnTo>
                  <a:pt x="50780" y="37790"/>
                </a:lnTo>
                <a:lnTo>
                  <a:pt x="50790" y="37770"/>
                </a:lnTo>
                <a:lnTo>
                  <a:pt x="50800" y="37760"/>
                </a:lnTo>
                <a:lnTo>
                  <a:pt x="50810" y="37740"/>
                </a:lnTo>
                <a:lnTo>
                  <a:pt x="50810" y="37720"/>
                </a:lnTo>
                <a:lnTo>
                  <a:pt x="50810" y="37700"/>
                </a:lnTo>
                <a:lnTo>
                  <a:pt x="50820" y="37680"/>
                </a:lnTo>
                <a:lnTo>
                  <a:pt x="50830" y="37660"/>
                </a:lnTo>
                <a:lnTo>
                  <a:pt x="50830" y="37650"/>
                </a:lnTo>
                <a:lnTo>
                  <a:pt x="50840" y="37640"/>
                </a:lnTo>
                <a:lnTo>
                  <a:pt x="50850" y="37610"/>
                </a:lnTo>
                <a:lnTo>
                  <a:pt x="50870" y="37580"/>
                </a:lnTo>
                <a:lnTo>
                  <a:pt x="50890" y="37570"/>
                </a:lnTo>
                <a:lnTo>
                  <a:pt x="50910" y="37570"/>
                </a:lnTo>
                <a:lnTo>
                  <a:pt x="50940" y="37540"/>
                </a:lnTo>
                <a:lnTo>
                  <a:pt x="50950" y="37520"/>
                </a:lnTo>
                <a:lnTo>
                  <a:pt x="50970" y="37510"/>
                </a:lnTo>
                <a:lnTo>
                  <a:pt x="50980" y="37510"/>
                </a:lnTo>
                <a:lnTo>
                  <a:pt x="51020" y="37510"/>
                </a:lnTo>
                <a:lnTo>
                  <a:pt x="51030" y="37500"/>
                </a:lnTo>
                <a:lnTo>
                  <a:pt x="51060" y="37550"/>
                </a:lnTo>
                <a:lnTo>
                  <a:pt x="51110" y="37560"/>
                </a:lnTo>
                <a:lnTo>
                  <a:pt x="51130" y="37560"/>
                </a:lnTo>
                <a:lnTo>
                  <a:pt x="51180" y="37570"/>
                </a:lnTo>
                <a:lnTo>
                  <a:pt x="51200" y="37580"/>
                </a:lnTo>
                <a:lnTo>
                  <a:pt x="51220" y="37570"/>
                </a:lnTo>
                <a:lnTo>
                  <a:pt x="51240" y="37570"/>
                </a:lnTo>
                <a:lnTo>
                  <a:pt x="51260" y="37560"/>
                </a:lnTo>
                <a:lnTo>
                  <a:pt x="51270" y="37550"/>
                </a:lnTo>
                <a:lnTo>
                  <a:pt x="51290" y="37540"/>
                </a:lnTo>
                <a:lnTo>
                  <a:pt x="51300" y="37540"/>
                </a:lnTo>
                <a:lnTo>
                  <a:pt x="51310" y="37530"/>
                </a:lnTo>
                <a:lnTo>
                  <a:pt x="51350" y="37520"/>
                </a:lnTo>
                <a:lnTo>
                  <a:pt x="51390" y="37470"/>
                </a:lnTo>
                <a:lnTo>
                  <a:pt x="51390" y="37420"/>
                </a:lnTo>
                <a:lnTo>
                  <a:pt x="51390" y="37390"/>
                </a:lnTo>
                <a:lnTo>
                  <a:pt x="51370" y="37380"/>
                </a:lnTo>
                <a:lnTo>
                  <a:pt x="51370" y="37370"/>
                </a:lnTo>
                <a:lnTo>
                  <a:pt x="51360" y="37370"/>
                </a:lnTo>
                <a:lnTo>
                  <a:pt x="51330" y="37370"/>
                </a:lnTo>
                <a:lnTo>
                  <a:pt x="51310" y="37360"/>
                </a:lnTo>
                <a:lnTo>
                  <a:pt x="51290" y="37360"/>
                </a:lnTo>
                <a:lnTo>
                  <a:pt x="51270" y="37350"/>
                </a:lnTo>
                <a:lnTo>
                  <a:pt x="51280" y="37350"/>
                </a:lnTo>
                <a:lnTo>
                  <a:pt x="51280" y="37340"/>
                </a:lnTo>
                <a:lnTo>
                  <a:pt x="51290" y="37330"/>
                </a:lnTo>
                <a:lnTo>
                  <a:pt x="51300" y="37330"/>
                </a:lnTo>
                <a:lnTo>
                  <a:pt x="51300" y="37320"/>
                </a:lnTo>
                <a:lnTo>
                  <a:pt x="51310" y="37320"/>
                </a:lnTo>
                <a:lnTo>
                  <a:pt x="51310" y="37310"/>
                </a:lnTo>
                <a:lnTo>
                  <a:pt x="51310" y="37300"/>
                </a:lnTo>
                <a:lnTo>
                  <a:pt x="51310" y="37290"/>
                </a:lnTo>
                <a:lnTo>
                  <a:pt x="51310" y="37280"/>
                </a:lnTo>
                <a:lnTo>
                  <a:pt x="51300" y="37260"/>
                </a:lnTo>
                <a:lnTo>
                  <a:pt x="51280" y="37250"/>
                </a:lnTo>
                <a:lnTo>
                  <a:pt x="51270" y="37240"/>
                </a:lnTo>
                <a:lnTo>
                  <a:pt x="51270" y="37230"/>
                </a:lnTo>
                <a:lnTo>
                  <a:pt x="51250" y="37230"/>
                </a:lnTo>
                <a:lnTo>
                  <a:pt x="51250" y="37220"/>
                </a:lnTo>
                <a:lnTo>
                  <a:pt x="51240" y="37220"/>
                </a:lnTo>
                <a:lnTo>
                  <a:pt x="51220" y="37210"/>
                </a:lnTo>
                <a:lnTo>
                  <a:pt x="51200" y="37200"/>
                </a:lnTo>
                <a:lnTo>
                  <a:pt x="51190" y="37190"/>
                </a:lnTo>
                <a:lnTo>
                  <a:pt x="51180" y="37180"/>
                </a:lnTo>
                <a:lnTo>
                  <a:pt x="51160" y="37180"/>
                </a:lnTo>
                <a:lnTo>
                  <a:pt x="51140" y="37160"/>
                </a:lnTo>
                <a:lnTo>
                  <a:pt x="51120" y="37150"/>
                </a:lnTo>
                <a:lnTo>
                  <a:pt x="51120" y="37140"/>
                </a:lnTo>
                <a:lnTo>
                  <a:pt x="51120" y="37150"/>
                </a:lnTo>
                <a:lnTo>
                  <a:pt x="51110" y="37140"/>
                </a:lnTo>
                <a:lnTo>
                  <a:pt x="51110" y="37130"/>
                </a:lnTo>
                <a:lnTo>
                  <a:pt x="51100" y="37130"/>
                </a:lnTo>
                <a:lnTo>
                  <a:pt x="51090" y="37130"/>
                </a:lnTo>
                <a:lnTo>
                  <a:pt x="51080" y="37130"/>
                </a:lnTo>
                <a:lnTo>
                  <a:pt x="51060" y="37130"/>
                </a:lnTo>
                <a:lnTo>
                  <a:pt x="51040" y="37130"/>
                </a:lnTo>
                <a:lnTo>
                  <a:pt x="51030" y="37130"/>
                </a:lnTo>
                <a:lnTo>
                  <a:pt x="51030" y="37120"/>
                </a:lnTo>
                <a:lnTo>
                  <a:pt x="51020" y="37120"/>
                </a:lnTo>
                <a:lnTo>
                  <a:pt x="51010" y="37120"/>
                </a:lnTo>
                <a:lnTo>
                  <a:pt x="51000" y="37120"/>
                </a:lnTo>
                <a:lnTo>
                  <a:pt x="50990" y="37120"/>
                </a:lnTo>
                <a:lnTo>
                  <a:pt x="50980" y="37120"/>
                </a:lnTo>
                <a:lnTo>
                  <a:pt x="50970" y="37140"/>
                </a:lnTo>
                <a:lnTo>
                  <a:pt x="50970" y="37150"/>
                </a:lnTo>
                <a:lnTo>
                  <a:pt x="50980" y="37160"/>
                </a:lnTo>
                <a:lnTo>
                  <a:pt x="50980" y="37170"/>
                </a:lnTo>
                <a:lnTo>
                  <a:pt x="50990" y="37170"/>
                </a:lnTo>
                <a:lnTo>
                  <a:pt x="51000" y="37180"/>
                </a:lnTo>
                <a:lnTo>
                  <a:pt x="50990" y="37190"/>
                </a:lnTo>
                <a:lnTo>
                  <a:pt x="50980" y="37190"/>
                </a:lnTo>
                <a:lnTo>
                  <a:pt x="50980" y="37210"/>
                </a:lnTo>
                <a:lnTo>
                  <a:pt x="50980" y="37220"/>
                </a:lnTo>
                <a:lnTo>
                  <a:pt x="50970" y="37220"/>
                </a:lnTo>
                <a:lnTo>
                  <a:pt x="50960" y="37230"/>
                </a:lnTo>
                <a:lnTo>
                  <a:pt x="50950" y="37230"/>
                </a:lnTo>
                <a:lnTo>
                  <a:pt x="50930" y="37240"/>
                </a:lnTo>
                <a:lnTo>
                  <a:pt x="50910" y="37240"/>
                </a:lnTo>
                <a:lnTo>
                  <a:pt x="50900" y="37240"/>
                </a:lnTo>
                <a:lnTo>
                  <a:pt x="50890" y="37220"/>
                </a:lnTo>
                <a:lnTo>
                  <a:pt x="50880" y="37210"/>
                </a:lnTo>
                <a:lnTo>
                  <a:pt x="50870" y="37210"/>
                </a:lnTo>
                <a:lnTo>
                  <a:pt x="50850" y="37200"/>
                </a:lnTo>
                <a:lnTo>
                  <a:pt x="50840" y="37200"/>
                </a:lnTo>
                <a:lnTo>
                  <a:pt x="50840" y="37190"/>
                </a:lnTo>
                <a:lnTo>
                  <a:pt x="50850" y="37180"/>
                </a:lnTo>
                <a:lnTo>
                  <a:pt x="50860" y="37180"/>
                </a:lnTo>
                <a:lnTo>
                  <a:pt x="50870" y="37170"/>
                </a:lnTo>
                <a:lnTo>
                  <a:pt x="50880" y="37160"/>
                </a:lnTo>
                <a:lnTo>
                  <a:pt x="50880" y="37150"/>
                </a:lnTo>
                <a:lnTo>
                  <a:pt x="50890" y="37140"/>
                </a:lnTo>
                <a:lnTo>
                  <a:pt x="50900" y="37130"/>
                </a:lnTo>
                <a:lnTo>
                  <a:pt x="50910" y="37120"/>
                </a:lnTo>
                <a:lnTo>
                  <a:pt x="50910" y="37110"/>
                </a:lnTo>
                <a:lnTo>
                  <a:pt x="50920" y="37100"/>
                </a:lnTo>
                <a:lnTo>
                  <a:pt x="50920" y="37090"/>
                </a:lnTo>
                <a:lnTo>
                  <a:pt x="50940" y="37080"/>
                </a:lnTo>
                <a:lnTo>
                  <a:pt x="50950" y="37060"/>
                </a:lnTo>
                <a:lnTo>
                  <a:pt x="50970" y="37050"/>
                </a:lnTo>
                <a:lnTo>
                  <a:pt x="50980" y="37040"/>
                </a:lnTo>
                <a:lnTo>
                  <a:pt x="50970" y="37030"/>
                </a:lnTo>
                <a:lnTo>
                  <a:pt x="50970" y="37010"/>
                </a:lnTo>
                <a:lnTo>
                  <a:pt x="50970" y="36970"/>
                </a:lnTo>
                <a:lnTo>
                  <a:pt x="51000" y="36980"/>
                </a:lnTo>
                <a:lnTo>
                  <a:pt x="51010" y="36980"/>
                </a:lnTo>
                <a:lnTo>
                  <a:pt x="51000" y="36940"/>
                </a:lnTo>
                <a:lnTo>
                  <a:pt x="50980" y="36940"/>
                </a:lnTo>
                <a:lnTo>
                  <a:pt x="50980" y="36930"/>
                </a:lnTo>
                <a:lnTo>
                  <a:pt x="50960" y="36930"/>
                </a:lnTo>
                <a:lnTo>
                  <a:pt x="50940" y="36890"/>
                </a:lnTo>
                <a:lnTo>
                  <a:pt x="50930" y="36880"/>
                </a:lnTo>
                <a:lnTo>
                  <a:pt x="50920" y="36880"/>
                </a:lnTo>
                <a:lnTo>
                  <a:pt x="50910" y="36890"/>
                </a:lnTo>
                <a:lnTo>
                  <a:pt x="50900" y="36900"/>
                </a:lnTo>
                <a:lnTo>
                  <a:pt x="50890" y="36900"/>
                </a:lnTo>
                <a:lnTo>
                  <a:pt x="50840" y="36930"/>
                </a:lnTo>
                <a:lnTo>
                  <a:pt x="50830" y="36920"/>
                </a:lnTo>
                <a:lnTo>
                  <a:pt x="50800" y="36900"/>
                </a:lnTo>
                <a:lnTo>
                  <a:pt x="50790" y="36900"/>
                </a:lnTo>
                <a:lnTo>
                  <a:pt x="50780" y="36910"/>
                </a:lnTo>
                <a:lnTo>
                  <a:pt x="50780" y="36920"/>
                </a:lnTo>
                <a:lnTo>
                  <a:pt x="50770" y="36940"/>
                </a:lnTo>
                <a:lnTo>
                  <a:pt x="50760" y="36940"/>
                </a:lnTo>
                <a:lnTo>
                  <a:pt x="50750" y="36950"/>
                </a:lnTo>
                <a:lnTo>
                  <a:pt x="50730" y="36950"/>
                </a:lnTo>
                <a:lnTo>
                  <a:pt x="50730" y="36960"/>
                </a:lnTo>
                <a:lnTo>
                  <a:pt x="50710" y="36960"/>
                </a:lnTo>
                <a:lnTo>
                  <a:pt x="50700" y="36950"/>
                </a:lnTo>
                <a:lnTo>
                  <a:pt x="50690" y="36960"/>
                </a:lnTo>
                <a:lnTo>
                  <a:pt x="50670" y="36960"/>
                </a:lnTo>
                <a:lnTo>
                  <a:pt x="50660" y="36960"/>
                </a:lnTo>
                <a:lnTo>
                  <a:pt x="50640" y="36960"/>
                </a:lnTo>
                <a:lnTo>
                  <a:pt x="50620" y="36950"/>
                </a:lnTo>
                <a:lnTo>
                  <a:pt x="50610" y="36950"/>
                </a:lnTo>
                <a:lnTo>
                  <a:pt x="50590" y="36950"/>
                </a:lnTo>
                <a:lnTo>
                  <a:pt x="50570" y="36950"/>
                </a:lnTo>
                <a:lnTo>
                  <a:pt x="50560" y="36950"/>
                </a:lnTo>
                <a:lnTo>
                  <a:pt x="50550" y="36950"/>
                </a:lnTo>
                <a:lnTo>
                  <a:pt x="50550" y="36940"/>
                </a:lnTo>
                <a:lnTo>
                  <a:pt x="50540" y="36940"/>
                </a:lnTo>
                <a:lnTo>
                  <a:pt x="50530" y="36940"/>
                </a:lnTo>
                <a:lnTo>
                  <a:pt x="50530" y="36930"/>
                </a:lnTo>
                <a:lnTo>
                  <a:pt x="50520" y="36930"/>
                </a:lnTo>
                <a:lnTo>
                  <a:pt x="50510" y="36940"/>
                </a:lnTo>
                <a:lnTo>
                  <a:pt x="50500" y="36940"/>
                </a:lnTo>
                <a:lnTo>
                  <a:pt x="50500" y="36950"/>
                </a:lnTo>
                <a:lnTo>
                  <a:pt x="50490" y="36950"/>
                </a:lnTo>
                <a:lnTo>
                  <a:pt x="50480" y="36940"/>
                </a:lnTo>
                <a:lnTo>
                  <a:pt x="50450" y="36930"/>
                </a:lnTo>
                <a:lnTo>
                  <a:pt x="50430" y="36920"/>
                </a:lnTo>
                <a:lnTo>
                  <a:pt x="50420" y="36920"/>
                </a:lnTo>
                <a:lnTo>
                  <a:pt x="50410" y="36920"/>
                </a:lnTo>
                <a:lnTo>
                  <a:pt x="50400" y="36920"/>
                </a:lnTo>
                <a:lnTo>
                  <a:pt x="50400" y="36910"/>
                </a:lnTo>
                <a:lnTo>
                  <a:pt x="50360" y="36890"/>
                </a:lnTo>
                <a:lnTo>
                  <a:pt x="50350" y="36890"/>
                </a:lnTo>
                <a:lnTo>
                  <a:pt x="50350" y="36880"/>
                </a:lnTo>
                <a:lnTo>
                  <a:pt x="50350" y="36870"/>
                </a:lnTo>
                <a:lnTo>
                  <a:pt x="50340" y="36860"/>
                </a:lnTo>
                <a:lnTo>
                  <a:pt x="50330" y="36860"/>
                </a:lnTo>
                <a:lnTo>
                  <a:pt x="50330" y="36850"/>
                </a:lnTo>
                <a:lnTo>
                  <a:pt x="50320" y="36840"/>
                </a:lnTo>
                <a:lnTo>
                  <a:pt x="50290" y="36800"/>
                </a:lnTo>
                <a:lnTo>
                  <a:pt x="50190" y="36690"/>
                </a:lnTo>
                <a:lnTo>
                  <a:pt x="50130" y="36610"/>
                </a:lnTo>
                <a:lnTo>
                  <a:pt x="50120" y="36600"/>
                </a:lnTo>
                <a:lnTo>
                  <a:pt x="50110" y="36590"/>
                </a:lnTo>
                <a:lnTo>
                  <a:pt x="50110" y="36560"/>
                </a:lnTo>
                <a:lnTo>
                  <a:pt x="50100" y="36520"/>
                </a:lnTo>
                <a:lnTo>
                  <a:pt x="50100" y="36510"/>
                </a:lnTo>
                <a:lnTo>
                  <a:pt x="50090" y="36500"/>
                </a:lnTo>
                <a:lnTo>
                  <a:pt x="50090" y="36470"/>
                </a:lnTo>
                <a:lnTo>
                  <a:pt x="50080" y="36460"/>
                </a:lnTo>
                <a:lnTo>
                  <a:pt x="50080" y="36450"/>
                </a:lnTo>
                <a:lnTo>
                  <a:pt x="50080" y="36430"/>
                </a:lnTo>
                <a:lnTo>
                  <a:pt x="50070" y="36410"/>
                </a:lnTo>
                <a:lnTo>
                  <a:pt x="50070" y="36370"/>
                </a:lnTo>
                <a:lnTo>
                  <a:pt x="50050" y="36310"/>
                </a:lnTo>
                <a:lnTo>
                  <a:pt x="50040" y="36290"/>
                </a:lnTo>
                <a:lnTo>
                  <a:pt x="50040" y="36280"/>
                </a:lnTo>
                <a:lnTo>
                  <a:pt x="50020" y="36240"/>
                </a:lnTo>
                <a:lnTo>
                  <a:pt x="50010" y="36220"/>
                </a:lnTo>
                <a:lnTo>
                  <a:pt x="50000" y="36200"/>
                </a:lnTo>
                <a:lnTo>
                  <a:pt x="49990" y="36180"/>
                </a:lnTo>
                <a:lnTo>
                  <a:pt x="49990" y="36160"/>
                </a:lnTo>
                <a:lnTo>
                  <a:pt x="49990" y="36170"/>
                </a:lnTo>
                <a:lnTo>
                  <a:pt x="49990" y="36160"/>
                </a:lnTo>
                <a:lnTo>
                  <a:pt x="49980" y="36130"/>
                </a:lnTo>
                <a:lnTo>
                  <a:pt x="49970" y="36070"/>
                </a:lnTo>
                <a:lnTo>
                  <a:pt x="49960" y="36040"/>
                </a:lnTo>
                <a:lnTo>
                  <a:pt x="49940" y="35960"/>
                </a:lnTo>
                <a:lnTo>
                  <a:pt x="49940" y="35920"/>
                </a:lnTo>
                <a:lnTo>
                  <a:pt x="49930" y="35900"/>
                </a:lnTo>
                <a:lnTo>
                  <a:pt x="49930" y="35890"/>
                </a:lnTo>
                <a:lnTo>
                  <a:pt x="49920" y="35860"/>
                </a:lnTo>
                <a:lnTo>
                  <a:pt x="49920" y="35830"/>
                </a:lnTo>
                <a:lnTo>
                  <a:pt x="49910" y="35810"/>
                </a:lnTo>
                <a:lnTo>
                  <a:pt x="49910" y="35790"/>
                </a:lnTo>
                <a:lnTo>
                  <a:pt x="49910" y="35760"/>
                </a:lnTo>
                <a:lnTo>
                  <a:pt x="49900" y="35720"/>
                </a:lnTo>
                <a:lnTo>
                  <a:pt x="49900" y="35710"/>
                </a:lnTo>
                <a:lnTo>
                  <a:pt x="49900" y="35700"/>
                </a:lnTo>
                <a:lnTo>
                  <a:pt x="49900" y="35630"/>
                </a:lnTo>
                <a:lnTo>
                  <a:pt x="49890" y="35570"/>
                </a:lnTo>
                <a:lnTo>
                  <a:pt x="49880" y="35500"/>
                </a:lnTo>
                <a:lnTo>
                  <a:pt x="49880" y="35460"/>
                </a:lnTo>
                <a:lnTo>
                  <a:pt x="49880" y="35450"/>
                </a:lnTo>
                <a:lnTo>
                  <a:pt x="49870" y="35380"/>
                </a:lnTo>
                <a:lnTo>
                  <a:pt x="49870" y="35290"/>
                </a:lnTo>
                <a:lnTo>
                  <a:pt x="49960" y="35290"/>
                </a:lnTo>
                <a:lnTo>
                  <a:pt x="50080" y="35280"/>
                </a:lnTo>
                <a:lnTo>
                  <a:pt x="50090" y="35280"/>
                </a:lnTo>
                <a:lnTo>
                  <a:pt x="50100" y="35280"/>
                </a:lnTo>
                <a:lnTo>
                  <a:pt x="50140" y="35270"/>
                </a:lnTo>
                <a:lnTo>
                  <a:pt x="50190" y="35270"/>
                </a:lnTo>
                <a:lnTo>
                  <a:pt x="50210" y="35270"/>
                </a:lnTo>
                <a:lnTo>
                  <a:pt x="50280" y="35260"/>
                </a:lnTo>
                <a:lnTo>
                  <a:pt x="50340" y="35260"/>
                </a:lnTo>
                <a:lnTo>
                  <a:pt x="50390" y="35250"/>
                </a:lnTo>
                <a:lnTo>
                  <a:pt x="50450" y="35250"/>
                </a:lnTo>
                <a:lnTo>
                  <a:pt x="50570" y="35230"/>
                </a:lnTo>
                <a:lnTo>
                  <a:pt x="50630" y="35230"/>
                </a:lnTo>
                <a:lnTo>
                  <a:pt x="50620" y="35170"/>
                </a:lnTo>
                <a:lnTo>
                  <a:pt x="50620" y="35080"/>
                </a:lnTo>
                <a:lnTo>
                  <a:pt x="50610" y="34990"/>
                </a:lnTo>
                <a:lnTo>
                  <a:pt x="50600" y="34890"/>
                </a:lnTo>
                <a:lnTo>
                  <a:pt x="50600" y="34880"/>
                </a:lnTo>
                <a:lnTo>
                  <a:pt x="50590" y="34770"/>
                </a:lnTo>
                <a:lnTo>
                  <a:pt x="50580" y="34670"/>
                </a:lnTo>
                <a:lnTo>
                  <a:pt x="50580" y="34570"/>
                </a:lnTo>
                <a:lnTo>
                  <a:pt x="50570" y="34450"/>
                </a:lnTo>
                <a:lnTo>
                  <a:pt x="50560" y="34350"/>
                </a:lnTo>
                <a:lnTo>
                  <a:pt x="50550" y="34350"/>
                </a:lnTo>
                <a:lnTo>
                  <a:pt x="50500" y="34360"/>
                </a:lnTo>
                <a:lnTo>
                  <a:pt x="50440" y="34360"/>
                </a:lnTo>
                <a:lnTo>
                  <a:pt x="50390" y="34370"/>
                </a:lnTo>
                <a:lnTo>
                  <a:pt x="50340" y="34370"/>
                </a:lnTo>
                <a:lnTo>
                  <a:pt x="50290" y="34370"/>
                </a:lnTo>
                <a:lnTo>
                  <a:pt x="50240" y="34380"/>
                </a:lnTo>
                <a:lnTo>
                  <a:pt x="50230" y="34380"/>
                </a:lnTo>
                <a:lnTo>
                  <a:pt x="50180" y="34380"/>
                </a:lnTo>
                <a:lnTo>
                  <a:pt x="50140" y="34390"/>
                </a:lnTo>
                <a:lnTo>
                  <a:pt x="50090" y="34390"/>
                </a:lnTo>
                <a:lnTo>
                  <a:pt x="50040" y="34390"/>
                </a:lnTo>
                <a:lnTo>
                  <a:pt x="49990" y="34400"/>
                </a:lnTo>
                <a:lnTo>
                  <a:pt x="49930" y="34400"/>
                </a:lnTo>
                <a:lnTo>
                  <a:pt x="49880" y="34410"/>
                </a:lnTo>
                <a:lnTo>
                  <a:pt x="49830" y="34410"/>
                </a:lnTo>
                <a:lnTo>
                  <a:pt x="49780" y="34410"/>
                </a:lnTo>
                <a:lnTo>
                  <a:pt x="49730" y="34420"/>
                </a:lnTo>
                <a:lnTo>
                  <a:pt x="49680" y="34420"/>
                </a:lnTo>
                <a:lnTo>
                  <a:pt x="49630" y="34430"/>
                </a:lnTo>
                <a:lnTo>
                  <a:pt x="49620" y="34430"/>
                </a:lnTo>
                <a:lnTo>
                  <a:pt x="49610" y="34430"/>
                </a:lnTo>
                <a:lnTo>
                  <a:pt x="49580" y="34430"/>
                </a:lnTo>
                <a:lnTo>
                  <a:pt x="49560" y="34430"/>
                </a:lnTo>
                <a:lnTo>
                  <a:pt x="49510" y="34440"/>
                </a:lnTo>
                <a:lnTo>
                  <a:pt x="49450" y="34440"/>
                </a:lnTo>
                <a:lnTo>
                  <a:pt x="49400" y="34440"/>
                </a:lnTo>
                <a:lnTo>
                  <a:pt x="49350" y="34450"/>
                </a:lnTo>
                <a:lnTo>
                  <a:pt x="49300" y="34450"/>
                </a:lnTo>
                <a:lnTo>
                  <a:pt x="49250" y="34460"/>
                </a:lnTo>
                <a:lnTo>
                  <a:pt x="49250" y="34410"/>
                </a:lnTo>
                <a:lnTo>
                  <a:pt x="49240" y="34360"/>
                </a:lnTo>
                <a:lnTo>
                  <a:pt x="49240" y="34350"/>
                </a:lnTo>
                <a:lnTo>
                  <a:pt x="49240" y="34340"/>
                </a:lnTo>
                <a:lnTo>
                  <a:pt x="49240" y="34320"/>
                </a:lnTo>
                <a:lnTo>
                  <a:pt x="49240" y="34300"/>
                </a:lnTo>
                <a:lnTo>
                  <a:pt x="49240" y="34280"/>
                </a:lnTo>
                <a:lnTo>
                  <a:pt x="49240" y="34260"/>
                </a:lnTo>
                <a:lnTo>
                  <a:pt x="49230" y="34200"/>
                </a:lnTo>
                <a:lnTo>
                  <a:pt x="49220" y="34110"/>
                </a:lnTo>
                <a:lnTo>
                  <a:pt x="49220" y="34060"/>
                </a:lnTo>
                <a:lnTo>
                  <a:pt x="49210" y="33980"/>
                </a:lnTo>
                <a:lnTo>
                  <a:pt x="49210" y="33930"/>
                </a:lnTo>
                <a:lnTo>
                  <a:pt x="49210" y="33910"/>
                </a:lnTo>
                <a:lnTo>
                  <a:pt x="49210" y="33900"/>
                </a:lnTo>
                <a:lnTo>
                  <a:pt x="49200" y="33900"/>
                </a:lnTo>
                <a:lnTo>
                  <a:pt x="49200" y="33910"/>
                </a:lnTo>
                <a:lnTo>
                  <a:pt x="49210" y="33890"/>
                </a:lnTo>
                <a:lnTo>
                  <a:pt x="49210" y="33870"/>
                </a:lnTo>
                <a:lnTo>
                  <a:pt x="49220" y="33830"/>
                </a:lnTo>
                <a:lnTo>
                  <a:pt x="49240" y="33790"/>
                </a:lnTo>
                <a:lnTo>
                  <a:pt x="49250" y="33740"/>
                </a:lnTo>
                <a:lnTo>
                  <a:pt x="49260" y="33700"/>
                </a:lnTo>
                <a:lnTo>
                  <a:pt x="49270" y="33650"/>
                </a:lnTo>
                <a:lnTo>
                  <a:pt x="49290" y="33610"/>
                </a:lnTo>
                <a:lnTo>
                  <a:pt x="49290" y="33590"/>
                </a:lnTo>
                <a:lnTo>
                  <a:pt x="49300" y="33580"/>
                </a:lnTo>
                <a:lnTo>
                  <a:pt x="49300" y="33570"/>
                </a:lnTo>
                <a:lnTo>
                  <a:pt x="49290" y="33570"/>
                </a:lnTo>
                <a:lnTo>
                  <a:pt x="49280" y="33560"/>
                </a:lnTo>
                <a:lnTo>
                  <a:pt x="49280" y="33550"/>
                </a:lnTo>
                <a:lnTo>
                  <a:pt x="49270" y="33550"/>
                </a:lnTo>
                <a:lnTo>
                  <a:pt x="49260" y="33540"/>
                </a:lnTo>
                <a:lnTo>
                  <a:pt x="49250" y="33520"/>
                </a:lnTo>
                <a:lnTo>
                  <a:pt x="49250" y="33510"/>
                </a:lnTo>
                <a:lnTo>
                  <a:pt x="49250" y="33500"/>
                </a:lnTo>
                <a:lnTo>
                  <a:pt x="49250" y="33490"/>
                </a:lnTo>
                <a:lnTo>
                  <a:pt x="49250" y="33480"/>
                </a:lnTo>
                <a:lnTo>
                  <a:pt x="49250" y="33450"/>
                </a:lnTo>
                <a:lnTo>
                  <a:pt x="49250" y="33440"/>
                </a:lnTo>
                <a:lnTo>
                  <a:pt x="49250" y="33420"/>
                </a:lnTo>
                <a:lnTo>
                  <a:pt x="49250" y="33410"/>
                </a:lnTo>
                <a:lnTo>
                  <a:pt x="49260" y="33400"/>
                </a:lnTo>
                <a:lnTo>
                  <a:pt x="49260" y="33390"/>
                </a:lnTo>
                <a:lnTo>
                  <a:pt x="49340" y="33350"/>
                </a:lnTo>
                <a:lnTo>
                  <a:pt x="49350" y="33300"/>
                </a:lnTo>
                <a:lnTo>
                  <a:pt x="49310" y="33250"/>
                </a:lnTo>
                <a:lnTo>
                  <a:pt x="49330" y="33180"/>
                </a:lnTo>
                <a:lnTo>
                  <a:pt x="49380" y="33150"/>
                </a:lnTo>
                <a:lnTo>
                  <a:pt x="49420" y="33080"/>
                </a:lnTo>
                <a:lnTo>
                  <a:pt x="49420" y="33040"/>
                </a:lnTo>
                <a:lnTo>
                  <a:pt x="49400" y="32990"/>
                </a:lnTo>
                <a:lnTo>
                  <a:pt x="49390" y="32980"/>
                </a:lnTo>
                <a:lnTo>
                  <a:pt x="49370" y="32960"/>
                </a:lnTo>
                <a:lnTo>
                  <a:pt x="49360" y="32960"/>
                </a:lnTo>
                <a:lnTo>
                  <a:pt x="49330" y="32940"/>
                </a:lnTo>
                <a:lnTo>
                  <a:pt x="49320" y="32910"/>
                </a:lnTo>
                <a:lnTo>
                  <a:pt x="49350" y="32860"/>
                </a:lnTo>
                <a:lnTo>
                  <a:pt x="49340" y="32840"/>
                </a:lnTo>
                <a:lnTo>
                  <a:pt x="49340" y="32830"/>
                </a:lnTo>
                <a:lnTo>
                  <a:pt x="49350" y="32820"/>
                </a:lnTo>
                <a:lnTo>
                  <a:pt x="49360" y="32810"/>
                </a:lnTo>
                <a:lnTo>
                  <a:pt x="49360" y="32800"/>
                </a:lnTo>
                <a:lnTo>
                  <a:pt x="49360" y="32790"/>
                </a:lnTo>
                <a:lnTo>
                  <a:pt x="49370" y="32770"/>
                </a:lnTo>
                <a:lnTo>
                  <a:pt x="49380" y="32760"/>
                </a:lnTo>
                <a:lnTo>
                  <a:pt x="49380" y="32750"/>
                </a:lnTo>
                <a:lnTo>
                  <a:pt x="49380" y="32740"/>
                </a:lnTo>
                <a:lnTo>
                  <a:pt x="49400" y="32730"/>
                </a:lnTo>
                <a:lnTo>
                  <a:pt x="49400" y="32700"/>
                </a:lnTo>
                <a:lnTo>
                  <a:pt x="49400" y="32680"/>
                </a:lnTo>
                <a:lnTo>
                  <a:pt x="49400" y="32660"/>
                </a:lnTo>
                <a:lnTo>
                  <a:pt x="49400" y="32650"/>
                </a:lnTo>
                <a:lnTo>
                  <a:pt x="49400" y="32630"/>
                </a:lnTo>
                <a:lnTo>
                  <a:pt x="49390" y="32600"/>
                </a:lnTo>
                <a:lnTo>
                  <a:pt x="49390" y="32580"/>
                </a:lnTo>
                <a:lnTo>
                  <a:pt x="49420" y="32540"/>
                </a:lnTo>
                <a:lnTo>
                  <a:pt x="49430" y="32540"/>
                </a:lnTo>
                <a:lnTo>
                  <a:pt x="49350" y="32520"/>
                </a:lnTo>
                <a:lnTo>
                  <a:pt x="49350" y="32510"/>
                </a:lnTo>
                <a:lnTo>
                  <a:pt x="49300" y="32420"/>
                </a:lnTo>
                <a:lnTo>
                  <a:pt x="49290" y="32440"/>
                </a:lnTo>
                <a:lnTo>
                  <a:pt x="49260" y="32460"/>
                </a:lnTo>
                <a:lnTo>
                  <a:pt x="49240" y="32450"/>
                </a:lnTo>
                <a:lnTo>
                  <a:pt x="49230" y="32460"/>
                </a:lnTo>
                <a:lnTo>
                  <a:pt x="49210" y="32470"/>
                </a:lnTo>
                <a:lnTo>
                  <a:pt x="49200" y="32470"/>
                </a:lnTo>
                <a:lnTo>
                  <a:pt x="49190" y="32460"/>
                </a:lnTo>
                <a:lnTo>
                  <a:pt x="49170" y="32440"/>
                </a:lnTo>
                <a:lnTo>
                  <a:pt x="49150" y="32410"/>
                </a:lnTo>
                <a:lnTo>
                  <a:pt x="49130" y="32390"/>
                </a:lnTo>
                <a:lnTo>
                  <a:pt x="49130" y="32380"/>
                </a:lnTo>
                <a:lnTo>
                  <a:pt x="49130" y="32370"/>
                </a:lnTo>
                <a:lnTo>
                  <a:pt x="49120" y="32360"/>
                </a:lnTo>
                <a:lnTo>
                  <a:pt x="49120" y="32350"/>
                </a:lnTo>
                <a:lnTo>
                  <a:pt x="49140" y="32330"/>
                </a:lnTo>
                <a:lnTo>
                  <a:pt x="49150" y="32320"/>
                </a:lnTo>
                <a:lnTo>
                  <a:pt x="49160" y="32300"/>
                </a:lnTo>
                <a:lnTo>
                  <a:pt x="49170" y="32280"/>
                </a:lnTo>
                <a:lnTo>
                  <a:pt x="49170" y="32270"/>
                </a:lnTo>
                <a:lnTo>
                  <a:pt x="49160" y="32260"/>
                </a:lnTo>
                <a:lnTo>
                  <a:pt x="49150" y="32230"/>
                </a:lnTo>
                <a:lnTo>
                  <a:pt x="49150" y="32220"/>
                </a:lnTo>
                <a:lnTo>
                  <a:pt x="49120" y="32230"/>
                </a:lnTo>
                <a:lnTo>
                  <a:pt x="49070" y="32250"/>
                </a:lnTo>
                <a:lnTo>
                  <a:pt x="49030" y="32250"/>
                </a:lnTo>
                <a:lnTo>
                  <a:pt x="49000" y="32240"/>
                </a:lnTo>
                <a:lnTo>
                  <a:pt x="48960" y="32220"/>
                </a:lnTo>
                <a:lnTo>
                  <a:pt x="48940" y="32200"/>
                </a:lnTo>
                <a:lnTo>
                  <a:pt x="48920" y="32180"/>
                </a:lnTo>
                <a:lnTo>
                  <a:pt x="48900" y="32150"/>
                </a:lnTo>
                <a:lnTo>
                  <a:pt x="48890" y="32120"/>
                </a:lnTo>
                <a:lnTo>
                  <a:pt x="48870" y="32090"/>
                </a:lnTo>
                <a:lnTo>
                  <a:pt x="48860" y="32070"/>
                </a:lnTo>
                <a:lnTo>
                  <a:pt x="48830" y="32060"/>
                </a:lnTo>
                <a:lnTo>
                  <a:pt x="48790" y="32040"/>
                </a:lnTo>
                <a:lnTo>
                  <a:pt x="48760" y="32020"/>
                </a:lnTo>
                <a:lnTo>
                  <a:pt x="48740" y="32010"/>
                </a:lnTo>
                <a:lnTo>
                  <a:pt x="48730" y="31990"/>
                </a:lnTo>
                <a:lnTo>
                  <a:pt x="48710" y="31970"/>
                </a:lnTo>
                <a:lnTo>
                  <a:pt x="48690" y="31950"/>
                </a:lnTo>
                <a:lnTo>
                  <a:pt x="48680" y="31930"/>
                </a:lnTo>
                <a:lnTo>
                  <a:pt x="48660" y="31930"/>
                </a:lnTo>
                <a:lnTo>
                  <a:pt x="48650" y="31920"/>
                </a:lnTo>
                <a:lnTo>
                  <a:pt x="48640" y="31920"/>
                </a:lnTo>
                <a:lnTo>
                  <a:pt x="48630" y="31920"/>
                </a:lnTo>
                <a:lnTo>
                  <a:pt x="48610" y="31910"/>
                </a:lnTo>
                <a:lnTo>
                  <a:pt x="48600" y="31900"/>
                </a:lnTo>
                <a:lnTo>
                  <a:pt x="48590" y="31890"/>
                </a:lnTo>
                <a:lnTo>
                  <a:pt x="48580" y="31870"/>
                </a:lnTo>
                <a:lnTo>
                  <a:pt x="48570" y="31850"/>
                </a:lnTo>
                <a:lnTo>
                  <a:pt x="48570" y="31820"/>
                </a:lnTo>
                <a:lnTo>
                  <a:pt x="48560" y="31810"/>
                </a:lnTo>
                <a:lnTo>
                  <a:pt x="48560" y="31800"/>
                </a:lnTo>
                <a:lnTo>
                  <a:pt x="48560" y="31790"/>
                </a:lnTo>
                <a:lnTo>
                  <a:pt x="48560" y="31780"/>
                </a:lnTo>
                <a:lnTo>
                  <a:pt x="48560" y="31760"/>
                </a:lnTo>
                <a:lnTo>
                  <a:pt x="48560" y="31740"/>
                </a:lnTo>
                <a:lnTo>
                  <a:pt x="48560" y="31730"/>
                </a:lnTo>
                <a:lnTo>
                  <a:pt x="48570" y="31690"/>
                </a:lnTo>
                <a:lnTo>
                  <a:pt x="48540" y="31650"/>
                </a:lnTo>
                <a:lnTo>
                  <a:pt x="48510" y="31620"/>
                </a:lnTo>
                <a:lnTo>
                  <a:pt x="48480" y="31590"/>
                </a:lnTo>
                <a:lnTo>
                  <a:pt x="48440" y="31560"/>
                </a:lnTo>
                <a:lnTo>
                  <a:pt x="48410" y="31540"/>
                </a:lnTo>
                <a:lnTo>
                  <a:pt x="48390" y="31520"/>
                </a:lnTo>
                <a:lnTo>
                  <a:pt x="48370" y="31510"/>
                </a:lnTo>
                <a:lnTo>
                  <a:pt x="48360" y="31500"/>
                </a:lnTo>
                <a:lnTo>
                  <a:pt x="48340" y="31490"/>
                </a:lnTo>
                <a:lnTo>
                  <a:pt x="48330" y="31480"/>
                </a:lnTo>
                <a:lnTo>
                  <a:pt x="48310" y="31470"/>
                </a:lnTo>
                <a:lnTo>
                  <a:pt x="48300" y="31470"/>
                </a:lnTo>
                <a:lnTo>
                  <a:pt x="48280" y="31460"/>
                </a:lnTo>
                <a:lnTo>
                  <a:pt x="48270" y="31440"/>
                </a:lnTo>
                <a:lnTo>
                  <a:pt x="48250" y="31440"/>
                </a:lnTo>
                <a:lnTo>
                  <a:pt x="48240" y="31430"/>
                </a:lnTo>
                <a:lnTo>
                  <a:pt x="48230" y="31420"/>
                </a:lnTo>
                <a:lnTo>
                  <a:pt x="48210" y="31420"/>
                </a:lnTo>
                <a:lnTo>
                  <a:pt x="48200" y="31420"/>
                </a:lnTo>
                <a:lnTo>
                  <a:pt x="48170" y="31420"/>
                </a:lnTo>
                <a:lnTo>
                  <a:pt x="48150" y="31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