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Mārupes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Mārupe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36270" y="29370"/>
                </a:moveTo>
                <a:lnTo>
                  <a:pt x="36270" y="29360"/>
                </a:lnTo>
                <a:lnTo>
                  <a:pt x="36280" y="29350"/>
                </a:lnTo>
                <a:lnTo>
                  <a:pt x="36350" y="29370"/>
                </a:lnTo>
                <a:lnTo>
                  <a:pt x="36410" y="29390"/>
                </a:lnTo>
                <a:lnTo>
                  <a:pt x="36430" y="29390"/>
                </a:lnTo>
                <a:lnTo>
                  <a:pt x="36490" y="29410"/>
                </a:lnTo>
                <a:lnTo>
                  <a:pt x="36540" y="29420"/>
                </a:lnTo>
                <a:lnTo>
                  <a:pt x="36610" y="29440"/>
                </a:lnTo>
                <a:lnTo>
                  <a:pt x="36680" y="29450"/>
                </a:lnTo>
                <a:lnTo>
                  <a:pt x="36700" y="29460"/>
                </a:lnTo>
                <a:lnTo>
                  <a:pt x="36730" y="29470"/>
                </a:lnTo>
                <a:lnTo>
                  <a:pt x="36750" y="29470"/>
                </a:lnTo>
                <a:lnTo>
                  <a:pt x="36770" y="29480"/>
                </a:lnTo>
                <a:lnTo>
                  <a:pt x="36770" y="29470"/>
                </a:lnTo>
                <a:lnTo>
                  <a:pt x="36770" y="29450"/>
                </a:lnTo>
                <a:lnTo>
                  <a:pt x="36770" y="29430"/>
                </a:lnTo>
                <a:lnTo>
                  <a:pt x="36770" y="29410"/>
                </a:lnTo>
                <a:lnTo>
                  <a:pt x="36790" y="29410"/>
                </a:lnTo>
                <a:lnTo>
                  <a:pt x="36840" y="29430"/>
                </a:lnTo>
                <a:lnTo>
                  <a:pt x="36880" y="29440"/>
                </a:lnTo>
                <a:lnTo>
                  <a:pt x="36880" y="29450"/>
                </a:lnTo>
                <a:lnTo>
                  <a:pt x="36900" y="29460"/>
                </a:lnTo>
                <a:lnTo>
                  <a:pt x="36910" y="29470"/>
                </a:lnTo>
                <a:lnTo>
                  <a:pt x="36920" y="29480"/>
                </a:lnTo>
                <a:lnTo>
                  <a:pt x="36930" y="29480"/>
                </a:lnTo>
                <a:lnTo>
                  <a:pt x="36950" y="29480"/>
                </a:lnTo>
                <a:lnTo>
                  <a:pt x="36970" y="29480"/>
                </a:lnTo>
                <a:lnTo>
                  <a:pt x="36980" y="29480"/>
                </a:lnTo>
                <a:lnTo>
                  <a:pt x="36980" y="29490"/>
                </a:lnTo>
                <a:lnTo>
                  <a:pt x="36980" y="29510"/>
                </a:lnTo>
                <a:lnTo>
                  <a:pt x="36980" y="29520"/>
                </a:lnTo>
                <a:lnTo>
                  <a:pt x="37000" y="29520"/>
                </a:lnTo>
                <a:lnTo>
                  <a:pt x="37030" y="29520"/>
                </a:lnTo>
                <a:lnTo>
                  <a:pt x="37050" y="29520"/>
                </a:lnTo>
                <a:lnTo>
                  <a:pt x="37060" y="29520"/>
                </a:lnTo>
                <a:lnTo>
                  <a:pt x="37090" y="29530"/>
                </a:lnTo>
                <a:lnTo>
                  <a:pt x="37130" y="29530"/>
                </a:lnTo>
                <a:lnTo>
                  <a:pt x="37150" y="29530"/>
                </a:lnTo>
                <a:lnTo>
                  <a:pt x="37190" y="29530"/>
                </a:lnTo>
                <a:lnTo>
                  <a:pt x="37230" y="29540"/>
                </a:lnTo>
                <a:lnTo>
                  <a:pt x="37240" y="29540"/>
                </a:lnTo>
                <a:lnTo>
                  <a:pt x="37250" y="29540"/>
                </a:lnTo>
                <a:lnTo>
                  <a:pt x="37260" y="29540"/>
                </a:lnTo>
                <a:lnTo>
                  <a:pt x="37310" y="29540"/>
                </a:lnTo>
                <a:lnTo>
                  <a:pt x="37330" y="29540"/>
                </a:lnTo>
                <a:lnTo>
                  <a:pt x="37350" y="29540"/>
                </a:lnTo>
                <a:lnTo>
                  <a:pt x="37380" y="29550"/>
                </a:lnTo>
                <a:lnTo>
                  <a:pt x="37410" y="29550"/>
                </a:lnTo>
                <a:lnTo>
                  <a:pt x="37430" y="29550"/>
                </a:lnTo>
                <a:lnTo>
                  <a:pt x="37440" y="29550"/>
                </a:lnTo>
                <a:lnTo>
                  <a:pt x="37450" y="29550"/>
                </a:lnTo>
                <a:lnTo>
                  <a:pt x="37460" y="29550"/>
                </a:lnTo>
                <a:lnTo>
                  <a:pt x="37470" y="29550"/>
                </a:lnTo>
                <a:lnTo>
                  <a:pt x="37480" y="29550"/>
                </a:lnTo>
                <a:lnTo>
                  <a:pt x="37500" y="29540"/>
                </a:lnTo>
                <a:lnTo>
                  <a:pt x="37530" y="29540"/>
                </a:lnTo>
                <a:lnTo>
                  <a:pt x="37540" y="29540"/>
                </a:lnTo>
                <a:lnTo>
                  <a:pt x="37550" y="29540"/>
                </a:lnTo>
                <a:lnTo>
                  <a:pt x="37560" y="29540"/>
                </a:lnTo>
                <a:lnTo>
                  <a:pt x="37570" y="29540"/>
                </a:lnTo>
                <a:lnTo>
                  <a:pt x="37630" y="29530"/>
                </a:lnTo>
                <a:lnTo>
                  <a:pt x="37670" y="29530"/>
                </a:lnTo>
                <a:lnTo>
                  <a:pt x="37670" y="29480"/>
                </a:lnTo>
                <a:lnTo>
                  <a:pt x="37720" y="29420"/>
                </a:lnTo>
                <a:lnTo>
                  <a:pt x="37730" y="29400"/>
                </a:lnTo>
                <a:lnTo>
                  <a:pt x="37740" y="29390"/>
                </a:lnTo>
                <a:lnTo>
                  <a:pt x="37750" y="29380"/>
                </a:lnTo>
                <a:lnTo>
                  <a:pt x="37760" y="29360"/>
                </a:lnTo>
                <a:lnTo>
                  <a:pt x="37770" y="29350"/>
                </a:lnTo>
                <a:lnTo>
                  <a:pt x="37780" y="29330"/>
                </a:lnTo>
                <a:lnTo>
                  <a:pt x="37780" y="29320"/>
                </a:lnTo>
                <a:lnTo>
                  <a:pt x="37790" y="29300"/>
                </a:lnTo>
                <a:lnTo>
                  <a:pt x="37790" y="29290"/>
                </a:lnTo>
                <a:lnTo>
                  <a:pt x="37800" y="29270"/>
                </a:lnTo>
                <a:lnTo>
                  <a:pt x="37810" y="29260"/>
                </a:lnTo>
                <a:lnTo>
                  <a:pt x="37820" y="29240"/>
                </a:lnTo>
                <a:lnTo>
                  <a:pt x="37820" y="29230"/>
                </a:lnTo>
                <a:lnTo>
                  <a:pt x="37830" y="29230"/>
                </a:lnTo>
                <a:lnTo>
                  <a:pt x="37840" y="29220"/>
                </a:lnTo>
                <a:lnTo>
                  <a:pt x="37840" y="29210"/>
                </a:lnTo>
                <a:lnTo>
                  <a:pt x="37850" y="29200"/>
                </a:lnTo>
                <a:lnTo>
                  <a:pt x="37870" y="29180"/>
                </a:lnTo>
                <a:lnTo>
                  <a:pt x="37880" y="29170"/>
                </a:lnTo>
                <a:lnTo>
                  <a:pt x="37900" y="29150"/>
                </a:lnTo>
                <a:lnTo>
                  <a:pt x="37910" y="29150"/>
                </a:lnTo>
                <a:lnTo>
                  <a:pt x="37930" y="29140"/>
                </a:lnTo>
                <a:lnTo>
                  <a:pt x="37940" y="29130"/>
                </a:lnTo>
                <a:lnTo>
                  <a:pt x="37970" y="29140"/>
                </a:lnTo>
                <a:lnTo>
                  <a:pt x="37980" y="29140"/>
                </a:lnTo>
                <a:lnTo>
                  <a:pt x="38010" y="29140"/>
                </a:lnTo>
                <a:lnTo>
                  <a:pt x="38020" y="29150"/>
                </a:lnTo>
                <a:lnTo>
                  <a:pt x="38060" y="29150"/>
                </a:lnTo>
                <a:lnTo>
                  <a:pt x="38080" y="29160"/>
                </a:lnTo>
                <a:lnTo>
                  <a:pt x="38100" y="29170"/>
                </a:lnTo>
                <a:lnTo>
                  <a:pt x="38110" y="29180"/>
                </a:lnTo>
                <a:lnTo>
                  <a:pt x="38120" y="29190"/>
                </a:lnTo>
                <a:lnTo>
                  <a:pt x="38120" y="29200"/>
                </a:lnTo>
                <a:lnTo>
                  <a:pt x="38130" y="29220"/>
                </a:lnTo>
                <a:lnTo>
                  <a:pt x="38130" y="29230"/>
                </a:lnTo>
                <a:lnTo>
                  <a:pt x="38140" y="29240"/>
                </a:lnTo>
                <a:lnTo>
                  <a:pt x="38150" y="29260"/>
                </a:lnTo>
                <a:lnTo>
                  <a:pt x="38150" y="29280"/>
                </a:lnTo>
                <a:lnTo>
                  <a:pt x="38160" y="29340"/>
                </a:lnTo>
                <a:lnTo>
                  <a:pt x="38170" y="29340"/>
                </a:lnTo>
                <a:lnTo>
                  <a:pt x="38180" y="29360"/>
                </a:lnTo>
                <a:lnTo>
                  <a:pt x="38220" y="29380"/>
                </a:lnTo>
                <a:lnTo>
                  <a:pt x="38310" y="29390"/>
                </a:lnTo>
                <a:lnTo>
                  <a:pt x="38330" y="29390"/>
                </a:lnTo>
                <a:lnTo>
                  <a:pt x="38470" y="29370"/>
                </a:lnTo>
                <a:lnTo>
                  <a:pt x="38600" y="29370"/>
                </a:lnTo>
                <a:lnTo>
                  <a:pt x="38660" y="29360"/>
                </a:lnTo>
                <a:lnTo>
                  <a:pt x="38690" y="29340"/>
                </a:lnTo>
                <a:lnTo>
                  <a:pt x="38740" y="29310"/>
                </a:lnTo>
                <a:lnTo>
                  <a:pt x="38750" y="29290"/>
                </a:lnTo>
                <a:lnTo>
                  <a:pt x="38820" y="29170"/>
                </a:lnTo>
                <a:lnTo>
                  <a:pt x="38910" y="29150"/>
                </a:lnTo>
                <a:lnTo>
                  <a:pt x="39000" y="29170"/>
                </a:lnTo>
                <a:lnTo>
                  <a:pt x="39150" y="29190"/>
                </a:lnTo>
                <a:lnTo>
                  <a:pt x="39240" y="29170"/>
                </a:lnTo>
                <a:lnTo>
                  <a:pt x="39250" y="29170"/>
                </a:lnTo>
                <a:lnTo>
                  <a:pt x="39340" y="29130"/>
                </a:lnTo>
                <a:lnTo>
                  <a:pt x="39390" y="29050"/>
                </a:lnTo>
                <a:lnTo>
                  <a:pt x="39470" y="29000"/>
                </a:lnTo>
                <a:lnTo>
                  <a:pt x="39530" y="29000"/>
                </a:lnTo>
                <a:lnTo>
                  <a:pt x="39550" y="29000"/>
                </a:lnTo>
                <a:lnTo>
                  <a:pt x="39720" y="29000"/>
                </a:lnTo>
                <a:lnTo>
                  <a:pt x="39750" y="28990"/>
                </a:lnTo>
                <a:lnTo>
                  <a:pt x="39760" y="28990"/>
                </a:lnTo>
                <a:lnTo>
                  <a:pt x="39770" y="28990"/>
                </a:lnTo>
                <a:lnTo>
                  <a:pt x="39800" y="28980"/>
                </a:lnTo>
                <a:lnTo>
                  <a:pt x="39820" y="28980"/>
                </a:lnTo>
                <a:lnTo>
                  <a:pt x="39890" y="28930"/>
                </a:lnTo>
                <a:lnTo>
                  <a:pt x="39930" y="28830"/>
                </a:lnTo>
                <a:lnTo>
                  <a:pt x="39890" y="28760"/>
                </a:lnTo>
                <a:lnTo>
                  <a:pt x="39810" y="28670"/>
                </a:lnTo>
                <a:lnTo>
                  <a:pt x="39810" y="28610"/>
                </a:lnTo>
                <a:lnTo>
                  <a:pt x="39810" y="28550"/>
                </a:lnTo>
                <a:lnTo>
                  <a:pt x="39880" y="28480"/>
                </a:lnTo>
                <a:lnTo>
                  <a:pt x="39960" y="28480"/>
                </a:lnTo>
                <a:lnTo>
                  <a:pt x="39970" y="28480"/>
                </a:lnTo>
                <a:lnTo>
                  <a:pt x="40050" y="28490"/>
                </a:lnTo>
                <a:lnTo>
                  <a:pt x="40090" y="28510"/>
                </a:lnTo>
                <a:lnTo>
                  <a:pt x="40100" y="28510"/>
                </a:lnTo>
                <a:lnTo>
                  <a:pt x="40110" y="28510"/>
                </a:lnTo>
                <a:lnTo>
                  <a:pt x="40140" y="28530"/>
                </a:lnTo>
                <a:lnTo>
                  <a:pt x="40140" y="28540"/>
                </a:lnTo>
                <a:lnTo>
                  <a:pt x="40150" y="28540"/>
                </a:lnTo>
                <a:lnTo>
                  <a:pt x="40170" y="28560"/>
                </a:lnTo>
                <a:lnTo>
                  <a:pt x="40200" y="28590"/>
                </a:lnTo>
                <a:lnTo>
                  <a:pt x="40220" y="28630"/>
                </a:lnTo>
                <a:lnTo>
                  <a:pt x="40220" y="28640"/>
                </a:lnTo>
                <a:lnTo>
                  <a:pt x="40220" y="28650"/>
                </a:lnTo>
                <a:lnTo>
                  <a:pt x="40220" y="28690"/>
                </a:lnTo>
                <a:lnTo>
                  <a:pt x="40210" y="28720"/>
                </a:lnTo>
                <a:lnTo>
                  <a:pt x="40210" y="28750"/>
                </a:lnTo>
                <a:lnTo>
                  <a:pt x="40210" y="28760"/>
                </a:lnTo>
                <a:lnTo>
                  <a:pt x="40210" y="28780"/>
                </a:lnTo>
                <a:lnTo>
                  <a:pt x="40220" y="28800"/>
                </a:lnTo>
                <a:lnTo>
                  <a:pt x="40240" y="28810"/>
                </a:lnTo>
                <a:lnTo>
                  <a:pt x="40250" y="28820"/>
                </a:lnTo>
                <a:lnTo>
                  <a:pt x="40250" y="28830"/>
                </a:lnTo>
                <a:lnTo>
                  <a:pt x="40250" y="28840"/>
                </a:lnTo>
                <a:lnTo>
                  <a:pt x="40260" y="28850"/>
                </a:lnTo>
                <a:lnTo>
                  <a:pt x="40260" y="28860"/>
                </a:lnTo>
                <a:lnTo>
                  <a:pt x="40270" y="28860"/>
                </a:lnTo>
                <a:lnTo>
                  <a:pt x="40280" y="28860"/>
                </a:lnTo>
                <a:lnTo>
                  <a:pt x="40290" y="28860"/>
                </a:lnTo>
                <a:lnTo>
                  <a:pt x="40300" y="28850"/>
                </a:lnTo>
                <a:lnTo>
                  <a:pt x="40300" y="28860"/>
                </a:lnTo>
                <a:lnTo>
                  <a:pt x="40310" y="28870"/>
                </a:lnTo>
                <a:lnTo>
                  <a:pt x="40310" y="28880"/>
                </a:lnTo>
                <a:lnTo>
                  <a:pt x="40310" y="28890"/>
                </a:lnTo>
                <a:lnTo>
                  <a:pt x="40320" y="28890"/>
                </a:lnTo>
                <a:lnTo>
                  <a:pt x="40330" y="28890"/>
                </a:lnTo>
                <a:lnTo>
                  <a:pt x="40330" y="28900"/>
                </a:lnTo>
                <a:lnTo>
                  <a:pt x="40340" y="28890"/>
                </a:lnTo>
                <a:lnTo>
                  <a:pt x="40360" y="28880"/>
                </a:lnTo>
                <a:lnTo>
                  <a:pt x="40370" y="28880"/>
                </a:lnTo>
                <a:lnTo>
                  <a:pt x="40380" y="28880"/>
                </a:lnTo>
                <a:lnTo>
                  <a:pt x="40390" y="28870"/>
                </a:lnTo>
                <a:lnTo>
                  <a:pt x="40400" y="28870"/>
                </a:lnTo>
                <a:lnTo>
                  <a:pt x="40400" y="28860"/>
                </a:lnTo>
                <a:lnTo>
                  <a:pt x="40430" y="28860"/>
                </a:lnTo>
                <a:lnTo>
                  <a:pt x="40460" y="28850"/>
                </a:lnTo>
                <a:lnTo>
                  <a:pt x="40480" y="28850"/>
                </a:lnTo>
                <a:lnTo>
                  <a:pt x="40490" y="28850"/>
                </a:lnTo>
                <a:lnTo>
                  <a:pt x="40500" y="28830"/>
                </a:lnTo>
                <a:lnTo>
                  <a:pt x="40510" y="28830"/>
                </a:lnTo>
                <a:lnTo>
                  <a:pt x="40530" y="28820"/>
                </a:lnTo>
                <a:lnTo>
                  <a:pt x="40530" y="28810"/>
                </a:lnTo>
                <a:lnTo>
                  <a:pt x="40540" y="28810"/>
                </a:lnTo>
                <a:lnTo>
                  <a:pt x="40540" y="28800"/>
                </a:lnTo>
                <a:lnTo>
                  <a:pt x="40580" y="28800"/>
                </a:lnTo>
                <a:lnTo>
                  <a:pt x="40590" y="28800"/>
                </a:lnTo>
                <a:lnTo>
                  <a:pt x="40590" y="28810"/>
                </a:lnTo>
                <a:lnTo>
                  <a:pt x="40600" y="28800"/>
                </a:lnTo>
                <a:lnTo>
                  <a:pt x="40610" y="28800"/>
                </a:lnTo>
                <a:lnTo>
                  <a:pt x="40620" y="28790"/>
                </a:lnTo>
                <a:lnTo>
                  <a:pt x="40640" y="28790"/>
                </a:lnTo>
                <a:lnTo>
                  <a:pt x="40640" y="28780"/>
                </a:lnTo>
                <a:lnTo>
                  <a:pt x="40650" y="28770"/>
                </a:lnTo>
                <a:lnTo>
                  <a:pt x="40660" y="28760"/>
                </a:lnTo>
                <a:lnTo>
                  <a:pt x="40680" y="28750"/>
                </a:lnTo>
                <a:lnTo>
                  <a:pt x="40700" y="28730"/>
                </a:lnTo>
                <a:lnTo>
                  <a:pt x="40710" y="28720"/>
                </a:lnTo>
                <a:lnTo>
                  <a:pt x="40730" y="28710"/>
                </a:lnTo>
                <a:lnTo>
                  <a:pt x="40730" y="28720"/>
                </a:lnTo>
                <a:lnTo>
                  <a:pt x="40740" y="28720"/>
                </a:lnTo>
                <a:lnTo>
                  <a:pt x="40750" y="28730"/>
                </a:lnTo>
                <a:lnTo>
                  <a:pt x="40760" y="28710"/>
                </a:lnTo>
                <a:lnTo>
                  <a:pt x="40780" y="28700"/>
                </a:lnTo>
                <a:lnTo>
                  <a:pt x="40790" y="28700"/>
                </a:lnTo>
                <a:lnTo>
                  <a:pt x="40810" y="28700"/>
                </a:lnTo>
                <a:lnTo>
                  <a:pt x="40840" y="28690"/>
                </a:lnTo>
                <a:lnTo>
                  <a:pt x="40860" y="28680"/>
                </a:lnTo>
                <a:lnTo>
                  <a:pt x="40860" y="28670"/>
                </a:lnTo>
                <a:lnTo>
                  <a:pt x="40870" y="28670"/>
                </a:lnTo>
                <a:lnTo>
                  <a:pt x="40890" y="28660"/>
                </a:lnTo>
                <a:lnTo>
                  <a:pt x="40900" y="28650"/>
                </a:lnTo>
                <a:lnTo>
                  <a:pt x="40920" y="28650"/>
                </a:lnTo>
                <a:lnTo>
                  <a:pt x="40940" y="28640"/>
                </a:lnTo>
                <a:lnTo>
                  <a:pt x="40940" y="28630"/>
                </a:lnTo>
                <a:lnTo>
                  <a:pt x="40950" y="28630"/>
                </a:lnTo>
                <a:lnTo>
                  <a:pt x="40960" y="28630"/>
                </a:lnTo>
                <a:lnTo>
                  <a:pt x="40960" y="28620"/>
                </a:lnTo>
                <a:lnTo>
                  <a:pt x="40970" y="28620"/>
                </a:lnTo>
                <a:lnTo>
                  <a:pt x="40980" y="28610"/>
                </a:lnTo>
                <a:lnTo>
                  <a:pt x="41000" y="28600"/>
                </a:lnTo>
                <a:lnTo>
                  <a:pt x="41020" y="28610"/>
                </a:lnTo>
                <a:lnTo>
                  <a:pt x="41030" y="28610"/>
                </a:lnTo>
                <a:lnTo>
                  <a:pt x="41040" y="28600"/>
                </a:lnTo>
                <a:lnTo>
                  <a:pt x="41040" y="28620"/>
                </a:lnTo>
                <a:lnTo>
                  <a:pt x="41050" y="28620"/>
                </a:lnTo>
                <a:lnTo>
                  <a:pt x="41070" y="28610"/>
                </a:lnTo>
                <a:lnTo>
                  <a:pt x="41080" y="28610"/>
                </a:lnTo>
                <a:lnTo>
                  <a:pt x="41090" y="28610"/>
                </a:lnTo>
                <a:lnTo>
                  <a:pt x="41100" y="28620"/>
                </a:lnTo>
                <a:lnTo>
                  <a:pt x="41110" y="28620"/>
                </a:lnTo>
                <a:lnTo>
                  <a:pt x="41110" y="28610"/>
                </a:lnTo>
                <a:lnTo>
                  <a:pt x="41140" y="28590"/>
                </a:lnTo>
                <a:lnTo>
                  <a:pt x="41160" y="28580"/>
                </a:lnTo>
                <a:lnTo>
                  <a:pt x="41170" y="28570"/>
                </a:lnTo>
                <a:lnTo>
                  <a:pt x="41190" y="28560"/>
                </a:lnTo>
                <a:lnTo>
                  <a:pt x="41210" y="28560"/>
                </a:lnTo>
                <a:lnTo>
                  <a:pt x="41230" y="28550"/>
                </a:lnTo>
                <a:lnTo>
                  <a:pt x="41230" y="28540"/>
                </a:lnTo>
                <a:lnTo>
                  <a:pt x="41250" y="28520"/>
                </a:lnTo>
                <a:lnTo>
                  <a:pt x="41260" y="28530"/>
                </a:lnTo>
                <a:lnTo>
                  <a:pt x="41280" y="28520"/>
                </a:lnTo>
                <a:lnTo>
                  <a:pt x="41290" y="28520"/>
                </a:lnTo>
                <a:lnTo>
                  <a:pt x="41300" y="28520"/>
                </a:lnTo>
                <a:lnTo>
                  <a:pt x="41320" y="28520"/>
                </a:lnTo>
                <a:lnTo>
                  <a:pt x="41360" y="28540"/>
                </a:lnTo>
                <a:lnTo>
                  <a:pt x="41420" y="28560"/>
                </a:lnTo>
                <a:lnTo>
                  <a:pt x="41430" y="28570"/>
                </a:lnTo>
                <a:lnTo>
                  <a:pt x="41440" y="28570"/>
                </a:lnTo>
                <a:lnTo>
                  <a:pt x="41420" y="28610"/>
                </a:lnTo>
                <a:lnTo>
                  <a:pt x="41460" y="28650"/>
                </a:lnTo>
                <a:lnTo>
                  <a:pt x="41490" y="28660"/>
                </a:lnTo>
                <a:lnTo>
                  <a:pt x="41500" y="28660"/>
                </a:lnTo>
                <a:lnTo>
                  <a:pt x="41520" y="28660"/>
                </a:lnTo>
                <a:lnTo>
                  <a:pt x="41550" y="28650"/>
                </a:lnTo>
                <a:lnTo>
                  <a:pt x="41570" y="28620"/>
                </a:lnTo>
                <a:lnTo>
                  <a:pt x="41570" y="28610"/>
                </a:lnTo>
                <a:lnTo>
                  <a:pt x="41580" y="28610"/>
                </a:lnTo>
                <a:lnTo>
                  <a:pt x="41580" y="28600"/>
                </a:lnTo>
                <a:lnTo>
                  <a:pt x="41590" y="28600"/>
                </a:lnTo>
                <a:lnTo>
                  <a:pt x="41600" y="28590"/>
                </a:lnTo>
                <a:lnTo>
                  <a:pt x="41620" y="28590"/>
                </a:lnTo>
                <a:lnTo>
                  <a:pt x="41650" y="28590"/>
                </a:lnTo>
                <a:lnTo>
                  <a:pt x="41660" y="28590"/>
                </a:lnTo>
                <a:lnTo>
                  <a:pt x="41700" y="28560"/>
                </a:lnTo>
                <a:lnTo>
                  <a:pt x="41710" y="28550"/>
                </a:lnTo>
                <a:lnTo>
                  <a:pt x="41730" y="28550"/>
                </a:lnTo>
                <a:lnTo>
                  <a:pt x="41730" y="28540"/>
                </a:lnTo>
                <a:lnTo>
                  <a:pt x="41740" y="28540"/>
                </a:lnTo>
                <a:lnTo>
                  <a:pt x="41770" y="28500"/>
                </a:lnTo>
                <a:lnTo>
                  <a:pt x="41790" y="28490"/>
                </a:lnTo>
                <a:lnTo>
                  <a:pt x="41860" y="28430"/>
                </a:lnTo>
                <a:lnTo>
                  <a:pt x="41860" y="28420"/>
                </a:lnTo>
                <a:lnTo>
                  <a:pt x="41880" y="28410"/>
                </a:lnTo>
                <a:lnTo>
                  <a:pt x="41900" y="28390"/>
                </a:lnTo>
                <a:lnTo>
                  <a:pt x="41940" y="28360"/>
                </a:lnTo>
                <a:lnTo>
                  <a:pt x="41960" y="28340"/>
                </a:lnTo>
                <a:lnTo>
                  <a:pt x="41980" y="28330"/>
                </a:lnTo>
                <a:lnTo>
                  <a:pt x="42010" y="28310"/>
                </a:lnTo>
                <a:lnTo>
                  <a:pt x="42010" y="28300"/>
                </a:lnTo>
                <a:lnTo>
                  <a:pt x="42030" y="28270"/>
                </a:lnTo>
                <a:lnTo>
                  <a:pt x="42040" y="28250"/>
                </a:lnTo>
                <a:lnTo>
                  <a:pt x="42050" y="28250"/>
                </a:lnTo>
                <a:lnTo>
                  <a:pt x="42050" y="28240"/>
                </a:lnTo>
                <a:lnTo>
                  <a:pt x="42060" y="28240"/>
                </a:lnTo>
                <a:lnTo>
                  <a:pt x="42070" y="28230"/>
                </a:lnTo>
                <a:lnTo>
                  <a:pt x="42090" y="28220"/>
                </a:lnTo>
                <a:lnTo>
                  <a:pt x="42110" y="28210"/>
                </a:lnTo>
                <a:lnTo>
                  <a:pt x="42120" y="28210"/>
                </a:lnTo>
                <a:lnTo>
                  <a:pt x="42130" y="28200"/>
                </a:lnTo>
                <a:lnTo>
                  <a:pt x="42110" y="28190"/>
                </a:lnTo>
                <a:lnTo>
                  <a:pt x="42140" y="28160"/>
                </a:lnTo>
                <a:lnTo>
                  <a:pt x="42150" y="28140"/>
                </a:lnTo>
                <a:lnTo>
                  <a:pt x="42170" y="28130"/>
                </a:lnTo>
                <a:lnTo>
                  <a:pt x="42180" y="28130"/>
                </a:lnTo>
                <a:lnTo>
                  <a:pt x="42190" y="28120"/>
                </a:lnTo>
                <a:lnTo>
                  <a:pt x="42200" y="28130"/>
                </a:lnTo>
                <a:lnTo>
                  <a:pt x="42230" y="28120"/>
                </a:lnTo>
                <a:lnTo>
                  <a:pt x="42250" y="28110"/>
                </a:lnTo>
                <a:lnTo>
                  <a:pt x="42270" y="28110"/>
                </a:lnTo>
                <a:lnTo>
                  <a:pt x="42300" y="28110"/>
                </a:lnTo>
                <a:lnTo>
                  <a:pt x="42330" y="28110"/>
                </a:lnTo>
                <a:lnTo>
                  <a:pt x="42380" y="28090"/>
                </a:lnTo>
                <a:lnTo>
                  <a:pt x="42390" y="28090"/>
                </a:lnTo>
                <a:lnTo>
                  <a:pt x="42410" y="28070"/>
                </a:lnTo>
                <a:lnTo>
                  <a:pt x="42420" y="28060"/>
                </a:lnTo>
                <a:lnTo>
                  <a:pt x="42440" y="28060"/>
                </a:lnTo>
                <a:lnTo>
                  <a:pt x="42460" y="28050"/>
                </a:lnTo>
                <a:lnTo>
                  <a:pt x="42470" y="28050"/>
                </a:lnTo>
                <a:lnTo>
                  <a:pt x="42480" y="28050"/>
                </a:lnTo>
                <a:lnTo>
                  <a:pt x="42500" y="28060"/>
                </a:lnTo>
                <a:lnTo>
                  <a:pt x="42510" y="28060"/>
                </a:lnTo>
                <a:lnTo>
                  <a:pt x="42520" y="28060"/>
                </a:lnTo>
                <a:lnTo>
                  <a:pt x="42530" y="28060"/>
                </a:lnTo>
                <a:lnTo>
                  <a:pt x="42540" y="28060"/>
                </a:lnTo>
                <a:lnTo>
                  <a:pt x="42550" y="28060"/>
                </a:lnTo>
                <a:lnTo>
                  <a:pt x="42550" y="28070"/>
                </a:lnTo>
                <a:lnTo>
                  <a:pt x="42560" y="28070"/>
                </a:lnTo>
                <a:lnTo>
                  <a:pt x="42570" y="28070"/>
                </a:lnTo>
                <a:lnTo>
                  <a:pt x="42580" y="28070"/>
                </a:lnTo>
                <a:lnTo>
                  <a:pt x="42590" y="28070"/>
                </a:lnTo>
                <a:lnTo>
                  <a:pt x="42600" y="28070"/>
                </a:lnTo>
                <a:lnTo>
                  <a:pt x="42610" y="28080"/>
                </a:lnTo>
                <a:lnTo>
                  <a:pt x="42620" y="28080"/>
                </a:lnTo>
                <a:lnTo>
                  <a:pt x="42630" y="28080"/>
                </a:lnTo>
                <a:lnTo>
                  <a:pt x="42640" y="28080"/>
                </a:lnTo>
                <a:lnTo>
                  <a:pt x="42680" y="28090"/>
                </a:lnTo>
                <a:lnTo>
                  <a:pt x="42690" y="28090"/>
                </a:lnTo>
                <a:lnTo>
                  <a:pt x="42710" y="28090"/>
                </a:lnTo>
                <a:lnTo>
                  <a:pt x="42720" y="28090"/>
                </a:lnTo>
                <a:lnTo>
                  <a:pt x="42730" y="28090"/>
                </a:lnTo>
                <a:lnTo>
                  <a:pt x="42740" y="28090"/>
                </a:lnTo>
                <a:lnTo>
                  <a:pt x="42740" y="28100"/>
                </a:lnTo>
                <a:lnTo>
                  <a:pt x="42750" y="28110"/>
                </a:lnTo>
                <a:lnTo>
                  <a:pt x="42750" y="28120"/>
                </a:lnTo>
                <a:lnTo>
                  <a:pt x="42760" y="28130"/>
                </a:lnTo>
                <a:lnTo>
                  <a:pt x="42770" y="28140"/>
                </a:lnTo>
                <a:lnTo>
                  <a:pt x="42750" y="28160"/>
                </a:lnTo>
                <a:lnTo>
                  <a:pt x="42740" y="28160"/>
                </a:lnTo>
                <a:lnTo>
                  <a:pt x="42730" y="28180"/>
                </a:lnTo>
                <a:lnTo>
                  <a:pt x="42720" y="28200"/>
                </a:lnTo>
                <a:lnTo>
                  <a:pt x="42720" y="28190"/>
                </a:lnTo>
                <a:lnTo>
                  <a:pt x="42700" y="28220"/>
                </a:lnTo>
                <a:lnTo>
                  <a:pt x="42680" y="28210"/>
                </a:lnTo>
                <a:lnTo>
                  <a:pt x="42670" y="28210"/>
                </a:lnTo>
                <a:lnTo>
                  <a:pt x="42670" y="28200"/>
                </a:lnTo>
                <a:lnTo>
                  <a:pt x="42660" y="28200"/>
                </a:lnTo>
                <a:lnTo>
                  <a:pt x="42650" y="28190"/>
                </a:lnTo>
                <a:lnTo>
                  <a:pt x="42650" y="28200"/>
                </a:lnTo>
                <a:lnTo>
                  <a:pt x="42640" y="28200"/>
                </a:lnTo>
                <a:lnTo>
                  <a:pt x="42590" y="28200"/>
                </a:lnTo>
                <a:lnTo>
                  <a:pt x="42580" y="28200"/>
                </a:lnTo>
                <a:lnTo>
                  <a:pt x="42570" y="28200"/>
                </a:lnTo>
                <a:lnTo>
                  <a:pt x="42560" y="28200"/>
                </a:lnTo>
                <a:lnTo>
                  <a:pt x="42550" y="28200"/>
                </a:lnTo>
                <a:lnTo>
                  <a:pt x="42540" y="28200"/>
                </a:lnTo>
                <a:lnTo>
                  <a:pt x="42540" y="28210"/>
                </a:lnTo>
                <a:lnTo>
                  <a:pt x="42530" y="28210"/>
                </a:lnTo>
                <a:lnTo>
                  <a:pt x="42530" y="28220"/>
                </a:lnTo>
                <a:lnTo>
                  <a:pt x="42520" y="28220"/>
                </a:lnTo>
                <a:lnTo>
                  <a:pt x="42520" y="28230"/>
                </a:lnTo>
                <a:lnTo>
                  <a:pt x="42510" y="28230"/>
                </a:lnTo>
                <a:lnTo>
                  <a:pt x="42500" y="28230"/>
                </a:lnTo>
                <a:lnTo>
                  <a:pt x="42490" y="28230"/>
                </a:lnTo>
                <a:lnTo>
                  <a:pt x="42480" y="28230"/>
                </a:lnTo>
                <a:lnTo>
                  <a:pt x="42470" y="28240"/>
                </a:lnTo>
                <a:lnTo>
                  <a:pt x="42520" y="28270"/>
                </a:lnTo>
                <a:lnTo>
                  <a:pt x="42560" y="28310"/>
                </a:lnTo>
                <a:lnTo>
                  <a:pt x="42630" y="28360"/>
                </a:lnTo>
                <a:lnTo>
                  <a:pt x="42680" y="28390"/>
                </a:lnTo>
                <a:lnTo>
                  <a:pt x="42720" y="28420"/>
                </a:lnTo>
                <a:lnTo>
                  <a:pt x="42740" y="28440"/>
                </a:lnTo>
                <a:lnTo>
                  <a:pt x="42760" y="28450"/>
                </a:lnTo>
                <a:lnTo>
                  <a:pt x="42720" y="28500"/>
                </a:lnTo>
                <a:lnTo>
                  <a:pt x="42690" y="28520"/>
                </a:lnTo>
                <a:lnTo>
                  <a:pt x="42670" y="28540"/>
                </a:lnTo>
                <a:lnTo>
                  <a:pt x="42650" y="28570"/>
                </a:lnTo>
                <a:lnTo>
                  <a:pt x="42640" y="28580"/>
                </a:lnTo>
                <a:lnTo>
                  <a:pt x="42610" y="28600"/>
                </a:lnTo>
                <a:lnTo>
                  <a:pt x="42600" y="28610"/>
                </a:lnTo>
                <a:lnTo>
                  <a:pt x="42590" y="28620"/>
                </a:lnTo>
                <a:lnTo>
                  <a:pt x="42570" y="28630"/>
                </a:lnTo>
                <a:lnTo>
                  <a:pt x="42560" y="28640"/>
                </a:lnTo>
                <a:lnTo>
                  <a:pt x="42550" y="28640"/>
                </a:lnTo>
                <a:lnTo>
                  <a:pt x="42550" y="28650"/>
                </a:lnTo>
                <a:lnTo>
                  <a:pt x="42540" y="28660"/>
                </a:lnTo>
                <a:lnTo>
                  <a:pt x="42530" y="28660"/>
                </a:lnTo>
                <a:lnTo>
                  <a:pt x="42520" y="28660"/>
                </a:lnTo>
                <a:lnTo>
                  <a:pt x="42510" y="28660"/>
                </a:lnTo>
                <a:lnTo>
                  <a:pt x="42490" y="28660"/>
                </a:lnTo>
                <a:lnTo>
                  <a:pt x="42470" y="28660"/>
                </a:lnTo>
                <a:lnTo>
                  <a:pt x="42400" y="28690"/>
                </a:lnTo>
                <a:lnTo>
                  <a:pt x="42320" y="28710"/>
                </a:lnTo>
                <a:lnTo>
                  <a:pt x="42320" y="28720"/>
                </a:lnTo>
                <a:lnTo>
                  <a:pt x="42330" y="28730"/>
                </a:lnTo>
                <a:lnTo>
                  <a:pt x="42330" y="28740"/>
                </a:lnTo>
                <a:lnTo>
                  <a:pt x="42320" y="28740"/>
                </a:lnTo>
                <a:lnTo>
                  <a:pt x="42310" y="28740"/>
                </a:lnTo>
                <a:lnTo>
                  <a:pt x="42310" y="28750"/>
                </a:lnTo>
                <a:lnTo>
                  <a:pt x="42300" y="28750"/>
                </a:lnTo>
                <a:lnTo>
                  <a:pt x="42290" y="28750"/>
                </a:lnTo>
                <a:lnTo>
                  <a:pt x="42280" y="28750"/>
                </a:lnTo>
                <a:lnTo>
                  <a:pt x="42270" y="28750"/>
                </a:lnTo>
                <a:lnTo>
                  <a:pt x="42260" y="28740"/>
                </a:lnTo>
                <a:lnTo>
                  <a:pt x="42250" y="28730"/>
                </a:lnTo>
                <a:lnTo>
                  <a:pt x="42160" y="28740"/>
                </a:lnTo>
                <a:lnTo>
                  <a:pt x="42120" y="28750"/>
                </a:lnTo>
                <a:lnTo>
                  <a:pt x="42130" y="28760"/>
                </a:lnTo>
                <a:lnTo>
                  <a:pt x="42130" y="28780"/>
                </a:lnTo>
                <a:lnTo>
                  <a:pt x="42120" y="28780"/>
                </a:lnTo>
                <a:lnTo>
                  <a:pt x="42120" y="28790"/>
                </a:lnTo>
                <a:lnTo>
                  <a:pt x="42090" y="28800"/>
                </a:lnTo>
                <a:lnTo>
                  <a:pt x="42080" y="28810"/>
                </a:lnTo>
                <a:lnTo>
                  <a:pt x="42170" y="28850"/>
                </a:lnTo>
                <a:lnTo>
                  <a:pt x="42180" y="28850"/>
                </a:lnTo>
                <a:lnTo>
                  <a:pt x="42190" y="28860"/>
                </a:lnTo>
                <a:lnTo>
                  <a:pt x="42220" y="28860"/>
                </a:lnTo>
                <a:lnTo>
                  <a:pt x="42240" y="28870"/>
                </a:lnTo>
                <a:lnTo>
                  <a:pt x="42200" y="28900"/>
                </a:lnTo>
                <a:lnTo>
                  <a:pt x="42190" y="28910"/>
                </a:lnTo>
                <a:lnTo>
                  <a:pt x="42150" y="28930"/>
                </a:lnTo>
                <a:lnTo>
                  <a:pt x="42130" y="28950"/>
                </a:lnTo>
                <a:lnTo>
                  <a:pt x="42120" y="28950"/>
                </a:lnTo>
                <a:lnTo>
                  <a:pt x="42110" y="28960"/>
                </a:lnTo>
                <a:lnTo>
                  <a:pt x="42100" y="28960"/>
                </a:lnTo>
                <a:lnTo>
                  <a:pt x="42090" y="28970"/>
                </a:lnTo>
                <a:lnTo>
                  <a:pt x="42080" y="28980"/>
                </a:lnTo>
                <a:lnTo>
                  <a:pt x="42070" y="28990"/>
                </a:lnTo>
                <a:lnTo>
                  <a:pt x="42060" y="29000"/>
                </a:lnTo>
                <a:lnTo>
                  <a:pt x="42040" y="29010"/>
                </a:lnTo>
                <a:lnTo>
                  <a:pt x="42030" y="29010"/>
                </a:lnTo>
                <a:lnTo>
                  <a:pt x="42020" y="29020"/>
                </a:lnTo>
                <a:lnTo>
                  <a:pt x="42010" y="29030"/>
                </a:lnTo>
                <a:lnTo>
                  <a:pt x="41990" y="29040"/>
                </a:lnTo>
                <a:lnTo>
                  <a:pt x="41960" y="29070"/>
                </a:lnTo>
                <a:lnTo>
                  <a:pt x="41950" y="29070"/>
                </a:lnTo>
                <a:lnTo>
                  <a:pt x="41950" y="29080"/>
                </a:lnTo>
                <a:lnTo>
                  <a:pt x="41940" y="29080"/>
                </a:lnTo>
                <a:lnTo>
                  <a:pt x="41930" y="29080"/>
                </a:lnTo>
                <a:lnTo>
                  <a:pt x="41930" y="29090"/>
                </a:lnTo>
                <a:lnTo>
                  <a:pt x="41930" y="29100"/>
                </a:lnTo>
                <a:lnTo>
                  <a:pt x="41940" y="29100"/>
                </a:lnTo>
                <a:lnTo>
                  <a:pt x="41940" y="29110"/>
                </a:lnTo>
                <a:lnTo>
                  <a:pt x="41950" y="29120"/>
                </a:lnTo>
                <a:lnTo>
                  <a:pt x="41960" y="29130"/>
                </a:lnTo>
                <a:lnTo>
                  <a:pt x="41960" y="29140"/>
                </a:lnTo>
                <a:lnTo>
                  <a:pt x="41970" y="29150"/>
                </a:lnTo>
                <a:lnTo>
                  <a:pt x="41980" y="29160"/>
                </a:lnTo>
                <a:lnTo>
                  <a:pt x="42000" y="29170"/>
                </a:lnTo>
                <a:lnTo>
                  <a:pt x="42000" y="29180"/>
                </a:lnTo>
                <a:lnTo>
                  <a:pt x="42010" y="29180"/>
                </a:lnTo>
                <a:lnTo>
                  <a:pt x="42020" y="29190"/>
                </a:lnTo>
                <a:lnTo>
                  <a:pt x="42030" y="29200"/>
                </a:lnTo>
                <a:lnTo>
                  <a:pt x="42040" y="29200"/>
                </a:lnTo>
                <a:lnTo>
                  <a:pt x="42040" y="29210"/>
                </a:lnTo>
                <a:lnTo>
                  <a:pt x="42050" y="29210"/>
                </a:lnTo>
                <a:lnTo>
                  <a:pt x="42050" y="29220"/>
                </a:lnTo>
                <a:lnTo>
                  <a:pt x="42060" y="29220"/>
                </a:lnTo>
                <a:lnTo>
                  <a:pt x="42080" y="29240"/>
                </a:lnTo>
                <a:lnTo>
                  <a:pt x="42090" y="29240"/>
                </a:lnTo>
                <a:lnTo>
                  <a:pt x="42100" y="29250"/>
                </a:lnTo>
                <a:lnTo>
                  <a:pt x="42100" y="29260"/>
                </a:lnTo>
                <a:lnTo>
                  <a:pt x="42110" y="29260"/>
                </a:lnTo>
                <a:lnTo>
                  <a:pt x="42110" y="29270"/>
                </a:lnTo>
                <a:lnTo>
                  <a:pt x="42120" y="29270"/>
                </a:lnTo>
                <a:lnTo>
                  <a:pt x="42130" y="29270"/>
                </a:lnTo>
                <a:lnTo>
                  <a:pt x="42130" y="29280"/>
                </a:lnTo>
                <a:lnTo>
                  <a:pt x="42140" y="29280"/>
                </a:lnTo>
                <a:lnTo>
                  <a:pt x="42150" y="29290"/>
                </a:lnTo>
                <a:lnTo>
                  <a:pt x="42160" y="29300"/>
                </a:lnTo>
                <a:lnTo>
                  <a:pt x="42180" y="29320"/>
                </a:lnTo>
                <a:lnTo>
                  <a:pt x="42210" y="29340"/>
                </a:lnTo>
                <a:lnTo>
                  <a:pt x="42210" y="29330"/>
                </a:lnTo>
                <a:lnTo>
                  <a:pt x="42210" y="29320"/>
                </a:lnTo>
                <a:lnTo>
                  <a:pt x="42220" y="29310"/>
                </a:lnTo>
                <a:lnTo>
                  <a:pt x="42230" y="29310"/>
                </a:lnTo>
                <a:lnTo>
                  <a:pt x="42250" y="29280"/>
                </a:lnTo>
                <a:lnTo>
                  <a:pt x="42300" y="29280"/>
                </a:lnTo>
                <a:lnTo>
                  <a:pt x="42320" y="29280"/>
                </a:lnTo>
                <a:lnTo>
                  <a:pt x="42330" y="29280"/>
                </a:lnTo>
                <a:lnTo>
                  <a:pt x="42340" y="29290"/>
                </a:lnTo>
                <a:lnTo>
                  <a:pt x="42360" y="29310"/>
                </a:lnTo>
                <a:lnTo>
                  <a:pt x="42370" y="29320"/>
                </a:lnTo>
                <a:lnTo>
                  <a:pt x="42380" y="29330"/>
                </a:lnTo>
                <a:lnTo>
                  <a:pt x="42390" y="29330"/>
                </a:lnTo>
                <a:lnTo>
                  <a:pt x="42400" y="29330"/>
                </a:lnTo>
                <a:lnTo>
                  <a:pt x="42410" y="29340"/>
                </a:lnTo>
                <a:lnTo>
                  <a:pt x="42420" y="29350"/>
                </a:lnTo>
                <a:lnTo>
                  <a:pt x="42430" y="29360"/>
                </a:lnTo>
                <a:lnTo>
                  <a:pt x="42450" y="29370"/>
                </a:lnTo>
                <a:lnTo>
                  <a:pt x="42450" y="29380"/>
                </a:lnTo>
                <a:lnTo>
                  <a:pt x="42470" y="29390"/>
                </a:lnTo>
                <a:lnTo>
                  <a:pt x="42480" y="29410"/>
                </a:lnTo>
                <a:lnTo>
                  <a:pt x="42510" y="29440"/>
                </a:lnTo>
                <a:lnTo>
                  <a:pt x="42520" y="29440"/>
                </a:lnTo>
                <a:lnTo>
                  <a:pt x="42560" y="29460"/>
                </a:lnTo>
                <a:lnTo>
                  <a:pt x="42580" y="29470"/>
                </a:lnTo>
                <a:lnTo>
                  <a:pt x="42590" y="29470"/>
                </a:lnTo>
                <a:lnTo>
                  <a:pt x="42610" y="29470"/>
                </a:lnTo>
                <a:lnTo>
                  <a:pt x="42610" y="29460"/>
                </a:lnTo>
                <a:lnTo>
                  <a:pt x="42630" y="29460"/>
                </a:lnTo>
                <a:lnTo>
                  <a:pt x="42640" y="29460"/>
                </a:lnTo>
                <a:lnTo>
                  <a:pt x="42650" y="29460"/>
                </a:lnTo>
                <a:lnTo>
                  <a:pt x="42660" y="29460"/>
                </a:lnTo>
                <a:lnTo>
                  <a:pt x="42670" y="29460"/>
                </a:lnTo>
                <a:lnTo>
                  <a:pt x="42660" y="29460"/>
                </a:lnTo>
                <a:lnTo>
                  <a:pt x="42670" y="29460"/>
                </a:lnTo>
                <a:lnTo>
                  <a:pt x="42680" y="29460"/>
                </a:lnTo>
                <a:lnTo>
                  <a:pt x="42690" y="29460"/>
                </a:lnTo>
                <a:lnTo>
                  <a:pt x="42700" y="29460"/>
                </a:lnTo>
                <a:lnTo>
                  <a:pt x="42700" y="29450"/>
                </a:lnTo>
                <a:lnTo>
                  <a:pt x="42710" y="29450"/>
                </a:lnTo>
                <a:lnTo>
                  <a:pt x="42720" y="29440"/>
                </a:lnTo>
                <a:lnTo>
                  <a:pt x="42730" y="29440"/>
                </a:lnTo>
                <a:lnTo>
                  <a:pt x="42740" y="29430"/>
                </a:lnTo>
                <a:lnTo>
                  <a:pt x="42750" y="29430"/>
                </a:lnTo>
                <a:lnTo>
                  <a:pt x="42760" y="29440"/>
                </a:lnTo>
                <a:lnTo>
                  <a:pt x="42770" y="29440"/>
                </a:lnTo>
                <a:lnTo>
                  <a:pt x="42780" y="29440"/>
                </a:lnTo>
                <a:lnTo>
                  <a:pt x="42780" y="29430"/>
                </a:lnTo>
                <a:lnTo>
                  <a:pt x="42790" y="29430"/>
                </a:lnTo>
                <a:lnTo>
                  <a:pt x="42800" y="29430"/>
                </a:lnTo>
                <a:lnTo>
                  <a:pt x="42810" y="29440"/>
                </a:lnTo>
                <a:lnTo>
                  <a:pt x="42820" y="29440"/>
                </a:lnTo>
                <a:lnTo>
                  <a:pt x="42830" y="29440"/>
                </a:lnTo>
                <a:lnTo>
                  <a:pt x="42840" y="29450"/>
                </a:lnTo>
                <a:lnTo>
                  <a:pt x="42850" y="29450"/>
                </a:lnTo>
                <a:lnTo>
                  <a:pt x="42860" y="29450"/>
                </a:lnTo>
                <a:lnTo>
                  <a:pt x="42880" y="29450"/>
                </a:lnTo>
                <a:lnTo>
                  <a:pt x="42890" y="29460"/>
                </a:lnTo>
                <a:lnTo>
                  <a:pt x="42900" y="29460"/>
                </a:lnTo>
                <a:lnTo>
                  <a:pt x="42910" y="29460"/>
                </a:lnTo>
                <a:lnTo>
                  <a:pt x="42930" y="29460"/>
                </a:lnTo>
                <a:lnTo>
                  <a:pt x="42940" y="29470"/>
                </a:lnTo>
                <a:lnTo>
                  <a:pt x="42950" y="29470"/>
                </a:lnTo>
                <a:lnTo>
                  <a:pt x="42960" y="29470"/>
                </a:lnTo>
                <a:lnTo>
                  <a:pt x="42980" y="29480"/>
                </a:lnTo>
                <a:lnTo>
                  <a:pt x="42980" y="29470"/>
                </a:lnTo>
                <a:lnTo>
                  <a:pt x="43000" y="29470"/>
                </a:lnTo>
                <a:lnTo>
                  <a:pt x="43020" y="29480"/>
                </a:lnTo>
                <a:lnTo>
                  <a:pt x="43040" y="29480"/>
                </a:lnTo>
                <a:lnTo>
                  <a:pt x="43050" y="29480"/>
                </a:lnTo>
                <a:lnTo>
                  <a:pt x="43060" y="29480"/>
                </a:lnTo>
                <a:lnTo>
                  <a:pt x="43070" y="29480"/>
                </a:lnTo>
                <a:lnTo>
                  <a:pt x="43090" y="29480"/>
                </a:lnTo>
                <a:lnTo>
                  <a:pt x="43110" y="29490"/>
                </a:lnTo>
                <a:lnTo>
                  <a:pt x="43110" y="29510"/>
                </a:lnTo>
                <a:lnTo>
                  <a:pt x="43110" y="29530"/>
                </a:lnTo>
                <a:lnTo>
                  <a:pt x="43110" y="29540"/>
                </a:lnTo>
                <a:lnTo>
                  <a:pt x="43120" y="29560"/>
                </a:lnTo>
                <a:lnTo>
                  <a:pt x="43120" y="29570"/>
                </a:lnTo>
                <a:lnTo>
                  <a:pt x="43120" y="29580"/>
                </a:lnTo>
                <a:lnTo>
                  <a:pt x="43120" y="29590"/>
                </a:lnTo>
                <a:lnTo>
                  <a:pt x="43120" y="29600"/>
                </a:lnTo>
                <a:lnTo>
                  <a:pt x="43120" y="29610"/>
                </a:lnTo>
                <a:lnTo>
                  <a:pt x="43120" y="29620"/>
                </a:lnTo>
                <a:lnTo>
                  <a:pt x="43120" y="29630"/>
                </a:lnTo>
                <a:lnTo>
                  <a:pt x="43120" y="29640"/>
                </a:lnTo>
                <a:lnTo>
                  <a:pt x="43120" y="29650"/>
                </a:lnTo>
                <a:lnTo>
                  <a:pt x="43130" y="29650"/>
                </a:lnTo>
                <a:lnTo>
                  <a:pt x="43130" y="29660"/>
                </a:lnTo>
                <a:lnTo>
                  <a:pt x="43130" y="29670"/>
                </a:lnTo>
                <a:lnTo>
                  <a:pt x="43130" y="29690"/>
                </a:lnTo>
                <a:lnTo>
                  <a:pt x="43140" y="29700"/>
                </a:lnTo>
                <a:lnTo>
                  <a:pt x="43160" y="29690"/>
                </a:lnTo>
                <a:lnTo>
                  <a:pt x="43170" y="29700"/>
                </a:lnTo>
                <a:lnTo>
                  <a:pt x="43160" y="29700"/>
                </a:lnTo>
                <a:lnTo>
                  <a:pt x="43160" y="29710"/>
                </a:lnTo>
                <a:lnTo>
                  <a:pt x="43160" y="29720"/>
                </a:lnTo>
                <a:lnTo>
                  <a:pt x="43160" y="29730"/>
                </a:lnTo>
                <a:lnTo>
                  <a:pt x="43160" y="29740"/>
                </a:lnTo>
                <a:lnTo>
                  <a:pt x="43170" y="29740"/>
                </a:lnTo>
                <a:lnTo>
                  <a:pt x="43170" y="29750"/>
                </a:lnTo>
                <a:lnTo>
                  <a:pt x="43180" y="29780"/>
                </a:lnTo>
                <a:lnTo>
                  <a:pt x="43180" y="29790"/>
                </a:lnTo>
                <a:lnTo>
                  <a:pt x="43180" y="29800"/>
                </a:lnTo>
                <a:lnTo>
                  <a:pt x="43180" y="29810"/>
                </a:lnTo>
                <a:lnTo>
                  <a:pt x="43200" y="29810"/>
                </a:lnTo>
                <a:lnTo>
                  <a:pt x="43210" y="29810"/>
                </a:lnTo>
                <a:lnTo>
                  <a:pt x="43220" y="29820"/>
                </a:lnTo>
                <a:lnTo>
                  <a:pt x="43230" y="29820"/>
                </a:lnTo>
                <a:lnTo>
                  <a:pt x="43240" y="29820"/>
                </a:lnTo>
                <a:lnTo>
                  <a:pt x="43250" y="29820"/>
                </a:lnTo>
                <a:lnTo>
                  <a:pt x="43260" y="29820"/>
                </a:lnTo>
                <a:lnTo>
                  <a:pt x="43270" y="29830"/>
                </a:lnTo>
                <a:lnTo>
                  <a:pt x="43280" y="29830"/>
                </a:lnTo>
                <a:lnTo>
                  <a:pt x="43290" y="29830"/>
                </a:lnTo>
                <a:lnTo>
                  <a:pt x="43300" y="29830"/>
                </a:lnTo>
                <a:lnTo>
                  <a:pt x="43310" y="29830"/>
                </a:lnTo>
                <a:lnTo>
                  <a:pt x="43310" y="29840"/>
                </a:lnTo>
                <a:lnTo>
                  <a:pt x="43320" y="29840"/>
                </a:lnTo>
                <a:lnTo>
                  <a:pt x="43330" y="29840"/>
                </a:lnTo>
                <a:lnTo>
                  <a:pt x="43340" y="29840"/>
                </a:lnTo>
                <a:lnTo>
                  <a:pt x="43350" y="29840"/>
                </a:lnTo>
                <a:lnTo>
                  <a:pt x="43360" y="29850"/>
                </a:lnTo>
                <a:lnTo>
                  <a:pt x="43370" y="29850"/>
                </a:lnTo>
                <a:lnTo>
                  <a:pt x="43380" y="29850"/>
                </a:lnTo>
                <a:lnTo>
                  <a:pt x="43390" y="29850"/>
                </a:lnTo>
                <a:lnTo>
                  <a:pt x="43400" y="29850"/>
                </a:lnTo>
                <a:lnTo>
                  <a:pt x="43410" y="29860"/>
                </a:lnTo>
                <a:lnTo>
                  <a:pt x="43420" y="29860"/>
                </a:lnTo>
                <a:lnTo>
                  <a:pt x="43430" y="29860"/>
                </a:lnTo>
                <a:lnTo>
                  <a:pt x="43440" y="29860"/>
                </a:lnTo>
                <a:lnTo>
                  <a:pt x="43450" y="29860"/>
                </a:lnTo>
                <a:lnTo>
                  <a:pt x="43450" y="29870"/>
                </a:lnTo>
                <a:lnTo>
                  <a:pt x="43470" y="29870"/>
                </a:lnTo>
                <a:lnTo>
                  <a:pt x="43480" y="29870"/>
                </a:lnTo>
                <a:lnTo>
                  <a:pt x="43490" y="29870"/>
                </a:lnTo>
                <a:lnTo>
                  <a:pt x="43500" y="29880"/>
                </a:lnTo>
                <a:lnTo>
                  <a:pt x="43510" y="29880"/>
                </a:lnTo>
                <a:lnTo>
                  <a:pt x="43520" y="29880"/>
                </a:lnTo>
                <a:lnTo>
                  <a:pt x="43530" y="29880"/>
                </a:lnTo>
                <a:lnTo>
                  <a:pt x="43540" y="29880"/>
                </a:lnTo>
                <a:lnTo>
                  <a:pt x="43550" y="29890"/>
                </a:lnTo>
                <a:lnTo>
                  <a:pt x="43560" y="29890"/>
                </a:lnTo>
                <a:lnTo>
                  <a:pt x="43570" y="29890"/>
                </a:lnTo>
                <a:lnTo>
                  <a:pt x="43580" y="29890"/>
                </a:lnTo>
                <a:lnTo>
                  <a:pt x="43570" y="29890"/>
                </a:lnTo>
                <a:lnTo>
                  <a:pt x="43570" y="29920"/>
                </a:lnTo>
                <a:lnTo>
                  <a:pt x="43560" y="29950"/>
                </a:lnTo>
                <a:lnTo>
                  <a:pt x="43570" y="29950"/>
                </a:lnTo>
                <a:lnTo>
                  <a:pt x="43580" y="29960"/>
                </a:lnTo>
                <a:lnTo>
                  <a:pt x="43590" y="29960"/>
                </a:lnTo>
                <a:lnTo>
                  <a:pt x="43600" y="29960"/>
                </a:lnTo>
                <a:lnTo>
                  <a:pt x="43600" y="29970"/>
                </a:lnTo>
                <a:lnTo>
                  <a:pt x="43610" y="29970"/>
                </a:lnTo>
                <a:lnTo>
                  <a:pt x="43620" y="29970"/>
                </a:lnTo>
                <a:lnTo>
                  <a:pt x="43630" y="29980"/>
                </a:lnTo>
                <a:lnTo>
                  <a:pt x="43640" y="29980"/>
                </a:lnTo>
                <a:lnTo>
                  <a:pt x="43640" y="29990"/>
                </a:lnTo>
                <a:lnTo>
                  <a:pt x="43630" y="30000"/>
                </a:lnTo>
                <a:lnTo>
                  <a:pt x="43630" y="30010"/>
                </a:lnTo>
                <a:lnTo>
                  <a:pt x="43630" y="30020"/>
                </a:lnTo>
                <a:lnTo>
                  <a:pt x="43620" y="30020"/>
                </a:lnTo>
                <a:lnTo>
                  <a:pt x="43620" y="30030"/>
                </a:lnTo>
                <a:lnTo>
                  <a:pt x="43620" y="30040"/>
                </a:lnTo>
                <a:lnTo>
                  <a:pt x="43610" y="30050"/>
                </a:lnTo>
                <a:lnTo>
                  <a:pt x="43610" y="30060"/>
                </a:lnTo>
                <a:lnTo>
                  <a:pt x="43610" y="30070"/>
                </a:lnTo>
                <a:lnTo>
                  <a:pt x="43600" y="30080"/>
                </a:lnTo>
                <a:lnTo>
                  <a:pt x="43600" y="30090"/>
                </a:lnTo>
                <a:lnTo>
                  <a:pt x="43590" y="30100"/>
                </a:lnTo>
                <a:lnTo>
                  <a:pt x="43590" y="30110"/>
                </a:lnTo>
                <a:lnTo>
                  <a:pt x="43580" y="30120"/>
                </a:lnTo>
                <a:lnTo>
                  <a:pt x="43580" y="30140"/>
                </a:lnTo>
                <a:lnTo>
                  <a:pt x="43570" y="30150"/>
                </a:lnTo>
                <a:lnTo>
                  <a:pt x="43570" y="30160"/>
                </a:lnTo>
                <a:lnTo>
                  <a:pt x="43570" y="30170"/>
                </a:lnTo>
                <a:lnTo>
                  <a:pt x="43560" y="30180"/>
                </a:lnTo>
                <a:lnTo>
                  <a:pt x="43560" y="30190"/>
                </a:lnTo>
                <a:lnTo>
                  <a:pt x="43560" y="30200"/>
                </a:lnTo>
                <a:lnTo>
                  <a:pt x="43540" y="30240"/>
                </a:lnTo>
                <a:lnTo>
                  <a:pt x="43540" y="30250"/>
                </a:lnTo>
                <a:lnTo>
                  <a:pt x="43540" y="30260"/>
                </a:lnTo>
                <a:lnTo>
                  <a:pt x="43550" y="30260"/>
                </a:lnTo>
                <a:lnTo>
                  <a:pt x="43550" y="30280"/>
                </a:lnTo>
                <a:lnTo>
                  <a:pt x="43550" y="30290"/>
                </a:lnTo>
                <a:lnTo>
                  <a:pt x="43550" y="30300"/>
                </a:lnTo>
                <a:lnTo>
                  <a:pt x="43550" y="30310"/>
                </a:lnTo>
                <a:lnTo>
                  <a:pt x="43550" y="30330"/>
                </a:lnTo>
                <a:lnTo>
                  <a:pt x="43550" y="30380"/>
                </a:lnTo>
                <a:lnTo>
                  <a:pt x="43550" y="30390"/>
                </a:lnTo>
                <a:lnTo>
                  <a:pt x="43550" y="30400"/>
                </a:lnTo>
                <a:lnTo>
                  <a:pt x="43540" y="30400"/>
                </a:lnTo>
                <a:lnTo>
                  <a:pt x="43540" y="30410"/>
                </a:lnTo>
                <a:lnTo>
                  <a:pt x="43540" y="30420"/>
                </a:lnTo>
                <a:lnTo>
                  <a:pt x="43530" y="30440"/>
                </a:lnTo>
                <a:lnTo>
                  <a:pt x="43510" y="30510"/>
                </a:lnTo>
                <a:lnTo>
                  <a:pt x="43490" y="30580"/>
                </a:lnTo>
                <a:lnTo>
                  <a:pt x="43480" y="30580"/>
                </a:lnTo>
                <a:lnTo>
                  <a:pt x="43460" y="30590"/>
                </a:lnTo>
                <a:lnTo>
                  <a:pt x="43450" y="30600"/>
                </a:lnTo>
                <a:lnTo>
                  <a:pt x="43450" y="30610"/>
                </a:lnTo>
                <a:lnTo>
                  <a:pt x="43440" y="30610"/>
                </a:lnTo>
                <a:lnTo>
                  <a:pt x="43430" y="30600"/>
                </a:lnTo>
                <a:lnTo>
                  <a:pt x="43420" y="30600"/>
                </a:lnTo>
                <a:lnTo>
                  <a:pt x="43410" y="30600"/>
                </a:lnTo>
                <a:lnTo>
                  <a:pt x="43410" y="30590"/>
                </a:lnTo>
                <a:lnTo>
                  <a:pt x="43400" y="30590"/>
                </a:lnTo>
                <a:lnTo>
                  <a:pt x="43390" y="30590"/>
                </a:lnTo>
                <a:lnTo>
                  <a:pt x="43380" y="30600"/>
                </a:lnTo>
                <a:lnTo>
                  <a:pt x="43380" y="30610"/>
                </a:lnTo>
                <a:lnTo>
                  <a:pt x="43370" y="30610"/>
                </a:lnTo>
                <a:lnTo>
                  <a:pt x="43370" y="30620"/>
                </a:lnTo>
                <a:lnTo>
                  <a:pt x="43360" y="30620"/>
                </a:lnTo>
                <a:lnTo>
                  <a:pt x="43350" y="30620"/>
                </a:lnTo>
                <a:lnTo>
                  <a:pt x="43350" y="30630"/>
                </a:lnTo>
                <a:lnTo>
                  <a:pt x="43340" y="30630"/>
                </a:lnTo>
                <a:lnTo>
                  <a:pt x="43330" y="30630"/>
                </a:lnTo>
                <a:lnTo>
                  <a:pt x="43310" y="30670"/>
                </a:lnTo>
                <a:lnTo>
                  <a:pt x="43320" y="30670"/>
                </a:lnTo>
                <a:lnTo>
                  <a:pt x="43310" y="30700"/>
                </a:lnTo>
                <a:lnTo>
                  <a:pt x="43300" y="30720"/>
                </a:lnTo>
                <a:lnTo>
                  <a:pt x="43290" y="30730"/>
                </a:lnTo>
                <a:lnTo>
                  <a:pt x="43290" y="30740"/>
                </a:lnTo>
                <a:lnTo>
                  <a:pt x="43290" y="30750"/>
                </a:lnTo>
                <a:lnTo>
                  <a:pt x="43280" y="30770"/>
                </a:lnTo>
                <a:lnTo>
                  <a:pt x="43270" y="30790"/>
                </a:lnTo>
                <a:lnTo>
                  <a:pt x="43270" y="30800"/>
                </a:lnTo>
                <a:lnTo>
                  <a:pt x="43260" y="30810"/>
                </a:lnTo>
                <a:lnTo>
                  <a:pt x="43260" y="30820"/>
                </a:lnTo>
                <a:lnTo>
                  <a:pt x="43250" y="30850"/>
                </a:lnTo>
                <a:lnTo>
                  <a:pt x="43250" y="30870"/>
                </a:lnTo>
                <a:lnTo>
                  <a:pt x="43240" y="30890"/>
                </a:lnTo>
                <a:lnTo>
                  <a:pt x="43230" y="30910"/>
                </a:lnTo>
                <a:lnTo>
                  <a:pt x="43230" y="30920"/>
                </a:lnTo>
                <a:lnTo>
                  <a:pt x="43220" y="30930"/>
                </a:lnTo>
                <a:lnTo>
                  <a:pt x="43210" y="30980"/>
                </a:lnTo>
                <a:lnTo>
                  <a:pt x="43200" y="31020"/>
                </a:lnTo>
                <a:lnTo>
                  <a:pt x="43190" y="31030"/>
                </a:lnTo>
                <a:lnTo>
                  <a:pt x="43180" y="31060"/>
                </a:lnTo>
                <a:lnTo>
                  <a:pt x="43160" y="31090"/>
                </a:lnTo>
                <a:lnTo>
                  <a:pt x="43130" y="31100"/>
                </a:lnTo>
                <a:lnTo>
                  <a:pt x="43120" y="31100"/>
                </a:lnTo>
                <a:lnTo>
                  <a:pt x="43100" y="31090"/>
                </a:lnTo>
                <a:lnTo>
                  <a:pt x="43080" y="31130"/>
                </a:lnTo>
                <a:lnTo>
                  <a:pt x="42960" y="31140"/>
                </a:lnTo>
                <a:lnTo>
                  <a:pt x="42950" y="31140"/>
                </a:lnTo>
                <a:lnTo>
                  <a:pt x="42900" y="31120"/>
                </a:lnTo>
                <a:lnTo>
                  <a:pt x="42890" y="31120"/>
                </a:lnTo>
                <a:lnTo>
                  <a:pt x="42880" y="31130"/>
                </a:lnTo>
                <a:lnTo>
                  <a:pt x="42870" y="31140"/>
                </a:lnTo>
                <a:lnTo>
                  <a:pt x="42870" y="31130"/>
                </a:lnTo>
                <a:lnTo>
                  <a:pt x="42870" y="31140"/>
                </a:lnTo>
                <a:lnTo>
                  <a:pt x="42860" y="31140"/>
                </a:lnTo>
                <a:lnTo>
                  <a:pt x="42860" y="31150"/>
                </a:lnTo>
                <a:lnTo>
                  <a:pt x="42860" y="31160"/>
                </a:lnTo>
                <a:lnTo>
                  <a:pt x="42850" y="31160"/>
                </a:lnTo>
                <a:lnTo>
                  <a:pt x="42840" y="31180"/>
                </a:lnTo>
                <a:lnTo>
                  <a:pt x="42830" y="31210"/>
                </a:lnTo>
                <a:lnTo>
                  <a:pt x="42830" y="31220"/>
                </a:lnTo>
                <a:lnTo>
                  <a:pt x="42820" y="31230"/>
                </a:lnTo>
                <a:lnTo>
                  <a:pt x="42820" y="31240"/>
                </a:lnTo>
                <a:lnTo>
                  <a:pt x="42810" y="31250"/>
                </a:lnTo>
                <a:lnTo>
                  <a:pt x="42810" y="31260"/>
                </a:lnTo>
                <a:lnTo>
                  <a:pt x="42810" y="31270"/>
                </a:lnTo>
                <a:lnTo>
                  <a:pt x="42800" y="31270"/>
                </a:lnTo>
                <a:lnTo>
                  <a:pt x="42790" y="31270"/>
                </a:lnTo>
                <a:lnTo>
                  <a:pt x="42780" y="31270"/>
                </a:lnTo>
                <a:lnTo>
                  <a:pt x="42770" y="31270"/>
                </a:lnTo>
                <a:lnTo>
                  <a:pt x="42760" y="31270"/>
                </a:lnTo>
                <a:lnTo>
                  <a:pt x="42750" y="31270"/>
                </a:lnTo>
                <a:lnTo>
                  <a:pt x="42740" y="31270"/>
                </a:lnTo>
                <a:lnTo>
                  <a:pt x="42730" y="31270"/>
                </a:lnTo>
                <a:lnTo>
                  <a:pt x="42700" y="31260"/>
                </a:lnTo>
                <a:lnTo>
                  <a:pt x="42620" y="31220"/>
                </a:lnTo>
                <a:lnTo>
                  <a:pt x="42570" y="31200"/>
                </a:lnTo>
                <a:lnTo>
                  <a:pt x="42540" y="31180"/>
                </a:lnTo>
                <a:lnTo>
                  <a:pt x="42530" y="31170"/>
                </a:lnTo>
                <a:lnTo>
                  <a:pt x="42450" y="31140"/>
                </a:lnTo>
                <a:lnTo>
                  <a:pt x="42440" y="31130"/>
                </a:lnTo>
                <a:lnTo>
                  <a:pt x="42350" y="31090"/>
                </a:lnTo>
                <a:lnTo>
                  <a:pt x="42310" y="31060"/>
                </a:lnTo>
                <a:lnTo>
                  <a:pt x="42300" y="31060"/>
                </a:lnTo>
                <a:lnTo>
                  <a:pt x="42280" y="31070"/>
                </a:lnTo>
                <a:lnTo>
                  <a:pt x="42260" y="31070"/>
                </a:lnTo>
                <a:lnTo>
                  <a:pt x="42250" y="31070"/>
                </a:lnTo>
                <a:lnTo>
                  <a:pt x="42220" y="31080"/>
                </a:lnTo>
                <a:lnTo>
                  <a:pt x="42190" y="31120"/>
                </a:lnTo>
                <a:lnTo>
                  <a:pt x="42170" y="31150"/>
                </a:lnTo>
                <a:lnTo>
                  <a:pt x="42120" y="31210"/>
                </a:lnTo>
                <a:lnTo>
                  <a:pt x="42140" y="31220"/>
                </a:lnTo>
                <a:lnTo>
                  <a:pt x="42140" y="31230"/>
                </a:lnTo>
                <a:lnTo>
                  <a:pt x="42120" y="31250"/>
                </a:lnTo>
                <a:lnTo>
                  <a:pt x="42100" y="31270"/>
                </a:lnTo>
                <a:lnTo>
                  <a:pt x="42100" y="31280"/>
                </a:lnTo>
                <a:lnTo>
                  <a:pt x="42090" y="31270"/>
                </a:lnTo>
                <a:lnTo>
                  <a:pt x="42040" y="31230"/>
                </a:lnTo>
                <a:lnTo>
                  <a:pt x="42000" y="31190"/>
                </a:lnTo>
                <a:lnTo>
                  <a:pt x="41970" y="31180"/>
                </a:lnTo>
                <a:lnTo>
                  <a:pt x="41950" y="31160"/>
                </a:lnTo>
                <a:lnTo>
                  <a:pt x="41910" y="31130"/>
                </a:lnTo>
                <a:lnTo>
                  <a:pt x="41550" y="31390"/>
                </a:lnTo>
                <a:lnTo>
                  <a:pt x="41460" y="31350"/>
                </a:lnTo>
                <a:lnTo>
                  <a:pt x="41450" y="31350"/>
                </a:lnTo>
                <a:lnTo>
                  <a:pt x="41440" y="31340"/>
                </a:lnTo>
                <a:lnTo>
                  <a:pt x="41380" y="31320"/>
                </a:lnTo>
                <a:lnTo>
                  <a:pt x="41380" y="31340"/>
                </a:lnTo>
                <a:lnTo>
                  <a:pt x="41330" y="31330"/>
                </a:lnTo>
                <a:lnTo>
                  <a:pt x="41320" y="31350"/>
                </a:lnTo>
                <a:lnTo>
                  <a:pt x="41320" y="31380"/>
                </a:lnTo>
                <a:lnTo>
                  <a:pt x="41320" y="31390"/>
                </a:lnTo>
                <a:lnTo>
                  <a:pt x="41220" y="31380"/>
                </a:lnTo>
                <a:lnTo>
                  <a:pt x="40970" y="31690"/>
                </a:lnTo>
                <a:lnTo>
                  <a:pt x="40530" y="32250"/>
                </a:lnTo>
                <a:lnTo>
                  <a:pt x="40510" y="32240"/>
                </a:lnTo>
                <a:lnTo>
                  <a:pt x="40500" y="32230"/>
                </a:lnTo>
                <a:lnTo>
                  <a:pt x="40490" y="32230"/>
                </a:lnTo>
                <a:lnTo>
                  <a:pt x="40490" y="32220"/>
                </a:lnTo>
                <a:lnTo>
                  <a:pt x="40480" y="32210"/>
                </a:lnTo>
                <a:lnTo>
                  <a:pt x="40450" y="32190"/>
                </a:lnTo>
                <a:lnTo>
                  <a:pt x="40430" y="32180"/>
                </a:lnTo>
                <a:lnTo>
                  <a:pt x="40410" y="32160"/>
                </a:lnTo>
                <a:lnTo>
                  <a:pt x="40400" y="32150"/>
                </a:lnTo>
                <a:lnTo>
                  <a:pt x="40380" y="32140"/>
                </a:lnTo>
                <a:lnTo>
                  <a:pt x="40360" y="32130"/>
                </a:lnTo>
                <a:lnTo>
                  <a:pt x="40360" y="32120"/>
                </a:lnTo>
                <a:lnTo>
                  <a:pt x="40350" y="32110"/>
                </a:lnTo>
                <a:lnTo>
                  <a:pt x="40330" y="32100"/>
                </a:lnTo>
                <a:lnTo>
                  <a:pt x="40320" y="32100"/>
                </a:lnTo>
                <a:lnTo>
                  <a:pt x="40320" y="32090"/>
                </a:lnTo>
                <a:lnTo>
                  <a:pt x="40300" y="32080"/>
                </a:lnTo>
                <a:lnTo>
                  <a:pt x="40290" y="32070"/>
                </a:lnTo>
                <a:lnTo>
                  <a:pt x="40270" y="32060"/>
                </a:lnTo>
                <a:lnTo>
                  <a:pt x="40260" y="32050"/>
                </a:lnTo>
                <a:lnTo>
                  <a:pt x="40250" y="32040"/>
                </a:lnTo>
                <a:lnTo>
                  <a:pt x="40210" y="32010"/>
                </a:lnTo>
                <a:lnTo>
                  <a:pt x="40160" y="31970"/>
                </a:lnTo>
                <a:lnTo>
                  <a:pt x="40100" y="31930"/>
                </a:lnTo>
                <a:lnTo>
                  <a:pt x="40060" y="31900"/>
                </a:lnTo>
                <a:lnTo>
                  <a:pt x="40020" y="31870"/>
                </a:lnTo>
                <a:lnTo>
                  <a:pt x="39990" y="31870"/>
                </a:lnTo>
                <a:lnTo>
                  <a:pt x="39970" y="31880"/>
                </a:lnTo>
                <a:lnTo>
                  <a:pt x="39940" y="31880"/>
                </a:lnTo>
                <a:lnTo>
                  <a:pt x="39910" y="31890"/>
                </a:lnTo>
                <a:lnTo>
                  <a:pt x="39880" y="31900"/>
                </a:lnTo>
                <a:lnTo>
                  <a:pt x="39850" y="31900"/>
                </a:lnTo>
                <a:lnTo>
                  <a:pt x="39850" y="31910"/>
                </a:lnTo>
                <a:lnTo>
                  <a:pt x="39850" y="31970"/>
                </a:lnTo>
                <a:lnTo>
                  <a:pt x="39860" y="32040"/>
                </a:lnTo>
                <a:lnTo>
                  <a:pt x="39860" y="32050"/>
                </a:lnTo>
                <a:lnTo>
                  <a:pt x="39860" y="32060"/>
                </a:lnTo>
                <a:lnTo>
                  <a:pt x="39870" y="32140"/>
                </a:lnTo>
                <a:lnTo>
                  <a:pt x="39880" y="32140"/>
                </a:lnTo>
                <a:lnTo>
                  <a:pt x="39940" y="32130"/>
                </a:lnTo>
                <a:lnTo>
                  <a:pt x="39950" y="32140"/>
                </a:lnTo>
                <a:lnTo>
                  <a:pt x="39950" y="32150"/>
                </a:lnTo>
                <a:lnTo>
                  <a:pt x="39950" y="32160"/>
                </a:lnTo>
                <a:lnTo>
                  <a:pt x="39950" y="32170"/>
                </a:lnTo>
                <a:lnTo>
                  <a:pt x="39950" y="32180"/>
                </a:lnTo>
                <a:lnTo>
                  <a:pt x="39940" y="32180"/>
                </a:lnTo>
                <a:lnTo>
                  <a:pt x="39930" y="32170"/>
                </a:lnTo>
                <a:lnTo>
                  <a:pt x="39930" y="32180"/>
                </a:lnTo>
                <a:lnTo>
                  <a:pt x="39910" y="32180"/>
                </a:lnTo>
                <a:lnTo>
                  <a:pt x="39890" y="32190"/>
                </a:lnTo>
                <a:lnTo>
                  <a:pt x="39870" y="32200"/>
                </a:lnTo>
                <a:lnTo>
                  <a:pt x="39850" y="32210"/>
                </a:lnTo>
                <a:lnTo>
                  <a:pt x="39830" y="32210"/>
                </a:lnTo>
                <a:lnTo>
                  <a:pt x="39820" y="32220"/>
                </a:lnTo>
                <a:lnTo>
                  <a:pt x="39810" y="32220"/>
                </a:lnTo>
                <a:lnTo>
                  <a:pt x="39810" y="32230"/>
                </a:lnTo>
                <a:lnTo>
                  <a:pt x="39800" y="32260"/>
                </a:lnTo>
                <a:lnTo>
                  <a:pt x="39790" y="32290"/>
                </a:lnTo>
                <a:lnTo>
                  <a:pt x="39770" y="32350"/>
                </a:lnTo>
                <a:lnTo>
                  <a:pt x="39760" y="32350"/>
                </a:lnTo>
                <a:lnTo>
                  <a:pt x="39750" y="32360"/>
                </a:lnTo>
                <a:lnTo>
                  <a:pt x="39740" y="32360"/>
                </a:lnTo>
                <a:lnTo>
                  <a:pt x="39730" y="32360"/>
                </a:lnTo>
                <a:lnTo>
                  <a:pt x="39720" y="32360"/>
                </a:lnTo>
                <a:lnTo>
                  <a:pt x="39690" y="32370"/>
                </a:lnTo>
                <a:lnTo>
                  <a:pt x="39660" y="32370"/>
                </a:lnTo>
                <a:lnTo>
                  <a:pt x="39660" y="32360"/>
                </a:lnTo>
                <a:lnTo>
                  <a:pt x="39670" y="32350"/>
                </a:lnTo>
                <a:lnTo>
                  <a:pt x="39670" y="32330"/>
                </a:lnTo>
                <a:lnTo>
                  <a:pt x="39670" y="32320"/>
                </a:lnTo>
                <a:lnTo>
                  <a:pt x="39680" y="32320"/>
                </a:lnTo>
                <a:lnTo>
                  <a:pt x="39680" y="32310"/>
                </a:lnTo>
                <a:lnTo>
                  <a:pt x="39680" y="32300"/>
                </a:lnTo>
                <a:lnTo>
                  <a:pt x="39680" y="32290"/>
                </a:lnTo>
                <a:lnTo>
                  <a:pt x="39690" y="32280"/>
                </a:lnTo>
                <a:lnTo>
                  <a:pt x="39700" y="32240"/>
                </a:lnTo>
                <a:lnTo>
                  <a:pt x="39710" y="32210"/>
                </a:lnTo>
                <a:lnTo>
                  <a:pt x="39680" y="32200"/>
                </a:lnTo>
                <a:lnTo>
                  <a:pt x="39640" y="32200"/>
                </a:lnTo>
                <a:lnTo>
                  <a:pt x="39640" y="32190"/>
                </a:lnTo>
                <a:lnTo>
                  <a:pt x="39630" y="32200"/>
                </a:lnTo>
                <a:lnTo>
                  <a:pt x="39620" y="32210"/>
                </a:lnTo>
                <a:lnTo>
                  <a:pt x="39610" y="32220"/>
                </a:lnTo>
                <a:lnTo>
                  <a:pt x="39600" y="32230"/>
                </a:lnTo>
                <a:lnTo>
                  <a:pt x="39580" y="32230"/>
                </a:lnTo>
                <a:lnTo>
                  <a:pt x="39540" y="32030"/>
                </a:lnTo>
                <a:lnTo>
                  <a:pt x="39540" y="32020"/>
                </a:lnTo>
                <a:lnTo>
                  <a:pt x="39500" y="32030"/>
                </a:lnTo>
                <a:lnTo>
                  <a:pt x="39460" y="32030"/>
                </a:lnTo>
                <a:lnTo>
                  <a:pt x="39420" y="32040"/>
                </a:lnTo>
                <a:lnTo>
                  <a:pt x="39400" y="32040"/>
                </a:lnTo>
                <a:lnTo>
                  <a:pt x="39390" y="32050"/>
                </a:lnTo>
                <a:lnTo>
                  <a:pt x="39380" y="32000"/>
                </a:lnTo>
                <a:lnTo>
                  <a:pt x="39400" y="32000"/>
                </a:lnTo>
                <a:lnTo>
                  <a:pt x="39410" y="32000"/>
                </a:lnTo>
                <a:lnTo>
                  <a:pt x="39410" y="31960"/>
                </a:lnTo>
                <a:lnTo>
                  <a:pt x="39390" y="31930"/>
                </a:lnTo>
                <a:lnTo>
                  <a:pt x="39380" y="31900"/>
                </a:lnTo>
                <a:lnTo>
                  <a:pt x="39360" y="31890"/>
                </a:lnTo>
                <a:lnTo>
                  <a:pt x="39340" y="31900"/>
                </a:lnTo>
                <a:lnTo>
                  <a:pt x="39330" y="31900"/>
                </a:lnTo>
                <a:lnTo>
                  <a:pt x="39320" y="31900"/>
                </a:lnTo>
                <a:lnTo>
                  <a:pt x="39270" y="31900"/>
                </a:lnTo>
                <a:lnTo>
                  <a:pt x="39250" y="31910"/>
                </a:lnTo>
                <a:lnTo>
                  <a:pt x="39240" y="31910"/>
                </a:lnTo>
                <a:lnTo>
                  <a:pt x="39240" y="31880"/>
                </a:lnTo>
                <a:lnTo>
                  <a:pt x="39230" y="31830"/>
                </a:lnTo>
                <a:lnTo>
                  <a:pt x="39220" y="31780"/>
                </a:lnTo>
                <a:lnTo>
                  <a:pt x="39210" y="31740"/>
                </a:lnTo>
                <a:lnTo>
                  <a:pt x="39210" y="31720"/>
                </a:lnTo>
                <a:lnTo>
                  <a:pt x="39200" y="31700"/>
                </a:lnTo>
                <a:lnTo>
                  <a:pt x="39200" y="31680"/>
                </a:lnTo>
                <a:lnTo>
                  <a:pt x="39200" y="31670"/>
                </a:lnTo>
                <a:lnTo>
                  <a:pt x="39190" y="31650"/>
                </a:lnTo>
                <a:lnTo>
                  <a:pt x="39190" y="31640"/>
                </a:lnTo>
                <a:lnTo>
                  <a:pt x="39170" y="31640"/>
                </a:lnTo>
                <a:lnTo>
                  <a:pt x="39150" y="31650"/>
                </a:lnTo>
                <a:lnTo>
                  <a:pt x="39130" y="31650"/>
                </a:lnTo>
                <a:lnTo>
                  <a:pt x="39100" y="31650"/>
                </a:lnTo>
                <a:lnTo>
                  <a:pt x="39090" y="31650"/>
                </a:lnTo>
                <a:lnTo>
                  <a:pt x="39080" y="31590"/>
                </a:lnTo>
                <a:lnTo>
                  <a:pt x="39080" y="31550"/>
                </a:lnTo>
                <a:lnTo>
                  <a:pt x="39070" y="31510"/>
                </a:lnTo>
                <a:lnTo>
                  <a:pt x="39070" y="31490"/>
                </a:lnTo>
                <a:lnTo>
                  <a:pt x="39070" y="31480"/>
                </a:lnTo>
                <a:lnTo>
                  <a:pt x="39060" y="31460"/>
                </a:lnTo>
                <a:lnTo>
                  <a:pt x="39060" y="31430"/>
                </a:lnTo>
                <a:lnTo>
                  <a:pt x="39050" y="31410"/>
                </a:lnTo>
                <a:lnTo>
                  <a:pt x="39050" y="31400"/>
                </a:lnTo>
                <a:lnTo>
                  <a:pt x="39050" y="31390"/>
                </a:lnTo>
                <a:lnTo>
                  <a:pt x="39050" y="31370"/>
                </a:lnTo>
                <a:lnTo>
                  <a:pt x="39040" y="31350"/>
                </a:lnTo>
                <a:lnTo>
                  <a:pt x="39040" y="31340"/>
                </a:lnTo>
                <a:lnTo>
                  <a:pt x="39040" y="31330"/>
                </a:lnTo>
                <a:lnTo>
                  <a:pt x="39040" y="31310"/>
                </a:lnTo>
                <a:lnTo>
                  <a:pt x="39030" y="31290"/>
                </a:lnTo>
                <a:lnTo>
                  <a:pt x="39030" y="31270"/>
                </a:lnTo>
                <a:lnTo>
                  <a:pt x="39030" y="31250"/>
                </a:lnTo>
                <a:lnTo>
                  <a:pt x="39020" y="31210"/>
                </a:lnTo>
                <a:lnTo>
                  <a:pt x="39010" y="31170"/>
                </a:lnTo>
                <a:lnTo>
                  <a:pt x="39010" y="31160"/>
                </a:lnTo>
                <a:lnTo>
                  <a:pt x="39010" y="31140"/>
                </a:lnTo>
                <a:lnTo>
                  <a:pt x="39010" y="31130"/>
                </a:lnTo>
                <a:lnTo>
                  <a:pt x="39000" y="31120"/>
                </a:lnTo>
                <a:lnTo>
                  <a:pt x="39000" y="31110"/>
                </a:lnTo>
                <a:lnTo>
                  <a:pt x="38990" y="31100"/>
                </a:lnTo>
                <a:lnTo>
                  <a:pt x="38980" y="31090"/>
                </a:lnTo>
                <a:lnTo>
                  <a:pt x="38970" y="31080"/>
                </a:lnTo>
                <a:lnTo>
                  <a:pt x="38960" y="31080"/>
                </a:lnTo>
                <a:lnTo>
                  <a:pt x="38960" y="31070"/>
                </a:lnTo>
                <a:lnTo>
                  <a:pt x="38950" y="31060"/>
                </a:lnTo>
                <a:lnTo>
                  <a:pt x="38940" y="31050"/>
                </a:lnTo>
                <a:lnTo>
                  <a:pt x="38920" y="31050"/>
                </a:lnTo>
                <a:lnTo>
                  <a:pt x="38890" y="31020"/>
                </a:lnTo>
                <a:lnTo>
                  <a:pt x="38850" y="30990"/>
                </a:lnTo>
                <a:lnTo>
                  <a:pt x="38820" y="30970"/>
                </a:lnTo>
                <a:lnTo>
                  <a:pt x="38790" y="30950"/>
                </a:lnTo>
                <a:lnTo>
                  <a:pt x="38790" y="30940"/>
                </a:lnTo>
                <a:lnTo>
                  <a:pt x="38780" y="30940"/>
                </a:lnTo>
                <a:lnTo>
                  <a:pt x="38770" y="30930"/>
                </a:lnTo>
                <a:lnTo>
                  <a:pt x="38750" y="30920"/>
                </a:lnTo>
                <a:lnTo>
                  <a:pt x="38740" y="30910"/>
                </a:lnTo>
                <a:lnTo>
                  <a:pt x="38720" y="30890"/>
                </a:lnTo>
                <a:lnTo>
                  <a:pt x="38710" y="30890"/>
                </a:lnTo>
                <a:lnTo>
                  <a:pt x="38680" y="30860"/>
                </a:lnTo>
                <a:lnTo>
                  <a:pt x="38650" y="30840"/>
                </a:lnTo>
                <a:lnTo>
                  <a:pt x="38620" y="30820"/>
                </a:lnTo>
                <a:lnTo>
                  <a:pt x="38580" y="30790"/>
                </a:lnTo>
                <a:lnTo>
                  <a:pt x="38560" y="30780"/>
                </a:lnTo>
                <a:lnTo>
                  <a:pt x="38550" y="30770"/>
                </a:lnTo>
                <a:lnTo>
                  <a:pt x="38540" y="30770"/>
                </a:lnTo>
                <a:lnTo>
                  <a:pt x="38490" y="30740"/>
                </a:lnTo>
                <a:lnTo>
                  <a:pt x="38440" y="30700"/>
                </a:lnTo>
                <a:lnTo>
                  <a:pt x="38420" y="30690"/>
                </a:lnTo>
                <a:lnTo>
                  <a:pt x="38400" y="30680"/>
                </a:lnTo>
                <a:lnTo>
                  <a:pt x="38370" y="30660"/>
                </a:lnTo>
                <a:lnTo>
                  <a:pt x="38340" y="30640"/>
                </a:lnTo>
                <a:lnTo>
                  <a:pt x="38330" y="30630"/>
                </a:lnTo>
                <a:lnTo>
                  <a:pt x="38310" y="30620"/>
                </a:lnTo>
                <a:lnTo>
                  <a:pt x="38300" y="30610"/>
                </a:lnTo>
                <a:lnTo>
                  <a:pt x="38290" y="30600"/>
                </a:lnTo>
                <a:lnTo>
                  <a:pt x="38270" y="30590"/>
                </a:lnTo>
                <a:lnTo>
                  <a:pt x="38240" y="30570"/>
                </a:lnTo>
                <a:lnTo>
                  <a:pt x="38210" y="30610"/>
                </a:lnTo>
                <a:lnTo>
                  <a:pt x="38200" y="30610"/>
                </a:lnTo>
                <a:lnTo>
                  <a:pt x="38160" y="30600"/>
                </a:lnTo>
                <a:lnTo>
                  <a:pt x="38150" y="30560"/>
                </a:lnTo>
                <a:lnTo>
                  <a:pt x="38140" y="30540"/>
                </a:lnTo>
                <a:lnTo>
                  <a:pt x="38120" y="30500"/>
                </a:lnTo>
                <a:lnTo>
                  <a:pt x="38110" y="30470"/>
                </a:lnTo>
                <a:lnTo>
                  <a:pt x="38090" y="30460"/>
                </a:lnTo>
                <a:lnTo>
                  <a:pt x="38090" y="30450"/>
                </a:lnTo>
                <a:lnTo>
                  <a:pt x="38080" y="30440"/>
                </a:lnTo>
                <a:lnTo>
                  <a:pt x="38070" y="30430"/>
                </a:lnTo>
                <a:lnTo>
                  <a:pt x="38070" y="30420"/>
                </a:lnTo>
                <a:lnTo>
                  <a:pt x="38060" y="30410"/>
                </a:lnTo>
                <a:lnTo>
                  <a:pt x="38050" y="30400"/>
                </a:lnTo>
                <a:lnTo>
                  <a:pt x="38040" y="30380"/>
                </a:lnTo>
                <a:lnTo>
                  <a:pt x="38030" y="30370"/>
                </a:lnTo>
                <a:lnTo>
                  <a:pt x="38020" y="30350"/>
                </a:lnTo>
                <a:lnTo>
                  <a:pt x="37970" y="30280"/>
                </a:lnTo>
                <a:lnTo>
                  <a:pt x="37970" y="30270"/>
                </a:lnTo>
                <a:lnTo>
                  <a:pt x="37960" y="30270"/>
                </a:lnTo>
                <a:lnTo>
                  <a:pt x="37940" y="30250"/>
                </a:lnTo>
                <a:lnTo>
                  <a:pt x="37920" y="30280"/>
                </a:lnTo>
                <a:lnTo>
                  <a:pt x="37900" y="30320"/>
                </a:lnTo>
                <a:lnTo>
                  <a:pt x="37880" y="30350"/>
                </a:lnTo>
                <a:lnTo>
                  <a:pt x="37860" y="30370"/>
                </a:lnTo>
                <a:lnTo>
                  <a:pt x="37830" y="30410"/>
                </a:lnTo>
                <a:lnTo>
                  <a:pt x="37800" y="30420"/>
                </a:lnTo>
                <a:lnTo>
                  <a:pt x="37770" y="30440"/>
                </a:lnTo>
                <a:lnTo>
                  <a:pt x="37730" y="30450"/>
                </a:lnTo>
                <a:lnTo>
                  <a:pt x="37710" y="30460"/>
                </a:lnTo>
                <a:lnTo>
                  <a:pt x="37700" y="30460"/>
                </a:lnTo>
                <a:lnTo>
                  <a:pt x="37680" y="30470"/>
                </a:lnTo>
                <a:lnTo>
                  <a:pt x="37670" y="30470"/>
                </a:lnTo>
                <a:lnTo>
                  <a:pt x="37650" y="30460"/>
                </a:lnTo>
                <a:lnTo>
                  <a:pt x="37640" y="30460"/>
                </a:lnTo>
                <a:lnTo>
                  <a:pt x="37630" y="30460"/>
                </a:lnTo>
                <a:lnTo>
                  <a:pt x="37610" y="30450"/>
                </a:lnTo>
                <a:lnTo>
                  <a:pt x="37600" y="30440"/>
                </a:lnTo>
                <a:lnTo>
                  <a:pt x="37610" y="30440"/>
                </a:lnTo>
                <a:lnTo>
                  <a:pt x="37610" y="30430"/>
                </a:lnTo>
                <a:lnTo>
                  <a:pt x="37590" y="30430"/>
                </a:lnTo>
                <a:lnTo>
                  <a:pt x="37580" y="30420"/>
                </a:lnTo>
                <a:lnTo>
                  <a:pt x="37570" y="30410"/>
                </a:lnTo>
                <a:lnTo>
                  <a:pt x="37560" y="30410"/>
                </a:lnTo>
                <a:lnTo>
                  <a:pt x="37560" y="30400"/>
                </a:lnTo>
                <a:lnTo>
                  <a:pt x="37560" y="30380"/>
                </a:lnTo>
                <a:lnTo>
                  <a:pt x="37560" y="30360"/>
                </a:lnTo>
                <a:lnTo>
                  <a:pt x="37560" y="30350"/>
                </a:lnTo>
                <a:lnTo>
                  <a:pt x="37560" y="30340"/>
                </a:lnTo>
                <a:lnTo>
                  <a:pt x="37550" y="30330"/>
                </a:lnTo>
                <a:lnTo>
                  <a:pt x="37560" y="30330"/>
                </a:lnTo>
                <a:lnTo>
                  <a:pt x="37550" y="30320"/>
                </a:lnTo>
                <a:lnTo>
                  <a:pt x="37590" y="30280"/>
                </a:lnTo>
                <a:lnTo>
                  <a:pt x="37560" y="30240"/>
                </a:lnTo>
                <a:lnTo>
                  <a:pt x="37550" y="30240"/>
                </a:lnTo>
                <a:lnTo>
                  <a:pt x="37540" y="30240"/>
                </a:lnTo>
                <a:lnTo>
                  <a:pt x="37530" y="30240"/>
                </a:lnTo>
                <a:lnTo>
                  <a:pt x="37360" y="30250"/>
                </a:lnTo>
                <a:lnTo>
                  <a:pt x="37260" y="30250"/>
                </a:lnTo>
                <a:lnTo>
                  <a:pt x="37090" y="30260"/>
                </a:lnTo>
                <a:lnTo>
                  <a:pt x="37020" y="30260"/>
                </a:lnTo>
                <a:lnTo>
                  <a:pt x="37000" y="30260"/>
                </a:lnTo>
                <a:lnTo>
                  <a:pt x="36900" y="30270"/>
                </a:lnTo>
                <a:lnTo>
                  <a:pt x="36860" y="30260"/>
                </a:lnTo>
                <a:lnTo>
                  <a:pt x="36840" y="30200"/>
                </a:lnTo>
                <a:lnTo>
                  <a:pt x="36790" y="30210"/>
                </a:lnTo>
                <a:lnTo>
                  <a:pt x="36780" y="30210"/>
                </a:lnTo>
                <a:lnTo>
                  <a:pt x="36770" y="30210"/>
                </a:lnTo>
                <a:lnTo>
                  <a:pt x="36750" y="30210"/>
                </a:lnTo>
                <a:lnTo>
                  <a:pt x="36670" y="30230"/>
                </a:lnTo>
                <a:lnTo>
                  <a:pt x="36630" y="30230"/>
                </a:lnTo>
                <a:lnTo>
                  <a:pt x="36550" y="30250"/>
                </a:lnTo>
                <a:lnTo>
                  <a:pt x="36520" y="30250"/>
                </a:lnTo>
                <a:lnTo>
                  <a:pt x="36420" y="30270"/>
                </a:lnTo>
                <a:lnTo>
                  <a:pt x="36410" y="30180"/>
                </a:lnTo>
                <a:lnTo>
                  <a:pt x="36400" y="30140"/>
                </a:lnTo>
                <a:lnTo>
                  <a:pt x="36400" y="30110"/>
                </a:lnTo>
                <a:lnTo>
                  <a:pt x="36390" y="30080"/>
                </a:lnTo>
                <a:lnTo>
                  <a:pt x="36380" y="30030"/>
                </a:lnTo>
                <a:lnTo>
                  <a:pt x="36370" y="29950"/>
                </a:lnTo>
                <a:lnTo>
                  <a:pt x="36360" y="29920"/>
                </a:lnTo>
                <a:lnTo>
                  <a:pt x="36360" y="29900"/>
                </a:lnTo>
                <a:lnTo>
                  <a:pt x="36350" y="29860"/>
                </a:lnTo>
                <a:lnTo>
                  <a:pt x="36350" y="29810"/>
                </a:lnTo>
                <a:lnTo>
                  <a:pt x="36340" y="29790"/>
                </a:lnTo>
                <a:lnTo>
                  <a:pt x="36340" y="29760"/>
                </a:lnTo>
                <a:lnTo>
                  <a:pt x="36330" y="29740"/>
                </a:lnTo>
                <a:lnTo>
                  <a:pt x="36330" y="29720"/>
                </a:lnTo>
                <a:lnTo>
                  <a:pt x="36330" y="29710"/>
                </a:lnTo>
                <a:lnTo>
                  <a:pt x="36320" y="29680"/>
                </a:lnTo>
                <a:lnTo>
                  <a:pt x="36320" y="29630"/>
                </a:lnTo>
                <a:lnTo>
                  <a:pt x="36310" y="29590"/>
                </a:lnTo>
                <a:lnTo>
                  <a:pt x="36310" y="29570"/>
                </a:lnTo>
                <a:lnTo>
                  <a:pt x="36310" y="29560"/>
                </a:lnTo>
                <a:lnTo>
                  <a:pt x="36300" y="29530"/>
                </a:lnTo>
                <a:lnTo>
                  <a:pt x="36290" y="29480"/>
                </a:lnTo>
                <a:lnTo>
                  <a:pt x="36290" y="29460"/>
                </a:lnTo>
                <a:lnTo>
                  <a:pt x="36280" y="29400"/>
                </a:lnTo>
                <a:lnTo>
                  <a:pt x="36270" y="2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