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Madonas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Madon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69040" y="25980"/>
                </a:moveTo>
                <a:lnTo>
                  <a:pt x="69040" y="25990"/>
                </a:lnTo>
                <a:lnTo>
                  <a:pt x="69040" y="26000"/>
                </a:lnTo>
                <a:lnTo>
                  <a:pt x="69040" y="26010"/>
                </a:lnTo>
                <a:lnTo>
                  <a:pt x="69040" y="26020"/>
                </a:lnTo>
                <a:lnTo>
                  <a:pt x="69030" y="26020"/>
                </a:lnTo>
                <a:lnTo>
                  <a:pt x="69030" y="26030"/>
                </a:lnTo>
                <a:lnTo>
                  <a:pt x="69040" y="26030"/>
                </a:lnTo>
                <a:lnTo>
                  <a:pt x="69050" y="26030"/>
                </a:lnTo>
                <a:lnTo>
                  <a:pt x="69050" y="26020"/>
                </a:lnTo>
                <a:lnTo>
                  <a:pt x="69060" y="26020"/>
                </a:lnTo>
                <a:lnTo>
                  <a:pt x="69070" y="26020"/>
                </a:lnTo>
                <a:lnTo>
                  <a:pt x="69070" y="26030"/>
                </a:lnTo>
                <a:lnTo>
                  <a:pt x="69080" y="26030"/>
                </a:lnTo>
                <a:lnTo>
                  <a:pt x="69090" y="26030"/>
                </a:lnTo>
                <a:lnTo>
                  <a:pt x="69090" y="26040"/>
                </a:lnTo>
                <a:lnTo>
                  <a:pt x="69100" y="26040"/>
                </a:lnTo>
                <a:lnTo>
                  <a:pt x="69100" y="26050"/>
                </a:lnTo>
                <a:lnTo>
                  <a:pt x="69110" y="26050"/>
                </a:lnTo>
                <a:lnTo>
                  <a:pt x="69110" y="26060"/>
                </a:lnTo>
                <a:lnTo>
                  <a:pt x="69110" y="26070"/>
                </a:lnTo>
                <a:lnTo>
                  <a:pt x="69100" y="26070"/>
                </a:lnTo>
                <a:lnTo>
                  <a:pt x="69110" y="26070"/>
                </a:lnTo>
                <a:lnTo>
                  <a:pt x="69120" y="26070"/>
                </a:lnTo>
                <a:lnTo>
                  <a:pt x="69120" y="26060"/>
                </a:lnTo>
                <a:lnTo>
                  <a:pt x="69130" y="26060"/>
                </a:lnTo>
                <a:lnTo>
                  <a:pt x="69130" y="26050"/>
                </a:lnTo>
                <a:lnTo>
                  <a:pt x="69140" y="26040"/>
                </a:lnTo>
                <a:lnTo>
                  <a:pt x="69150" y="26040"/>
                </a:lnTo>
                <a:lnTo>
                  <a:pt x="69160" y="26040"/>
                </a:lnTo>
                <a:lnTo>
                  <a:pt x="69170" y="26050"/>
                </a:lnTo>
                <a:lnTo>
                  <a:pt x="69170" y="26060"/>
                </a:lnTo>
                <a:lnTo>
                  <a:pt x="69180" y="26060"/>
                </a:lnTo>
                <a:lnTo>
                  <a:pt x="69180" y="26050"/>
                </a:lnTo>
                <a:lnTo>
                  <a:pt x="69190" y="26040"/>
                </a:lnTo>
                <a:lnTo>
                  <a:pt x="69200" y="26040"/>
                </a:lnTo>
                <a:lnTo>
                  <a:pt x="69210" y="26040"/>
                </a:lnTo>
                <a:lnTo>
                  <a:pt x="69220" y="26040"/>
                </a:lnTo>
                <a:lnTo>
                  <a:pt x="69220" y="26030"/>
                </a:lnTo>
                <a:lnTo>
                  <a:pt x="69230" y="26030"/>
                </a:lnTo>
                <a:lnTo>
                  <a:pt x="69230" y="26040"/>
                </a:lnTo>
                <a:lnTo>
                  <a:pt x="69240" y="26040"/>
                </a:lnTo>
                <a:lnTo>
                  <a:pt x="69250" y="26040"/>
                </a:lnTo>
                <a:lnTo>
                  <a:pt x="69250" y="26050"/>
                </a:lnTo>
                <a:lnTo>
                  <a:pt x="69240" y="26060"/>
                </a:lnTo>
                <a:lnTo>
                  <a:pt x="69250" y="26060"/>
                </a:lnTo>
                <a:lnTo>
                  <a:pt x="69260" y="26060"/>
                </a:lnTo>
                <a:lnTo>
                  <a:pt x="69260" y="26050"/>
                </a:lnTo>
                <a:lnTo>
                  <a:pt x="69270" y="26060"/>
                </a:lnTo>
                <a:lnTo>
                  <a:pt x="69270" y="26050"/>
                </a:lnTo>
                <a:lnTo>
                  <a:pt x="69270" y="26040"/>
                </a:lnTo>
                <a:lnTo>
                  <a:pt x="69260" y="26030"/>
                </a:lnTo>
                <a:lnTo>
                  <a:pt x="69260" y="26020"/>
                </a:lnTo>
                <a:lnTo>
                  <a:pt x="69260" y="26010"/>
                </a:lnTo>
                <a:lnTo>
                  <a:pt x="69260" y="26000"/>
                </a:lnTo>
                <a:lnTo>
                  <a:pt x="69270" y="26000"/>
                </a:lnTo>
                <a:lnTo>
                  <a:pt x="69270" y="26010"/>
                </a:lnTo>
                <a:lnTo>
                  <a:pt x="69280" y="26010"/>
                </a:lnTo>
                <a:lnTo>
                  <a:pt x="69280" y="26000"/>
                </a:lnTo>
                <a:lnTo>
                  <a:pt x="69290" y="26000"/>
                </a:lnTo>
                <a:lnTo>
                  <a:pt x="69300" y="26000"/>
                </a:lnTo>
                <a:lnTo>
                  <a:pt x="69310" y="26000"/>
                </a:lnTo>
                <a:lnTo>
                  <a:pt x="69310" y="25990"/>
                </a:lnTo>
                <a:lnTo>
                  <a:pt x="69310" y="25980"/>
                </a:lnTo>
                <a:lnTo>
                  <a:pt x="69310" y="25970"/>
                </a:lnTo>
                <a:lnTo>
                  <a:pt x="69310" y="25960"/>
                </a:lnTo>
                <a:lnTo>
                  <a:pt x="69310" y="25950"/>
                </a:lnTo>
                <a:lnTo>
                  <a:pt x="69320" y="25950"/>
                </a:lnTo>
                <a:lnTo>
                  <a:pt x="69320" y="25960"/>
                </a:lnTo>
                <a:lnTo>
                  <a:pt x="69330" y="25960"/>
                </a:lnTo>
                <a:lnTo>
                  <a:pt x="69330" y="25950"/>
                </a:lnTo>
                <a:lnTo>
                  <a:pt x="69340" y="25950"/>
                </a:lnTo>
                <a:lnTo>
                  <a:pt x="69350" y="25950"/>
                </a:lnTo>
                <a:lnTo>
                  <a:pt x="69350" y="25960"/>
                </a:lnTo>
                <a:lnTo>
                  <a:pt x="69360" y="25960"/>
                </a:lnTo>
                <a:lnTo>
                  <a:pt x="69370" y="25950"/>
                </a:lnTo>
                <a:lnTo>
                  <a:pt x="69370" y="25940"/>
                </a:lnTo>
                <a:lnTo>
                  <a:pt x="69380" y="25940"/>
                </a:lnTo>
                <a:lnTo>
                  <a:pt x="69380" y="25930"/>
                </a:lnTo>
                <a:lnTo>
                  <a:pt x="69390" y="25930"/>
                </a:lnTo>
                <a:lnTo>
                  <a:pt x="69380" y="25930"/>
                </a:lnTo>
                <a:lnTo>
                  <a:pt x="69380" y="25920"/>
                </a:lnTo>
                <a:lnTo>
                  <a:pt x="69390" y="25920"/>
                </a:lnTo>
                <a:lnTo>
                  <a:pt x="69400" y="25920"/>
                </a:lnTo>
                <a:lnTo>
                  <a:pt x="69400" y="25930"/>
                </a:lnTo>
                <a:lnTo>
                  <a:pt x="69410" y="25930"/>
                </a:lnTo>
                <a:lnTo>
                  <a:pt x="69410" y="25920"/>
                </a:lnTo>
                <a:lnTo>
                  <a:pt x="69400" y="25920"/>
                </a:lnTo>
                <a:lnTo>
                  <a:pt x="69400" y="25910"/>
                </a:lnTo>
                <a:lnTo>
                  <a:pt x="69410" y="25920"/>
                </a:lnTo>
                <a:lnTo>
                  <a:pt x="69420" y="25920"/>
                </a:lnTo>
                <a:lnTo>
                  <a:pt x="69420" y="25930"/>
                </a:lnTo>
                <a:lnTo>
                  <a:pt x="69420" y="25920"/>
                </a:lnTo>
                <a:lnTo>
                  <a:pt x="69420" y="25910"/>
                </a:lnTo>
                <a:lnTo>
                  <a:pt x="69430" y="25910"/>
                </a:lnTo>
                <a:lnTo>
                  <a:pt x="69440" y="25910"/>
                </a:lnTo>
                <a:lnTo>
                  <a:pt x="69450" y="25910"/>
                </a:lnTo>
                <a:lnTo>
                  <a:pt x="69450" y="25900"/>
                </a:lnTo>
                <a:lnTo>
                  <a:pt x="69460" y="25900"/>
                </a:lnTo>
                <a:lnTo>
                  <a:pt x="69460" y="25910"/>
                </a:lnTo>
                <a:lnTo>
                  <a:pt x="69470" y="25910"/>
                </a:lnTo>
                <a:lnTo>
                  <a:pt x="69470" y="25920"/>
                </a:lnTo>
                <a:lnTo>
                  <a:pt x="69470" y="25910"/>
                </a:lnTo>
                <a:lnTo>
                  <a:pt x="69480" y="25910"/>
                </a:lnTo>
                <a:lnTo>
                  <a:pt x="69480" y="25900"/>
                </a:lnTo>
                <a:lnTo>
                  <a:pt x="69490" y="25900"/>
                </a:lnTo>
                <a:lnTo>
                  <a:pt x="69490" y="25890"/>
                </a:lnTo>
                <a:lnTo>
                  <a:pt x="69490" y="25880"/>
                </a:lnTo>
                <a:lnTo>
                  <a:pt x="69500" y="25880"/>
                </a:lnTo>
                <a:lnTo>
                  <a:pt x="69500" y="25890"/>
                </a:lnTo>
                <a:lnTo>
                  <a:pt x="69500" y="25900"/>
                </a:lnTo>
                <a:lnTo>
                  <a:pt x="69510" y="25900"/>
                </a:lnTo>
                <a:lnTo>
                  <a:pt x="69520" y="25900"/>
                </a:lnTo>
                <a:lnTo>
                  <a:pt x="69520" y="25890"/>
                </a:lnTo>
                <a:lnTo>
                  <a:pt x="69530" y="25890"/>
                </a:lnTo>
                <a:lnTo>
                  <a:pt x="69530" y="25880"/>
                </a:lnTo>
                <a:lnTo>
                  <a:pt x="69540" y="25880"/>
                </a:lnTo>
                <a:lnTo>
                  <a:pt x="69540" y="25890"/>
                </a:lnTo>
                <a:lnTo>
                  <a:pt x="69550" y="25890"/>
                </a:lnTo>
                <a:lnTo>
                  <a:pt x="69550" y="25880"/>
                </a:lnTo>
                <a:lnTo>
                  <a:pt x="69550" y="25870"/>
                </a:lnTo>
                <a:lnTo>
                  <a:pt x="69560" y="25870"/>
                </a:lnTo>
                <a:lnTo>
                  <a:pt x="69570" y="25870"/>
                </a:lnTo>
                <a:lnTo>
                  <a:pt x="69570" y="25880"/>
                </a:lnTo>
                <a:lnTo>
                  <a:pt x="69570" y="25870"/>
                </a:lnTo>
                <a:lnTo>
                  <a:pt x="69580" y="25870"/>
                </a:lnTo>
                <a:lnTo>
                  <a:pt x="69590" y="25870"/>
                </a:lnTo>
                <a:lnTo>
                  <a:pt x="69600" y="25870"/>
                </a:lnTo>
                <a:lnTo>
                  <a:pt x="69590" y="25870"/>
                </a:lnTo>
                <a:lnTo>
                  <a:pt x="69590" y="25880"/>
                </a:lnTo>
                <a:lnTo>
                  <a:pt x="69590" y="25890"/>
                </a:lnTo>
                <a:lnTo>
                  <a:pt x="69600" y="25890"/>
                </a:lnTo>
                <a:lnTo>
                  <a:pt x="69610" y="25890"/>
                </a:lnTo>
                <a:lnTo>
                  <a:pt x="69620" y="25890"/>
                </a:lnTo>
                <a:lnTo>
                  <a:pt x="69630" y="25890"/>
                </a:lnTo>
                <a:lnTo>
                  <a:pt x="69640" y="25890"/>
                </a:lnTo>
                <a:lnTo>
                  <a:pt x="69630" y="25890"/>
                </a:lnTo>
                <a:lnTo>
                  <a:pt x="69630" y="25880"/>
                </a:lnTo>
                <a:lnTo>
                  <a:pt x="69630" y="25870"/>
                </a:lnTo>
                <a:lnTo>
                  <a:pt x="69640" y="25880"/>
                </a:lnTo>
                <a:lnTo>
                  <a:pt x="69640" y="25870"/>
                </a:lnTo>
                <a:lnTo>
                  <a:pt x="69650" y="25870"/>
                </a:lnTo>
                <a:lnTo>
                  <a:pt x="69660" y="25870"/>
                </a:lnTo>
                <a:lnTo>
                  <a:pt x="69650" y="25870"/>
                </a:lnTo>
                <a:lnTo>
                  <a:pt x="69650" y="25880"/>
                </a:lnTo>
                <a:lnTo>
                  <a:pt x="69660" y="25890"/>
                </a:lnTo>
                <a:lnTo>
                  <a:pt x="69660" y="25880"/>
                </a:lnTo>
                <a:lnTo>
                  <a:pt x="69670" y="25880"/>
                </a:lnTo>
                <a:lnTo>
                  <a:pt x="69670" y="25890"/>
                </a:lnTo>
                <a:lnTo>
                  <a:pt x="69680" y="25890"/>
                </a:lnTo>
                <a:lnTo>
                  <a:pt x="69670" y="25890"/>
                </a:lnTo>
                <a:lnTo>
                  <a:pt x="69670" y="25900"/>
                </a:lnTo>
                <a:lnTo>
                  <a:pt x="69670" y="25910"/>
                </a:lnTo>
                <a:lnTo>
                  <a:pt x="69680" y="25910"/>
                </a:lnTo>
                <a:lnTo>
                  <a:pt x="69680" y="25900"/>
                </a:lnTo>
                <a:lnTo>
                  <a:pt x="69690" y="25900"/>
                </a:lnTo>
                <a:lnTo>
                  <a:pt x="69690" y="25910"/>
                </a:lnTo>
                <a:lnTo>
                  <a:pt x="69690" y="25900"/>
                </a:lnTo>
                <a:lnTo>
                  <a:pt x="69700" y="25900"/>
                </a:lnTo>
                <a:lnTo>
                  <a:pt x="69710" y="25900"/>
                </a:lnTo>
                <a:lnTo>
                  <a:pt x="69710" y="25910"/>
                </a:lnTo>
                <a:lnTo>
                  <a:pt x="69720" y="25910"/>
                </a:lnTo>
                <a:lnTo>
                  <a:pt x="69730" y="25910"/>
                </a:lnTo>
                <a:lnTo>
                  <a:pt x="69730" y="25900"/>
                </a:lnTo>
                <a:lnTo>
                  <a:pt x="69720" y="25900"/>
                </a:lnTo>
                <a:lnTo>
                  <a:pt x="69720" y="25890"/>
                </a:lnTo>
                <a:lnTo>
                  <a:pt x="69730" y="25890"/>
                </a:lnTo>
                <a:lnTo>
                  <a:pt x="69720" y="25890"/>
                </a:lnTo>
                <a:lnTo>
                  <a:pt x="69720" y="25880"/>
                </a:lnTo>
                <a:lnTo>
                  <a:pt x="69730" y="25880"/>
                </a:lnTo>
                <a:lnTo>
                  <a:pt x="69740" y="25880"/>
                </a:lnTo>
                <a:lnTo>
                  <a:pt x="69740" y="25890"/>
                </a:lnTo>
                <a:lnTo>
                  <a:pt x="69740" y="25880"/>
                </a:lnTo>
                <a:lnTo>
                  <a:pt x="69750" y="25880"/>
                </a:lnTo>
                <a:lnTo>
                  <a:pt x="69760" y="25890"/>
                </a:lnTo>
                <a:lnTo>
                  <a:pt x="69760" y="25900"/>
                </a:lnTo>
                <a:lnTo>
                  <a:pt x="69770" y="25900"/>
                </a:lnTo>
                <a:lnTo>
                  <a:pt x="69770" y="25890"/>
                </a:lnTo>
                <a:lnTo>
                  <a:pt x="69780" y="25890"/>
                </a:lnTo>
                <a:lnTo>
                  <a:pt x="69770" y="25890"/>
                </a:lnTo>
                <a:lnTo>
                  <a:pt x="69770" y="25880"/>
                </a:lnTo>
                <a:lnTo>
                  <a:pt x="69780" y="25880"/>
                </a:lnTo>
                <a:lnTo>
                  <a:pt x="69780" y="25890"/>
                </a:lnTo>
                <a:lnTo>
                  <a:pt x="69790" y="25890"/>
                </a:lnTo>
                <a:lnTo>
                  <a:pt x="69790" y="25880"/>
                </a:lnTo>
                <a:lnTo>
                  <a:pt x="69780" y="25880"/>
                </a:lnTo>
                <a:lnTo>
                  <a:pt x="69790" y="25880"/>
                </a:lnTo>
                <a:lnTo>
                  <a:pt x="69780" y="25870"/>
                </a:lnTo>
                <a:lnTo>
                  <a:pt x="69780" y="25880"/>
                </a:lnTo>
                <a:lnTo>
                  <a:pt x="69780" y="25870"/>
                </a:lnTo>
                <a:lnTo>
                  <a:pt x="69790" y="25870"/>
                </a:lnTo>
                <a:lnTo>
                  <a:pt x="69800" y="25870"/>
                </a:lnTo>
                <a:lnTo>
                  <a:pt x="69800" y="25880"/>
                </a:lnTo>
                <a:lnTo>
                  <a:pt x="69800" y="25870"/>
                </a:lnTo>
                <a:lnTo>
                  <a:pt x="69790" y="25860"/>
                </a:lnTo>
                <a:lnTo>
                  <a:pt x="69790" y="25870"/>
                </a:lnTo>
                <a:lnTo>
                  <a:pt x="69790" y="25860"/>
                </a:lnTo>
                <a:lnTo>
                  <a:pt x="69800" y="25860"/>
                </a:lnTo>
                <a:lnTo>
                  <a:pt x="69790" y="25860"/>
                </a:lnTo>
                <a:lnTo>
                  <a:pt x="69790" y="25850"/>
                </a:lnTo>
                <a:lnTo>
                  <a:pt x="69800" y="25850"/>
                </a:lnTo>
                <a:lnTo>
                  <a:pt x="69800" y="25840"/>
                </a:lnTo>
                <a:lnTo>
                  <a:pt x="69810" y="25840"/>
                </a:lnTo>
                <a:lnTo>
                  <a:pt x="69810" y="25830"/>
                </a:lnTo>
                <a:lnTo>
                  <a:pt x="69820" y="25830"/>
                </a:lnTo>
                <a:lnTo>
                  <a:pt x="69820" y="25840"/>
                </a:lnTo>
                <a:lnTo>
                  <a:pt x="69830" y="25840"/>
                </a:lnTo>
                <a:lnTo>
                  <a:pt x="69840" y="25840"/>
                </a:lnTo>
                <a:lnTo>
                  <a:pt x="69840" y="25850"/>
                </a:lnTo>
                <a:lnTo>
                  <a:pt x="69830" y="25850"/>
                </a:lnTo>
                <a:lnTo>
                  <a:pt x="69830" y="25860"/>
                </a:lnTo>
                <a:lnTo>
                  <a:pt x="69830" y="25870"/>
                </a:lnTo>
                <a:lnTo>
                  <a:pt x="69840" y="25870"/>
                </a:lnTo>
                <a:lnTo>
                  <a:pt x="69850" y="25870"/>
                </a:lnTo>
                <a:lnTo>
                  <a:pt x="69850" y="25860"/>
                </a:lnTo>
                <a:lnTo>
                  <a:pt x="69850" y="25850"/>
                </a:lnTo>
                <a:lnTo>
                  <a:pt x="69860" y="25850"/>
                </a:lnTo>
                <a:lnTo>
                  <a:pt x="69860" y="25860"/>
                </a:lnTo>
                <a:lnTo>
                  <a:pt x="69870" y="25870"/>
                </a:lnTo>
                <a:lnTo>
                  <a:pt x="69860" y="25880"/>
                </a:lnTo>
                <a:lnTo>
                  <a:pt x="69870" y="25880"/>
                </a:lnTo>
                <a:lnTo>
                  <a:pt x="69880" y="25880"/>
                </a:lnTo>
                <a:lnTo>
                  <a:pt x="69880" y="25870"/>
                </a:lnTo>
                <a:lnTo>
                  <a:pt x="69890" y="25880"/>
                </a:lnTo>
                <a:lnTo>
                  <a:pt x="69890" y="25870"/>
                </a:lnTo>
                <a:lnTo>
                  <a:pt x="69890" y="25860"/>
                </a:lnTo>
                <a:lnTo>
                  <a:pt x="69900" y="25860"/>
                </a:lnTo>
                <a:lnTo>
                  <a:pt x="69900" y="25870"/>
                </a:lnTo>
                <a:lnTo>
                  <a:pt x="69900" y="25880"/>
                </a:lnTo>
                <a:lnTo>
                  <a:pt x="69910" y="25880"/>
                </a:lnTo>
                <a:lnTo>
                  <a:pt x="69900" y="25880"/>
                </a:lnTo>
                <a:lnTo>
                  <a:pt x="69910" y="25880"/>
                </a:lnTo>
                <a:lnTo>
                  <a:pt x="69910" y="25870"/>
                </a:lnTo>
                <a:lnTo>
                  <a:pt x="69910" y="25880"/>
                </a:lnTo>
                <a:lnTo>
                  <a:pt x="69920" y="25870"/>
                </a:lnTo>
                <a:lnTo>
                  <a:pt x="69930" y="25870"/>
                </a:lnTo>
                <a:lnTo>
                  <a:pt x="69930" y="25880"/>
                </a:lnTo>
                <a:lnTo>
                  <a:pt x="69920" y="25880"/>
                </a:lnTo>
                <a:lnTo>
                  <a:pt x="69920" y="25890"/>
                </a:lnTo>
                <a:lnTo>
                  <a:pt x="69930" y="25890"/>
                </a:lnTo>
                <a:lnTo>
                  <a:pt x="69930" y="25900"/>
                </a:lnTo>
                <a:lnTo>
                  <a:pt x="69940" y="25900"/>
                </a:lnTo>
                <a:lnTo>
                  <a:pt x="69940" y="25890"/>
                </a:lnTo>
                <a:lnTo>
                  <a:pt x="69950" y="25890"/>
                </a:lnTo>
                <a:lnTo>
                  <a:pt x="69950" y="25900"/>
                </a:lnTo>
                <a:lnTo>
                  <a:pt x="69940" y="25910"/>
                </a:lnTo>
                <a:lnTo>
                  <a:pt x="69950" y="25910"/>
                </a:lnTo>
                <a:lnTo>
                  <a:pt x="69950" y="25900"/>
                </a:lnTo>
                <a:lnTo>
                  <a:pt x="69960" y="25900"/>
                </a:lnTo>
                <a:lnTo>
                  <a:pt x="69960" y="25910"/>
                </a:lnTo>
                <a:lnTo>
                  <a:pt x="69970" y="25910"/>
                </a:lnTo>
                <a:lnTo>
                  <a:pt x="69970" y="25920"/>
                </a:lnTo>
                <a:lnTo>
                  <a:pt x="69980" y="25920"/>
                </a:lnTo>
                <a:lnTo>
                  <a:pt x="69970" y="25920"/>
                </a:lnTo>
                <a:lnTo>
                  <a:pt x="69970" y="25930"/>
                </a:lnTo>
                <a:lnTo>
                  <a:pt x="69980" y="25930"/>
                </a:lnTo>
                <a:lnTo>
                  <a:pt x="69980" y="25920"/>
                </a:lnTo>
                <a:lnTo>
                  <a:pt x="69980" y="25910"/>
                </a:lnTo>
                <a:lnTo>
                  <a:pt x="69990" y="25910"/>
                </a:lnTo>
                <a:lnTo>
                  <a:pt x="69990" y="25920"/>
                </a:lnTo>
                <a:lnTo>
                  <a:pt x="70000" y="25920"/>
                </a:lnTo>
                <a:lnTo>
                  <a:pt x="70000" y="25930"/>
                </a:lnTo>
                <a:lnTo>
                  <a:pt x="69990" y="25930"/>
                </a:lnTo>
                <a:lnTo>
                  <a:pt x="69990" y="25940"/>
                </a:lnTo>
                <a:lnTo>
                  <a:pt x="70000" y="25940"/>
                </a:lnTo>
                <a:lnTo>
                  <a:pt x="70010" y="25940"/>
                </a:lnTo>
                <a:lnTo>
                  <a:pt x="70010" y="25950"/>
                </a:lnTo>
                <a:lnTo>
                  <a:pt x="70010" y="25960"/>
                </a:lnTo>
                <a:lnTo>
                  <a:pt x="70020" y="25960"/>
                </a:lnTo>
                <a:lnTo>
                  <a:pt x="70030" y="25960"/>
                </a:lnTo>
                <a:lnTo>
                  <a:pt x="70040" y="25960"/>
                </a:lnTo>
                <a:lnTo>
                  <a:pt x="70040" y="25950"/>
                </a:lnTo>
                <a:lnTo>
                  <a:pt x="70050" y="25890"/>
                </a:lnTo>
                <a:lnTo>
                  <a:pt x="70050" y="25860"/>
                </a:lnTo>
                <a:lnTo>
                  <a:pt x="70060" y="25820"/>
                </a:lnTo>
                <a:lnTo>
                  <a:pt x="70060" y="25810"/>
                </a:lnTo>
                <a:lnTo>
                  <a:pt x="70060" y="25790"/>
                </a:lnTo>
                <a:lnTo>
                  <a:pt x="70060" y="25770"/>
                </a:lnTo>
                <a:lnTo>
                  <a:pt x="70060" y="25740"/>
                </a:lnTo>
                <a:lnTo>
                  <a:pt x="70070" y="25720"/>
                </a:lnTo>
                <a:lnTo>
                  <a:pt x="70070" y="25710"/>
                </a:lnTo>
                <a:lnTo>
                  <a:pt x="70070" y="25700"/>
                </a:lnTo>
                <a:lnTo>
                  <a:pt x="70080" y="25690"/>
                </a:lnTo>
                <a:lnTo>
                  <a:pt x="70090" y="25690"/>
                </a:lnTo>
                <a:lnTo>
                  <a:pt x="70090" y="25700"/>
                </a:lnTo>
                <a:lnTo>
                  <a:pt x="70100" y="25690"/>
                </a:lnTo>
                <a:lnTo>
                  <a:pt x="70100" y="25700"/>
                </a:lnTo>
                <a:lnTo>
                  <a:pt x="70110" y="25700"/>
                </a:lnTo>
                <a:lnTo>
                  <a:pt x="70120" y="25700"/>
                </a:lnTo>
                <a:lnTo>
                  <a:pt x="70130" y="25700"/>
                </a:lnTo>
                <a:lnTo>
                  <a:pt x="70140" y="25700"/>
                </a:lnTo>
                <a:lnTo>
                  <a:pt x="70150" y="25690"/>
                </a:lnTo>
                <a:lnTo>
                  <a:pt x="70160" y="25690"/>
                </a:lnTo>
                <a:lnTo>
                  <a:pt x="70160" y="25700"/>
                </a:lnTo>
                <a:lnTo>
                  <a:pt x="70160" y="25690"/>
                </a:lnTo>
                <a:lnTo>
                  <a:pt x="70170" y="25690"/>
                </a:lnTo>
                <a:lnTo>
                  <a:pt x="70180" y="25690"/>
                </a:lnTo>
                <a:lnTo>
                  <a:pt x="70180" y="25700"/>
                </a:lnTo>
                <a:lnTo>
                  <a:pt x="70180" y="25690"/>
                </a:lnTo>
                <a:lnTo>
                  <a:pt x="70190" y="25690"/>
                </a:lnTo>
                <a:lnTo>
                  <a:pt x="70200" y="25690"/>
                </a:lnTo>
                <a:lnTo>
                  <a:pt x="70200" y="25700"/>
                </a:lnTo>
                <a:lnTo>
                  <a:pt x="70200" y="25690"/>
                </a:lnTo>
                <a:lnTo>
                  <a:pt x="70210" y="25690"/>
                </a:lnTo>
                <a:lnTo>
                  <a:pt x="70210" y="25700"/>
                </a:lnTo>
                <a:lnTo>
                  <a:pt x="70220" y="25700"/>
                </a:lnTo>
                <a:lnTo>
                  <a:pt x="70230" y="25700"/>
                </a:lnTo>
                <a:lnTo>
                  <a:pt x="70230" y="25710"/>
                </a:lnTo>
                <a:lnTo>
                  <a:pt x="70230" y="25700"/>
                </a:lnTo>
                <a:lnTo>
                  <a:pt x="70230" y="25710"/>
                </a:lnTo>
                <a:lnTo>
                  <a:pt x="70240" y="25710"/>
                </a:lnTo>
                <a:lnTo>
                  <a:pt x="70240" y="25700"/>
                </a:lnTo>
                <a:lnTo>
                  <a:pt x="70240" y="25710"/>
                </a:lnTo>
                <a:lnTo>
                  <a:pt x="70250" y="25710"/>
                </a:lnTo>
                <a:lnTo>
                  <a:pt x="70250" y="25720"/>
                </a:lnTo>
                <a:lnTo>
                  <a:pt x="70240" y="25720"/>
                </a:lnTo>
                <a:lnTo>
                  <a:pt x="70250" y="25720"/>
                </a:lnTo>
                <a:lnTo>
                  <a:pt x="70250" y="25710"/>
                </a:lnTo>
                <a:lnTo>
                  <a:pt x="70260" y="25710"/>
                </a:lnTo>
                <a:lnTo>
                  <a:pt x="70250" y="25720"/>
                </a:lnTo>
                <a:lnTo>
                  <a:pt x="70260" y="25720"/>
                </a:lnTo>
                <a:lnTo>
                  <a:pt x="70270" y="25720"/>
                </a:lnTo>
                <a:lnTo>
                  <a:pt x="70270" y="25710"/>
                </a:lnTo>
                <a:lnTo>
                  <a:pt x="70260" y="25710"/>
                </a:lnTo>
                <a:lnTo>
                  <a:pt x="70270" y="25710"/>
                </a:lnTo>
                <a:lnTo>
                  <a:pt x="70280" y="25700"/>
                </a:lnTo>
                <a:lnTo>
                  <a:pt x="70280" y="25710"/>
                </a:lnTo>
                <a:lnTo>
                  <a:pt x="70290" y="25710"/>
                </a:lnTo>
                <a:lnTo>
                  <a:pt x="70290" y="25700"/>
                </a:lnTo>
                <a:lnTo>
                  <a:pt x="70300" y="25700"/>
                </a:lnTo>
                <a:lnTo>
                  <a:pt x="70300" y="25710"/>
                </a:lnTo>
                <a:lnTo>
                  <a:pt x="70300" y="25720"/>
                </a:lnTo>
                <a:lnTo>
                  <a:pt x="70310" y="25720"/>
                </a:lnTo>
                <a:lnTo>
                  <a:pt x="70310" y="25710"/>
                </a:lnTo>
                <a:lnTo>
                  <a:pt x="70320" y="25710"/>
                </a:lnTo>
                <a:lnTo>
                  <a:pt x="70320" y="25720"/>
                </a:lnTo>
                <a:lnTo>
                  <a:pt x="70320" y="25710"/>
                </a:lnTo>
                <a:lnTo>
                  <a:pt x="70330" y="25710"/>
                </a:lnTo>
                <a:lnTo>
                  <a:pt x="70340" y="25710"/>
                </a:lnTo>
                <a:lnTo>
                  <a:pt x="70350" y="25710"/>
                </a:lnTo>
                <a:lnTo>
                  <a:pt x="70360" y="25710"/>
                </a:lnTo>
                <a:lnTo>
                  <a:pt x="70360" y="25720"/>
                </a:lnTo>
                <a:lnTo>
                  <a:pt x="70360" y="25710"/>
                </a:lnTo>
                <a:lnTo>
                  <a:pt x="70370" y="25710"/>
                </a:lnTo>
                <a:lnTo>
                  <a:pt x="70380" y="25720"/>
                </a:lnTo>
                <a:lnTo>
                  <a:pt x="70380" y="25710"/>
                </a:lnTo>
                <a:lnTo>
                  <a:pt x="70380" y="25720"/>
                </a:lnTo>
                <a:lnTo>
                  <a:pt x="70390" y="25720"/>
                </a:lnTo>
                <a:lnTo>
                  <a:pt x="70390" y="25730"/>
                </a:lnTo>
                <a:lnTo>
                  <a:pt x="70390" y="25720"/>
                </a:lnTo>
                <a:lnTo>
                  <a:pt x="70400" y="25730"/>
                </a:lnTo>
                <a:lnTo>
                  <a:pt x="70400" y="25720"/>
                </a:lnTo>
                <a:lnTo>
                  <a:pt x="70410" y="25720"/>
                </a:lnTo>
                <a:lnTo>
                  <a:pt x="70410" y="25710"/>
                </a:lnTo>
                <a:lnTo>
                  <a:pt x="70420" y="25710"/>
                </a:lnTo>
                <a:lnTo>
                  <a:pt x="70420" y="25720"/>
                </a:lnTo>
                <a:lnTo>
                  <a:pt x="70430" y="25720"/>
                </a:lnTo>
                <a:lnTo>
                  <a:pt x="70430" y="25710"/>
                </a:lnTo>
                <a:lnTo>
                  <a:pt x="70440" y="25710"/>
                </a:lnTo>
                <a:lnTo>
                  <a:pt x="70440" y="25720"/>
                </a:lnTo>
                <a:lnTo>
                  <a:pt x="70450" y="25730"/>
                </a:lnTo>
                <a:lnTo>
                  <a:pt x="70450" y="25740"/>
                </a:lnTo>
                <a:lnTo>
                  <a:pt x="70460" y="25730"/>
                </a:lnTo>
                <a:lnTo>
                  <a:pt x="70470" y="25730"/>
                </a:lnTo>
                <a:lnTo>
                  <a:pt x="70470" y="25740"/>
                </a:lnTo>
                <a:lnTo>
                  <a:pt x="70470" y="25750"/>
                </a:lnTo>
                <a:lnTo>
                  <a:pt x="70470" y="25740"/>
                </a:lnTo>
                <a:lnTo>
                  <a:pt x="70480" y="25740"/>
                </a:lnTo>
                <a:lnTo>
                  <a:pt x="70480" y="25750"/>
                </a:lnTo>
                <a:lnTo>
                  <a:pt x="70490" y="25750"/>
                </a:lnTo>
                <a:lnTo>
                  <a:pt x="70500" y="25750"/>
                </a:lnTo>
                <a:lnTo>
                  <a:pt x="70500" y="25760"/>
                </a:lnTo>
                <a:lnTo>
                  <a:pt x="70510" y="25760"/>
                </a:lnTo>
                <a:lnTo>
                  <a:pt x="70520" y="25760"/>
                </a:lnTo>
                <a:lnTo>
                  <a:pt x="70520" y="25770"/>
                </a:lnTo>
                <a:lnTo>
                  <a:pt x="70530" y="25770"/>
                </a:lnTo>
                <a:lnTo>
                  <a:pt x="70530" y="25760"/>
                </a:lnTo>
                <a:lnTo>
                  <a:pt x="70530" y="25770"/>
                </a:lnTo>
                <a:lnTo>
                  <a:pt x="70540" y="25770"/>
                </a:lnTo>
                <a:lnTo>
                  <a:pt x="70550" y="25760"/>
                </a:lnTo>
                <a:lnTo>
                  <a:pt x="70550" y="25770"/>
                </a:lnTo>
                <a:lnTo>
                  <a:pt x="70550" y="25760"/>
                </a:lnTo>
                <a:lnTo>
                  <a:pt x="70560" y="25770"/>
                </a:lnTo>
                <a:lnTo>
                  <a:pt x="70560" y="25760"/>
                </a:lnTo>
                <a:lnTo>
                  <a:pt x="70560" y="25770"/>
                </a:lnTo>
                <a:lnTo>
                  <a:pt x="70570" y="25770"/>
                </a:lnTo>
                <a:lnTo>
                  <a:pt x="70570" y="25760"/>
                </a:lnTo>
                <a:lnTo>
                  <a:pt x="70580" y="25760"/>
                </a:lnTo>
                <a:lnTo>
                  <a:pt x="70580" y="25770"/>
                </a:lnTo>
                <a:lnTo>
                  <a:pt x="70590" y="25770"/>
                </a:lnTo>
                <a:lnTo>
                  <a:pt x="70600" y="25770"/>
                </a:lnTo>
                <a:lnTo>
                  <a:pt x="70600" y="25760"/>
                </a:lnTo>
                <a:lnTo>
                  <a:pt x="70610" y="25770"/>
                </a:lnTo>
                <a:lnTo>
                  <a:pt x="70610" y="25760"/>
                </a:lnTo>
                <a:lnTo>
                  <a:pt x="70620" y="25760"/>
                </a:lnTo>
                <a:lnTo>
                  <a:pt x="70620" y="25770"/>
                </a:lnTo>
                <a:lnTo>
                  <a:pt x="70630" y="25770"/>
                </a:lnTo>
                <a:lnTo>
                  <a:pt x="70640" y="25780"/>
                </a:lnTo>
                <a:lnTo>
                  <a:pt x="70640" y="25770"/>
                </a:lnTo>
                <a:lnTo>
                  <a:pt x="70650" y="25770"/>
                </a:lnTo>
                <a:lnTo>
                  <a:pt x="70660" y="25780"/>
                </a:lnTo>
                <a:lnTo>
                  <a:pt x="70660" y="25770"/>
                </a:lnTo>
                <a:lnTo>
                  <a:pt x="70670" y="25770"/>
                </a:lnTo>
                <a:lnTo>
                  <a:pt x="70660" y="25780"/>
                </a:lnTo>
                <a:lnTo>
                  <a:pt x="70660" y="25790"/>
                </a:lnTo>
                <a:lnTo>
                  <a:pt x="70670" y="25790"/>
                </a:lnTo>
                <a:lnTo>
                  <a:pt x="70660" y="25790"/>
                </a:lnTo>
                <a:lnTo>
                  <a:pt x="70660" y="25800"/>
                </a:lnTo>
                <a:lnTo>
                  <a:pt x="70670" y="25800"/>
                </a:lnTo>
                <a:lnTo>
                  <a:pt x="70680" y="25800"/>
                </a:lnTo>
                <a:lnTo>
                  <a:pt x="70680" y="25810"/>
                </a:lnTo>
                <a:lnTo>
                  <a:pt x="70690" y="25810"/>
                </a:lnTo>
                <a:lnTo>
                  <a:pt x="70690" y="25820"/>
                </a:lnTo>
                <a:lnTo>
                  <a:pt x="70700" y="25820"/>
                </a:lnTo>
                <a:lnTo>
                  <a:pt x="70700" y="25830"/>
                </a:lnTo>
                <a:lnTo>
                  <a:pt x="70710" y="25840"/>
                </a:lnTo>
                <a:lnTo>
                  <a:pt x="70710" y="25830"/>
                </a:lnTo>
                <a:lnTo>
                  <a:pt x="70710" y="25840"/>
                </a:lnTo>
                <a:lnTo>
                  <a:pt x="70720" y="25840"/>
                </a:lnTo>
                <a:lnTo>
                  <a:pt x="70730" y="25840"/>
                </a:lnTo>
                <a:lnTo>
                  <a:pt x="70720" y="25840"/>
                </a:lnTo>
                <a:lnTo>
                  <a:pt x="70730" y="25840"/>
                </a:lnTo>
                <a:lnTo>
                  <a:pt x="70730" y="25850"/>
                </a:lnTo>
                <a:lnTo>
                  <a:pt x="70740" y="25850"/>
                </a:lnTo>
                <a:lnTo>
                  <a:pt x="70750" y="25850"/>
                </a:lnTo>
                <a:lnTo>
                  <a:pt x="70760" y="25850"/>
                </a:lnTo>
                <a:lnTo>
                  <a:pt x="70770" y="25850"/>
                </a:lnTo>
                <a:lnTo>
                  <a:pt x="70770" y="25860"/>
                </a:lnTo>
                <a:lnTo>
                  <a:pt x="70770" y="25850"/>
                </a:lnTo>
                <a:lnTo>
                  <a:pt x="70780" y="25850"/>
                </a:lnTo>
                <a:lnTo>
                  <a:pt x="70780" y="25860"/>
                </a:lnTo>
                <a:lnTo>
                  <a:pt x="70790" y="25850"/>
                </a:lnTo>
                <a:lnTo>
                  <a:pt x="70800" y="25840"/>
                </a:lnTo>
                <a:lnTo>
                  <a:pt x="70810" y="25840"/>
                </a:lnTo>
                <a:lnTo>
                  <a:pt x="70800" y="25840"/>
                </a:lnTo>
                <a:lnTo>
                  <a:pt x="70810" y="25840"/>
                </a:lnTo>
                <a:lnTo>
                  <a:pt x="70820" y="25840"/>
                </a:lnTo>
                <a:lnTo>
                  <a:pt x="70830" y="25840"/>
                </a:lnTo>
                <a:lnTo>
                  <a:pt x="70830" y="25830"/>
                </a:lnTo>
                <a:lnTo>
                  <a:pt x="70840" y="25830"/>
                </a:lnTo>
                <a:lnTo>
                  <a:pt x="70850" y="25830"/>
                </a:lnTo>
                <a:lnTo>
                  <a:pt x="70840" y="25820"/>
                </a:lnTo>
                <a:lnTo>
                  <a:pt x="70850" y="25820"/>
                </a:lnTo>
                <a:lnTo>
                  <a:pt x="70860" y="25820"/>
                </a:lnTo>
                <a:lnTo>
                  <a:pt x="70870" y="25820"/>
                </a:lnTo>
                <a:lnTo>
                  <a:pt x="70880" y="25820"/>
                </a:lnTo>
                <a:lnTo>
                  <a:pt x="70880" y="25830"/>
                </a:lnTo>
                <a:lnTo>
                  <a:pt x="70880" y="25820"/>
                </a:lnTo>
                <a:lnTo>
                  <a:pt x="70890" y="25820"/>
                </a:lnTo>
                <a:lnTo>
                  <a:pt x="70890" y="25830"/>
                </a:lnTo>
                <a:lnTo>
                  <a:pt x="70880" y="25830"/>
                </a:lnTo>
                <a:lnTo>
                  <a:pt x="70880" y="25840"/>
                </a:lnTo>
                <a:lnTo>
                  <a:pt x="70890" y="25840"/>
                </a:lnTo>
                <a:lnTo>
                  <a:pt x="70890" y="25850"/>
                </a:lnTo>
                <a:lnTo>
                  <a:pt x="70900" y="25850"/>
                </a:lnTo>
                <a:lnTo>
                  <a:pt x="70900" y="25860"/>
                </a:lnTo>
                <a:lnTo>
                  <a:pt x="70900" y="25870"/>
                </a:lnTo>
                <a:lnTo>
                  <a:pt x="70910" y="25870"/>
                </a:lnTo>
                <a:lnTo>
                  <a:pt x="70920" y="25870"/>
                </a:lnTo>
                <a:lnTo>
                  <a:pt x="70920" y="25860"/>
                </a:lnTo>
                <a:lnTo>
                  <a:pt x="70930" y="25860"/>
                </a:lnTo>
                <a:lnTo>
                  <a:pt x="70930" y="25870"/>
                </a:lnTo>
                <a:lnTo>
                  <a:pt x="70930" y="25860"/>
                </a:lnTo>
                <a:lnTo>
                  <a:pt x="70940" y="25860"/>
                </a:lnTo>
                <a:lnTo>
                  <a:pt x="70950" y="25860"/>
                </a:lnTo>
                <a:lnTo>
                  <a:pt x="70950" y="25870"/>
                </a:lnTo>
                <a:lnTo>
                  <a:pt x="70960" y="25870"/>
                </a:lnTo>
                <a:lnTo>
                  <a:pt x="70960" y="25880"/>
                </a:lnTo>
                <a:lnTo>
                  <a:pt x="70960" y="25870"/>
                </a:lnTo>
                <a:lnTo>
                  <a:pt x="70970" y="25870"/>
                </a:lnTo>
                <a:lnTo>
                  <a:pt x="70970" y="25880"/>
                </a:lnTo>
                <a:lnTo>
                  <a:pt x="70980" y="25880"/>
                </a:lnTo>
                <a:lnTo>
                  <a:pt x="70990" y="25880"/>
                </a:lnTo>
                <a:lnTo>
                  <a:pt x="70990" y="25870"/>
                </a:lnTo>
                <a:lnTo>
                  <a:pt x="71000" y="25870"/>
                </a:lnTo>
                <a:lnTo>
                  <a:pt x="71010" y="25870"/>
                </a:lnTo>
                <a:lnTo>
                  <a:pt x="71020" y="25870"/>
                </a:lnTo>
                <a:lnTo>
                  <a:pt x="71030" y="25870"/>
                </a:lnTo>
                <a:lnTo>
                  <a:pt x="71040" y="25870"/>
                </a:lnTo>
                <a:lnTo>
                  <a:pt x="71050" y="25870"/>
                </a:lnTo>
                <a:lnTo>
                  <a:pt x="71050" y="25880"/>
                </a:lnTo>
                <a:lnTo>
                  <a:pt x="71060" y="25880"/>
                </a:lnTo>
                <a:lnTo>
                  <a:pt x="71060" y="25890"/>
                </a:lnTo>
                <a:lnTo>
                  <a:pt x="71070" y="25880"/>
                </a:lnTo>
                <a:lnTo>
                  <a:pt x="71080" y="25880"/>
                </a:lnTo>
                <a:lnTo>
                  <a:pt x="71080" y="25890"/>
                </a:lnTo>
                <a:lnTo>
                  <a:pt x="71080" y="25900"/>
                </a:lnTo>
                <a:lnTo>
                  <a:pt x="71080" y="25890"/>
                </a:lnTo>
                <a:lnTo>
                  <a:pt x="71090" y="25890"/>
                </a:lnTo>
                <a:lnTo>
                  <a:pt x="71100" y="25890"/>
                </a:lnTo>
                <a:lnTo>
                  <a:pt x="71100" y="25880"/>
                </a:lnTo>
                <a:lnTo>
                  <a:pt x="71100" y="25890"/>
                </a:lnTo>
                <a:lnTo>
                  <a:pt x="71110" y="25890"/>
                </a:lnTo>
                <a:lnTo>
                  <a:pt x="71120" y="25890"/>
                </a:lnTo>
                <a:lnTo>
                  <a:pt x="71110" y="25900"/>
                </a:lnTo>
                <a:lnTo>
                  <a:pt x="71120" y="25900"/>
                </a:lnTo>
                <a:lnTo>
                  <a:pt x="71120" y="25910"/>
                </a:lnTo>
                <a:lnTo>
                  <a:pt x="71130" y="25910"/>
                </a:lnTo>
                <a:lnTo>
                  <a:pt x="71130" y="25900"/>
                </a:lnTo>
                <a:lnTo>
                  <a:pt x="71130" y="25910"/>
                </a:lnTo>
                <a:lnTo>
                  <a:pt x="71140" y="25910"/>
                </a:lnTo>
                <a:lnTo>
                  <a:pt x="71140" y="25900"/>
                </a:lnTo>
                <a:lnTo>
                  <a:pt x="71150" y="25900"/>
                </a:lnTo>
                <a:lnTo>
                  <a:pt x="71160" y="25900"/>
                </a:lnTo>
                <a:lnTo>
                  <a:pt x="71170" y="25900"/>
                </a:lnTo>
                <a:lnTo>
                  <a:pt x="71180" y="25900"/>
                </a:lnTo>
                <a:lnTo>
                  <a:pt x="71170" y="25910"/>
                </a:lnTo>
                <a:lnTo>
                  <a:pt x="71180" y="25910"/>
                </a:lnTo>
                <a:lnTo>
                  <a:pt x="71180" y="25920"/>
                </a:lnTo>
                <a:lnTo>
                  <a:pt x="71180" y="25910"/>
                </a:lnTo>
                <a:lnTo>
                  <a:pt x="71180" y="25920"/>
                </a:lnTo>
                <a:lnTo>
                  <a:pt x="71190" y="25920"/>
                </a:lnTo>
                <a:lnTo>
                  <a:pt x="71190" y="25930"/>
                </a:lnTo>
                <a:lnTo>
                  <a:pt x="71200" y="25930"/>
                </a:lnTo>
                <a:lnTo>
                  <a:pt x="71210" y="25930"/>
                </a:lnTo>
                <a:lnTo>
                  <a:pt x="71210" y="25940"/>
                </a:lnTo>
                <a:lnTo>
                  <a:pt x="71210" y="25930"/>
                </a:lnTo>
                <a:lnTo>
                  <a:pt x="71220" y="25930"/>
                </a:lnTo>
                <a:lnTo>
                  <a:pt x="71230" y="25930"/>
                </a:lnTo>
                <a:lnTo>
                  <a:pt x="71240" y="25930"/>
                </a:lnTo>
                <a:lnTo>
                  <a:pt x="71250" y="25930"/>
                </a:lnTo>
                <a:lnTo>
                  <a:pt x="71250" y="25920"/>
                </a:lnTo>
                <a:lnTo>
                  <a:pt x="71260" y="25930"/>
                </a:lnTo>
                <a:lnTo>
                  <a:pt x="71260" y="25920"/>
                </a:lnTo>
                <a:lnTo>
                  <a:pt x="71270" y="25920"/>
                </a:lnTo>
                <a:lnTo>
                  <a:pt x="71270" y="25930"/>
                </a:lnTo>
                <a:lnTo>
                  <a:pt x="71270" y="25920"/>
                </a:lnTo>
                <a:lnTo>
                  <a:pt x="71280" y="25920"/>
                </a:lnTo>
                <a:lnTo>
                  <a:pt x="71290" y="25920"/>
                </a:lnTo>
                <a:lnTo>
                  <a:pt x="71300" y="25920"/>
                </a:lnTo>
                <a:lnTo>
                  <a:pt x="71300" y="25910"/>
                </a:lnTo>
                <a:lnTo>
                  <a:pt x="71290" y="25910"/>
                </a:lnTo>
                <a:lnTo>
                  <a:pt x="71290" y="25900"/>
                </a:lnTo>
                <a:lnTo>
                  <a:pt x="71300" y="25900"/>
                </a:lnTo>
                <a:lnTo>
                  <a:pt x="71310" y="25900"/>
                </a:lnTo>
                <a:lnTo>
                  <a:pt x="71310" y="25890"/>
                </a:lnTo>
                <a:lnTo>
                  <a:pt x="71310" y="25880"/>
                </a:lnTo>
                <a:lnTo>
                  <a:pt x="71320" y="25880"/>
                </a:lnTo>
                <a:lnTo>
                  <a:pt x="71330" y="25900"/>
                </a:lnTo>
                <a:lnTo>
                  <a:pt x="71340" y="25890"/>
                </a:lnTo>
                <a:lnTo>
                  <a:pt x="71350" y="25880"/>
                </a:lnTo>
                <a:lnTo>
                  <a:pt x="71350" y="25890"/>
                </a:lnTo>
                <a:lnTo>
                  <a:pt x="71340" y="25890"/>
                </a:lnTo>
                <a:lnTo>
                  <a:pt x="71340" y="25900"/>
                </a:lnTo>
                <a:lnTo>
                  <a:pt x="71350" y="25910"/>
                </a:lnTo>
                <a:lnTo>
                  <a:pt x="71350" y="25900"/>
                </a:lnTo>
                <a:lnTo>
                  <a:pt x="71360" y="25900"/>
                </a:lnTo>
                <a:lnTo>
                  <a:pt x="71360" y="25910"/>
                </a:lnTo>
                <a:lnTo>
                  <a:pt x="71370" y="25910"/>
                </a:lnTo>
                <a:lnTo>
                  <a:pt x="71380" y="25900"/>
                </a:lnTo>
                <a:lnTo>
                  <a:pt x="71390" y="25900"/>
                </a:lnTo>
                <a:lnTo>
                  <a:pt x="71400" y="25890"/>
                </a:lnTo>
                <a:lnTo>
                  <a:pt x="71410" y="25890"/>
                </a:lnTo>
                <a:lnTo>
                  <a:pt x="71410" y="25880"/>
                </a:lnTo>
                <a:lnTo>
                  <a:pt x="71420" y="25880"/>
                </a:lnTo>
                <a:lnTo>
                  <a:pt x="71410" y="25870"/>
                </a:lnTo>
                <a:lnTo>
                  <a:pt x="71420" y="25870"/>
                </a:lnTo>
                <a:lnTo>
                  <a:pt x="71430" y="25870"/>
                </a:lnTo>
                <a:lnTo>
                  <a:pt x="71430" y="25880"/>
                </a:lnTo>
                <a:lnTo>
                  <a:pt x="71430" y="25870"/>
                </a:lnTo>
                <a:lnTo>
                  <a:pt x="71440" y="25870"/>
                </a:lnTo>
                <a:lnTo>
                  <a:pt x="71440" y="25860"/>
                </a:lnTo>
                <a:lnTo>
                  <a:pt x="71440" y="25870"/>
                </a:lnTo>
                <a:lnTo>
                  <a:pt x="71450" y="25870"/>
                </a:lnTo>
                <a:lnTo>
                  <a:pt x="71450" y="25860"/>
                </a:lnTo>
                <a:lnTo>
                  <a:pt x="71450" y="25850"/>
                </a:lnTo>
                <a:lnTo>
                  <a:pt x="71440" y="25860"/>
                </a:lnTo>
                <a:lnTo>
                  <a:pt x="71440" y="25850"/>
                </a:lnTo>
                <a:lnTo>
                  <a:pt x="71440" y="25840"/>
                </a:lnTo>
                <a:lnTo>
                  <a:pt x="71440" y="25830"/>
                </a:lnTo>
                <a:lnTo>
                  <a:pt x="71450" y="25840"/>
                </a:lnTo>
                <a:lnTo>
                  <a:pt x="71460" y="25840"/>
                </a:lnTo>
                <a:lnTo>
                  <a:pt x="71470" y="25830"/>
                </a:lnTo>
                <a:lnTo>
                  <a:pt x="71470" y="25820"/>
                </a:lnTo>
                <a:lnTo>
                  <a:pt x="71480" y="25820"/>
                </a:lnTo>
                <a:lnTo>
                  <a:pt x="71480" y="25830"/>
                </a:lnTo>
                <a:lnTo>
                  <a:pt x="71490" y="25830"/>
                </a:lnTo>
                <a:lnTo>
                  <a:pt x="71490" y="25820"/>
                </a:lnTo>
                <a:lnTo>
                  <a:pt x="71490" y="25810"/>
                </a:lnTo>
                <a:lnTo>
                  <a:pt x="71490" y="25800"/>
                </a:lnTo>
                <a:lnTo>
                  <a:pt x="71490" y="25810"/>
                </a:lnTo>
                <a:lnTo>
                  <a:pt x="71500" y="25810"/>
                </a:lnTo>
                <a:lnTo>
                  <a:pt x="71510" y="25810"/>
                </a:lnTo>
                <a:lnTo>
                  <a:pt x="71510" y="25800"/>
                </a:lnTo>
                <a:lnTo>
                  <a:pt x="71520" y="25800"/>
                </a:lnTo>
                <a:lnTo>
                  <a:pt x="71510" y="25790"/>
                </a:lnTo>
                <a:lnTo>
                  <a:pt x="71500" y="25790"/>
                </a:lnTo>
                <a:lnTo>
                  <a:pt x="71500" y="25780"/>
                </a:lnTo>
                <a:lnTo>
                  <a:pt x="71510" y="25780"/>
                </a:lnTo>
                <a:lnTo>
                  <a:pt x="71510" y="25770"/>
                </a:lnTo>
                <a:lnTo>
                  <a:pt x="71520" y="25770"/>
                </a:lnTo>
                <a:lnTo>
                  <a:pt x="71530" y="25770"/>
                </a:lnTo>
                <a:lnTo>
                  <a:pt x="71520" y="25770"/>
                </a:lnTo>
                <a:lnTo>
                  <a:pt x="71510" y="25760"/>
                </a:lnTo>
                <a:lnTo>
                  <a:pt x="71510" y="25750"/>
                </a:lnTo>
                <a:lnTo>
                  <a:pt x="71510" y="25740"/>
                </a:lnTo>
                <a:lnTo>
                  <a:pt x="71520" y="25740"/>
                </a:lnTo>
                <a:lnTo>
                  <a:pt x="71520" y="25750"/>
                </a:lnTo>
                <a:lnTo>
                  <a:pt x="71530" y="25750"/>
                </a:lnTo>
                <a:lnTo>
                  <a:pt x="71520" y="25750"/>
                </a:lnTo>
                <a:lnTo>
                  <a:pt x="71520" y="25760"/>
                </a:lnTo>
                <a:lnTo>
                  <a:pt x="71530" y="25760"/>
                </a:lnTo>
                <a:lnTo>
                  <a:pt x="71530" y="25750"/>
                </a:lnTo>
                <a:lnTo>
                  <a:pt x="71540" y="25750"/>
                </a:lnTo>
                <a:lnTo>
                  <a:pt x="71540" y="25740"/>
                </a:lnTo>
                <a:lnTo>
                  <a:pt x="71530" y="25740"/>
                </a:lnTo>
                <a:lnTo>
                  <a:pt x="71540" y="25740"/>
                </a:lnTo>
                <a:lnTo>
                  <a:pt x="71540" y="25730"/>
                </a:lnTo>
                <a:lnTo>
                  <a:pt x="71530" y="25730"/>
                </a:lnTo>
                <a:lnTo>
                  <a:pt x="71530" y="25720"/>
                </a:lnTo>
                <a:lnTo>
                  <a:pt x="71540" y="25720"/>
                </a:lnTo>
                <a:lnTo>
                  <a:pt x="71540" y="25710"/>
                </a:lnTo>
                <a:lnTo>
                  <a:pt x="71550" y="25710"/>
                </a:lnTo>
                <a:lnTo>
                  <a:pt x="71550" y="25720"/>
                </a:lnTo>
                <a:lnTo>
                  <a:pt x="71550" y="25730"/>
                </a:lnTo>
                <a:lnTo>
                  <a:pt x="71560" y="25730"/>
                </a:lnTo>
                <a:lnTo>
                  <a:pt x="71570" y="25730"/>
                </a:lnTo>
                <a:lnTo>
                  <a:pt x="71560" y="25720"/>
                </a:lnTo>
                <a:lnTo>
                  <a:pt x="71560" y="25710"/>
                </a:lnTo>
                <a:lnTo>
                  <a:pt x="71570" y="25710"/>
                </a:lnTo>
                <a:lnTo>
                  <a:pt x="71570" y="25720"/>
                </a:lnTo>
                <a:lnTo>
                  <a:pt x="71570" y="25730"/>
                </a:lnTo>
                <a:lnTo>
                  <a:pt x="71580" y="25730"/>
                </a:lnTo>
                <a:lnTo>
                  <a:pt x="71590" y="25720"/>
                </a:lnTo>
                <a:lnTo>
                  <a:pt x="71600" y="25720"/>
                </a:lnTo>
                <a:lnTo>
                  <a:pt x="71600" y="25730"/>
                </a:lnTo>
                <a:lnTo>
                  <a:pt x="71600" y="25720"/>
                </a:lnTo>
                <a:lnTo>
                  <a:pt x="71610" y="25720"/>
                </a:lnTo>
                <a:lnTo>
                  <a:pt x="71610" y="25710"/>
                </a:lnTo>
                <a:lnTo>
                  <a:pt x="71600" y="25710"/>
                </a:lnTo>
                <a:lnTo>
                  <a:pt x="71600" y="25700"/>
                </a:lnTo>
                <a:lnTo>
                  <a:pt x="71610" y="25700"/>
                </a:lnTo>
                <a:lnTo>
                  <a:pt x="71600" y="25700"/>
                </a:lnTo>
                <a:lnTo>
                  <a:pt x="71600" y="25690"/>
                </a:lnTo>
                <a:lnTo>
                  <a:pt x="71610" y="25690"/>
                </a:lnTo>
                <a:lnTo>
                  <a:pt x="71620" y="25690"/>
                </a:lnTo>
                <a:lnTo>
                  <a:pt x="71620" y="25680"/>
                </a:lnTo>
                <a:lnTo>
                  <a:pt x="71610" y="25680"/>
                </a:lnTo>
                <a:lnTo>
                  <a:pt x="71610" y="25670"/>
                </a:lnTo>
                <a:lnTo>
                  <a:pt x="71610" y="25660"/>
                </a:lnTo>
                <a:lnTo>
                  <a:pt x="71610" y="25650"/>
                </a:lnTo>
                <a:lnTo>
                  <a:pt x="71620" y="25650"/>
                </a:lnTo>
                <a:lnTo>
                  <a:pt x="71630" y="25650"/>
                </a:lnTo>
                <a:lnTo>
                  <a:pt x="71640" y="25650"/>
                </a:lnTo>
                <a:lnTo>
                  <a:pt x="71650" y="25650"/>
                </a:lnTo>
                <a:lnTo>
                  <a:pt x="71650" y="25640"/>
                </a:lnTo>
                <a:lnTo>
                  <a:pt x="71640" y="25640"/>
                </a:lnTo>
                <a:lnTo>
                  <a:pt x="71630" y="25640"/>
                </a:lnTo>
                <a:lnTo>
                  <a:pt x="71630" y="25630"/>
                </a:lnTo>
                <a:lnTo>
                  <a:pt x="71630" y="25620"/>
                </a:lnTo>
                <a:lnTo>
                  <a:pt x="71640" y="25620"/>
                </a:lnTo>
                <a:lnTo>
                  <a:pt x="71640" y="25630"/>
                </a:lnTo>
                <a:lnTo>
                  <a:pt x="71650" y="25630"/>
                </a:lnTo>
                <a:lnTo>
                  <a:pt x="71660" y="25630"/>
                </a:lnTo>
                <a:lnTo>
                  <a:pt x="71660" y="25620"/>
                </a:lnTo>
                <a:lnTo>
                  <a:pt x="71670" y="25620"/>
                </a:lnTo>
                <a:lnTo>
                  <a:pt x="71660" y="25620"/>
                </a:lnTo>
                <a:lnTo>
                  <a:pt x="71660" y="25610"/>
                </a:lnTo>
                <a:lnTo>
                  <a:pt x="71660" y="25600"/>
                </a:lnTo>
                <a:lnTo>
                  <a:pt x="71670" y="25600"/>
                </a:lnTo>
                <a:lnTo>
                  <a:pt x="71670" y="25610"/>
                </a:lnTo>
                <a:lnTo>
                  <a:pt x="71680" y="25610"/>
                </a:lnTo>
                <a:lnTo>
                  <a:pt x="71690" y="25630"/>
                </a:lnTo>
                <a:lnTo>
                  <a:pt x="71680" y="25660"/>
                </a:lnTo>
                <a:lnTo>
                  <a:pt x="71680" y="25690"/>
                </a:lnTo>
                <a:lnTo>
                  <a:pt x="71670" y="25720"/>
                </a:lnTo>
                <a:lnTo>
                  <a:pt x="71670" y="25780"/>
                </a:lnTo>
                <a:lnTo>
                  <a:pt x="71660" y="25830"/>
                </a:lnTo>
                <a:lnTo>
                  <a:pt x="71700" y="25890"/>
                </a:lnTo>
                <a:lnTo>
                  <a:pt x="71740" y="25950"/>
                </a:lnTo>
                <a:lnTo>
                  <a:pt x="71740" y="25960"/>
                </a:lnTo>
                <a:lnTo>
                  <a:pt x="71740" y="25970"/>
                </a:lnTo>
                <a:lnTo>
                  <a:pt x="71750" y="25980"/>
                </a:lnTo>
                <a:lnTo>
                  <a:pt x="71760" y="26040"/>
                </a:lnTo>
                <a:lnTo>
                  <a:pt x="71770" y="26100"/>
                </a:lnTo>
                <a:lnTo>
                  <a:pt x="71780" y="26120"/>
                </a:lnTo>
                <a:lnTo>
                  <a:pt x="71790" y="26130"/>
                </a:lnTo>
                <a:lnTo>
                  <a:pt x="71810" y="26150"/>
                </a:lnTo>
                <a:lnTo>
                  <a:pt x="71820" y="26160"/>
                </a:lnTo>
                <a:lnTo>
                  <a:pt x="71830" y="26160"/>
                </a:lnTo>
                <a:lnTo>
                  <a:pt x="71830" y="26170"/>
                </a:lnTo>
                <a:lnTo>
                  <a:pt x="71850" y="26190"/>
                </a:lnTo>
                <a:lnTo>
                  <a:pt x="71870" y="26210"/>
                </a:lnTo>
                <a:lnTo>
                  <a:pt x="71890" y="26230"/>
                </a:lnTo>
                <a:lnTo>
                  <a:pt x="71920" y="26240"/>
                </a:lnTo>
                <a:lnTo>
                  <a:pt x="71950" y="26260"/>
                </a:lnTo>
                <a:lnTo>
                  <a:pt x="71960" y="26260"/>
                </a:lnTo>
                <a:lnTo>
                  <a:pt x="71970" y="26270"/>
                </a:lnTo>
                <a:lnTo>
                  <a:pt x="71980" y="26270"/>
                </a:lnTo>
                <a:lnTo>
                  <a:pt x="71990" y="26280"/>
                </a:lnTo>
                <a:lnTo>
                  <a:pt x="71990" y="26290"/>
                </a:lnTo>
                <a:lnTo>
                  <a:pt x="72000" y="26300"/>
                </a:lnTo>
                <a:lnTo>
                  <a:pt x="72010" y="26310"/>
                </a:lnTo>
                <a:lnTo>
                  <a:pt x="72030" y="26330"/>
                </a:lnTo>
                <a:lnTo>
                  <a:pt x="72030" y="26340"/>
                </a:lnTo>
                <a:lnTo>
                  <a:pt x="72030" y="26330"/>
                </a:lnTo>
                <a:lnTo>
                  <a:pt x="72020" y="26340"/>
                </a:lnTo>
                <a:lnTo>
                  <a:pt x="72030" y="26340"/>
                </a:lnTo>
                <a:lnTo>
                  <a:pt x="72020" y="26340"/>
                </a:lnTo>
                <a:lnTo>
                  <a:pt x="72020" y="26350"/>
                </a:lnTo>
                <a:lnTo>
                  <a:pt x="72030" y="26350"/>
                </a:lnTo>
                <a:lnTo>
                  <a:pt x="72030" y="26360"/>
                </a:lnTo>
                <a:lnTo>
                  <a:pt x="72040" y="26370"/>
                </a:lnTo>
                <a:lnTo>
                  <a:pt x="72040" y="26380"/>
                </a:lnTo>
                <a:lnTo>
                  <a:pt x="72040" y="26390"/>
                </a:lnTo>
                <a:lnTo>
                  <a:pt x="72040" y="26400"/>
                </a:lnTo>
                <a:lnTo>
                  <a:pt x="72040" y="26410"/>
                </a:lnTo>
                <a:lnTo>
                  <a:pt x="72030" y="26410"/>
                </a:lnTo>
                <a:lnTo>
                  <a:pt x="72030" y="26420"/>
                </a:lnTo>
                <a:lnTo>
                  <a:pt x="72040" y="26430"/>
                </a:lnTo>
                <a:lnTo>
                  <a:pt x="72040" y="26440"/>
                </a:lnTo>
                <a:lnTo>
                  <a:pt x="72040" y="26450"/>
                </a:lnTo>
                <a:lnTo>
                  <a:pt x="72040" y="26460"/>
                </a:lnTo>
                <a:lnTo>
                  <a:pt x="72040" y="26470"/>
                </a:lnTo>
                <a:lnTo>
                  <a:pt x="72050" y="26470"/>
                </a:lnTo>
                <a:lnTo>
                  <a:pt x="72060" y="26470"/>
                </a:lnTo>
                <a:lnTo>
                  <a:pt x="72060" y="26480"/>
                </a:lnTo>
                <a:lnTo>
                  <a:pt x="72050" y="26480"/>
                </a:lnTo>
                <a:lnTo>
                  <a:pt x="72060" y="26480"/>
                </a:lnTo>
                <a:lnTo>
                  <a:pt x="72060" y="26490"/>
                </a:lnTo>
                <a:lnTo>
                  <a:pt x="72070" y="26500"/>
                </a:lnTo>
                <a:lnTo>
                  <a:pt x="72080" y="26510"/>
                </a:lnTo>
                <a:lnTo>
                  <a:pt x="72080" y="26520"/>
                </a:lnTo>
                <a:lnTo>
                  <a:pt x="72090" y="26520"/>
                </a:lnTo>
                <a:lnTo>
                  <a:pt x="72100" y="26530"/>
                </a:lnTo>
                <a:lnTo>
                  <a:pt x="72100" y="26540"/>
                </a:lnTo>
                <a:lnTo>
                  <a:pt x="72110" y="26540"/>
                </a:lnTo>
                <a:lnTo>
                  <a:pt x="72130" y="26560"/>
                </a:lnTo>
                <a:lnTo>
                  <a:pt x="72140" y="26570"/>
                </a:lnTo>
                <a:lnTo>
                  <a:pt x="72140" y="26580"/>
                </a:lnTo>
                <a:lnTo>
                  <a:pt x="72150" y="26580"/>
                </a:lnTo>
                <a:lnTo>
                  <a:pt x="72160" y="26590"/>
                </a:lnTo>
                <a:lnTo>
                  <a:pt x="72170" y="26600"/>
                </a:lnTo>
                <a:lnTo>
                  <a:pt x="72180" y="26600"/>
                </a:lnTo>
                <a:lnTo>
                  <a:pt x="72180" y="26610"/>
                </a:lnTo>
                <a:lnTo>
                  <a:pt x="72190" y="26610"/>
                </a:lnTo>
                <a:lnTo>
                  <a:pt x="72190" y="26620"/>
                </a:lnTo>
                <a:lnTo>
                  <a:pt x="72200" y="26610"/>
                </a:lnTo>
                <a:lnTo>
                  <a:pt x="72210" y="26620"/>
                </a:lnTo>
                <a:lnTo>
                  <a:pt x="72210" y="26630"/>
                </a:lnTo>
                <a:lnTo>
                  <a:pt x="72220" y="26630"/>
                </a:lnTo>
                <a:lnTo>
                  <a:pt x="72220" y="26640"/>
                </a:lnTo>
                <a:lnTo>
                  <a:pt x="72220" y="26650"/>
                </a:lnTo>
                <a:lnTo>
                  <a:pt x="72220" y="26660"/>
                </a:lnTo>
                <a:lnTo>
                  <a:pt x="72230" y="26680"/>
                </a:lnTo>
                <a:lnTo>
                  <a:pt x="72240" y="26680"/>
                </a:lnTo>
                <a:lnTo>
                  <a:pt x="72250" y="26680"/>
                </a:lnTo>
                <a:lnTo>
                  <a:pt x="72250" y="26690"/>
                </a:lnTo>
                <a:lnTo>
                  <a:pt x="72260" y="26690"/>
                </a:lnTo>
                <a:lnTo>
                  <a:pt x="72270" y="26690"/>
                </a:lnTo>
                <a:lnTo>
                  <a:pt x="72270" y="26700"/>
                </a:lnTo>
                <a:lnTo>
                  <a:pt x="72280" y="26700"/>
                </a:lnTo>
                <a:lnTo>
                  <a:pt x="72280" y="26710"/>
                </a:lnTo>
                <a:lnTo>
                  <a:pt x="72280" y="26720"/>
                </a:lnTo>
                <a:lnTo>
                  <a:pt x="72280" y="26730"/>
                </a:lnTo>
                <a:lnTo>
                  <a:pt x="72270" y="26740"/>
                </a:lnTo>
                <a:lnTo>
                  <a:pt x="72270" y="26750"/>
                </a:lnTo>
                <a:lnTo>
                  <a:pt x="72270" y="26760"/>
                </a:lnTo>
                <a:lnTo>
                  <a:pt x="72280" y="26760"/>
                </a:lnTo>
                <a:lnTo>
                  <a:pt x="72280" y="26770"/>
                </a:lnTo>
                <a:lnTo>
                  <a:pt x="72290" y="26770"/>
                </a:lnTo>
                <a:lnTo>
                  <a:pt x="72290" y="26780"/>
                </a:lnTo>
                <a:lnTo>
                  <a:pt x="72290" y="26790"/>
                </a:lnTo>
                <a:lnTo>
                  <a:pt x="72290" y="26800"/>
                </a:lnTo>
                <a:lnTo>
                  <a:pt x="72300" y="26810"/>
                </a:lnTo>
                <a:lnTo>
                  <a:pt x="72310" y="26810"/>
                </a:lnTo>
                <a:lnTo>
                  <a:pt x="72310" y="26820"/>
                </a:lnTo>
                <a:lnTo>
                  <a:pt x="72320" y="26820"/>
                </a:lnTo>
                <a:lnTo>
                  <a:pt x="72350" y="26800"/>
                </a:lnTo>
                <a:lnTo>
                  <a:pt x="72390" y="26770"/>
                </a:lnTo>
                <a:lnTo>
                  <a:pt x="72440" y="26740"/>
                </a:lnTo>
                <a:lnTo>
                  <a:pt x="72460" y="26740"/>
                </a:lnTo>
                <a:lnTo>
                  <a:pt x="72480" y="26740"/>
                </a:lnTo>
                <a:lnTo>
                  <a:pt x="72490" y="26740"/>
                </a:lnTo>
                <a:lnTo>
                  <a:pt x="72500" y="26740"/>
                </a:lnTo>
                <a:lnTo>
                  <a:pt x="72560" y="26740"/>
                </a:lnTo>
                <a:lnTo>
                  <a:pt x="72660" y="26720"/>
                </a:lnTo>
                <a:lnTo>
                  <a:pt x="72680" y="26710"/>
                </a:lnTo>
                <a:lnTo>
                  <a:pt x="72690" y="26710"/>
                </a:lnTo>
                <a:lnTo>
                  <a:pt x="72710" y="26710"/>
                </a:lnTo>
                <a:lnTo>
                  <a:pt x="72710" y="26700"/>
                </a:lnTo>
                <a:lnTo>
                  <a:pt x="72730" y="26700"/>
                </a:lnTo>
                <a:lnTo>
                  <a:pt x="72740" y="26700"/>
                </a:lnTo>
                <a:lnTo>
                  <a:pt x="72760" y="26690"/>
                </a:lnTo>
                <a:lnTo>
                  <a:pt x="72790" y="26680"/>
                </a:lnTo>
                <a:lnTo>
                  <a:pt x="72810" y="26680"/>
                </a:lnTo>
                <a:lnTo>
                  <a:pt x="72830" y="26670"/>
                </a:lnTo>
                <a:lnTo>
                  <a:pt x="72850" y="26650"/>
                </a:lnTo>
                <a:lnTo>
                  <a:pt x="72860" y="26650"/>
                </a:lnTo>
                <a:lnTo>
                  <a:pt x="72870" y="26640"/>
                </a:lnTo>
                <a:lnTo>
                  <a:pt x="72880" y="26630"/>
                </a:lnTo>
                <a:lnTo>
                  <a:pt x="72890" y="26620"/>
                </a:lnTo>
                <a:lnTo>
                  <a:pt x="72900" y="26610"/>
                </a:lnTo>
                <a:lnTo>
                  <a:pt x="72910" y="26600"/>
                </a:lnTo>
                <a:lnTo>
                  <a:pt x="72920" y="26600"/>
                </a:lnTo>
                <a:lnTo>
                  <a:pt x="72930" y="26590"/>
                </a:lnTo>
                <a:lnTo>
                  <a:pt x="72940" y="26590"/>
                </a:lnTo>
                <a:lnTo>
                  <a:pt x="72950" y="26590"/>
                </a:lnTo>
                <a:lnTo>
                  <a:pt x="72980" y="26590"/>
                </a:lnTo>
                <a:lnTo>
                  <a:pt x="72990" y="26580"/>
                </a:lnTo>
                <a:lnTo>
                  <a:pt x="73010" y="26560"/>
                </a:lnTo>
                <a:lnTo>
                  <a:pt x="73010" y="26550"/>
                </a:lnTo>
                <a:lnTo>
                  <a:pt x="73020" y="26480"/>
                </a:lnTo>
                <a:lnTo>
                  <a:pt x="73040" y="26480"/>
                </a:lnTo>
                <a:lnTo>
                  <a:pt x="73060" y="26480"/>
                </a:lnTo>
                <a:lnTo>
                  <a:pt x="73060" y="26470"/>
                </a:lnTo>
                <a:lnTo>
                  <a:pt x="73060" y="26460"/>
                </a:lnTo>
                <a:lnTo>
                  <a:pt x="73070" y="26450"/>
                </a:lnTo>
                <a:lnTo>
                  <a:pt x="73070" y="26440"/>
                </a:lnTo>
                <a:lnTo>
                  <a:pt x="73080" y="26420"/>
                </a:lnTo>
                <a:lnTo>
                  <a:pt x="73100" y="26420"/>
                </a:lnTo>
                <a:lnTo>
                  <a:pt x="73120" y="26420"/>
                </a:lnTo>
                <a:lnTo>
                  <a:pt x="73130" y="26420"/>
                </a:lnTo>
                <a:lnTo>
                  <a:pt x="73160" y="26420"/>
                </a:lnTo>
                <a:lnTo>
                  <a:pt x="73170" y="26420"/>
                </a:lnTo>
                <a:lnTo>
                  <a:pt x="73190" y="26420"/>
                </a:lnTo>
                <a:lnTo>
                  <a:pt x="73190" y="26410"/>
                </a:lnTo>
                <a:lnTo>
                  <a:pt x="73190" y="26400"/>
                </a:lnTo>
                <a:lnTo>
                  <a:pt x="73190" y="26390"/>
                </a:lnTo>
                <a:lnTo>
                  <a:pt x="73200" y="26380"/>
                </a:lnTo>
                <a:lnTo>
                  <a:pt x="73210" y="26360"/>
                </a:lnTo>
                <a:lnTo>
                  <a:pt x="73210" y="26340"/>
                </a:lnTo>
                <a:lnTo>
                  <a:pt x="73210" y="26330"/>
                </a:lnTo>
                <a:lnTo>
                  <a:pt x="73230" y="26340"/>
                </a:lnTo>
                <a:lnTo>
                  <a:pt x="73260" y="26350"/>
                </a:lnTo>
                <a:lnTo>
                  <a:pt x="73270" y="26380"/>
                </a:lnTo>
                <a:lnTo>
                  <a:pt x="73280" y="26380"/>
                </a:lnTo>
                <a:lnTo>
                  <a:pt x="73300" y="26400"/>
                </a:lnTo>
                <a:lnTo>
                  <a:pt x="73330" y="26390"/>
                </a:lnTo>
                <a:lnTo>
                  <a:pt x="73350" y="26340"/>
                </a:lnTo>
                <a:lnTo>
                  <a:pt x="73360" y="26320"/>
                </a:lnTo>
                <a:lnTo>
                  <a:pt x="73390" y="26330"/>
                </a:lnTo>
                <a:lnTo>
                  <a:pt x="73440" y="26340"/>
                </a:lnTo>
                <a:lnTo>
                  <a:pt x="73500" y="26360"/>
                </a:lnTo>
                <a:lnTo>
                  <a:pt x="73500" y="26370"/>
                </a:lnTo>
                <a:lnTo>
                  <a:pt x="73510" y="26380"/>
                </a:lnTo>
                <a:lnTo>
                  <a:pt x="73520" y="26390"/>
                </a:lnTo>
                <a:lnTo>
                  <a:pt x="73530" y="26410"/>
                </a:lnTo>
                <a:lnTo>
                  <a:pt x="73540" y="26420"/>
                </a:lnTo>
                <a:lnTo>
                  <a:pt x="73560" y="26440"/>
                </a:lnTo>
                <a:lnTo>
                  <a:pt x="73580" y="26470"/>
                </a:lnTo>
                <a:lnTo>
                  <a:pt x="73590" y="26480"/>
                </a:lnTo>
                <a:lnTo>
                  <a:pt x="73600" y="26490"/>
                </a:lnTo>
                <a:lnTo>
                  <a:pt x="73610" y="26510"/>
                </a:lnTo>
                <a:lnTo>
                  <a:pt x="73620" y="26520"/>
                </a:lnTo>
                <a:lnTo>
                  <a:pt x="73630" y="26530"/>
                </a:lnTo>
                <a:lnTo>
                  <a:pt x="73660" y="26570"/>
                </a:lnTo>
                <a:lnTo>
                  <a:pt x="73670" y="26570"/>
                </a:lnTo>
                <a:lnTo>
                  <a:pt x="73670" y="26580"/>
                </a:lnTo>
                <a:lnTo>
                  <a:pt x="73700" y="26580"/>
                </a:lnTo>
                <a:lnTo>
                  <a:pt x="73710" y="26570"/>
                </a:lnTo>
                <a:lnTo>
                  <a:pt x="73730" y="26560"/>
                </a:lnTo>
                <a:lnTo>
                  <a:pt x="73740" y="26560"/>
                </a:lnTo>
                <a:lnTo>
                  <a:pt x="73750" y="26550"/>
                </a:lnTo>
                <a:lnTo>
                  <a:pt x="73760" y="26540"/>
                </a:lnTo>
                <a:lnTo>
                  <a:pt x="73830" y="26540"/>
                </a:lnTo>
                <a:lnTo>
                  <a:pt x="73840" y="26540"/>
                </a:lnTo>
                <a:lnTo>
                  <a:pt x="73840" y="26530"/>
                </a:lnTo>
                <a:lnTo>
                  <a:pt x="73850" y="26530"/>
                </a:lnTo>
                <a:lnTo>
                  <a:pt x="73860" y="26520"/>
                </a:lnTo>
                <a:lnTo>
                  <a:pt x="73870" y="26520"/>
                </a:lnTo>
                <a:lnTo>
                  <a:pt x="73880" y="26510"/>
                </a:lnTo>
                <a:lnTo>
                  <a:pt x="73890" y="26520"/>
                </a:lnTo>
                <a:lnTo>
                  <a:pt x="73900" y="26520"/>
                </a:lnTo>
                <a:lnTo>
                  <a:pt x="73900" y="26530"/>
                </a:lnTo>
                <a:lnTo>
                  <a:pt x="73910" y="26540"/>
                </a:lnTo>
                <a:lnTo>
                  <a:pt x="73920" y="26540"/>
                </a:lnTo>
                <a:lnTo>
                  <a:pt x="73920" y="26550"/>
                </a:lnTo>
                <a:lnTo>
                  <a:pt x="73920" y="26560"/>
                </a:lnTo>
                <a:lnTo>
                  <a:pt x="73910" y="26560"/>
                </a:lnTo>
                <a:lnTo>
                  <a:pt x="73910" y="26570"/>
                </a:lnTo>
                <a:lnTo>
                  <a:pt x="73910" y="26580"/>
                </a:lnTo>
                <a:lnTo>
                  <a:pt x="73920" y="26580"/>
                </a:lnTo>
                <a:lnTo>
                  <a:pt x="73930" y="26580"/>
                </a:lnTo>
                <a:lnTo>
                  <a:pt x="73930" y="26590"/>
                </a:lnTo>
                <a:lnTo>
                  <a:pt x="73930" y="26600"/>
                </a:lnTo>
                <a:lnTo>
                  <a:pt x="73930" y="26610"/>
                </a:lnTo>
                <a:lnTo>
                  <a:pt x="73940" y="26630"/>
                </a:lnTo>
                <a:lnTo>
                  <a:pt x="73940" y="26640"/>
                </a:lnTo>
                <a:lnTo>
                  <a:pt x="73940" y="26650"/>
                </a:lnTo>
                <a:lnTo>
                  <a:pt x="73940" y="26660"/>
                </a:lnTo>
                <a:lnTo>
                  <a:pt x="73930" y="26670"/>
                </a:lnTo>
                <a:lnTo>
                  <a:pt x="73920" y="26680"/>
                </a:lnTo>
                <a:lnTo>
                  <a:pt x="73920" y="26690"/>
                </a:lnTo>
                <a:lnTo>
                  <a:pt x="73920" y="26700"/>
                </a:lnTo>
                <a:lnTo>
                  <a:pt x="73930" y="26710"/>
                </a:lnTo>
                <a:lnTo>
                  <a:pt x="73940" y="26710"/>
                </a:lnTo>
                <a:lnTo>
                  <a:pt x="73950" y="26720"/>
                </a:lnTo>
                <a:lnTo>
                  <a:pt x="73950" y="26730"/>
                </a:lnTo>
                <a:lnTo>
                  <a:pt x="73960" y="26740"/>
                </a:lnTo>
                <a:lnTo>
                  <a:pt x="73970" y="26740"/>
                </a:lnTo>
                <a:lnTo>
                  <a:pt x="73970" y="26750"/>
                </a:lnTo>
                <a:lnTo>
                  <a:pt x="73980" y="26750"/>
                </a:lnTo>
                <a:lnTo>
                  <a:pt x="73990" y="26750"/>
                </a:lnTo>
                <a:lnTo>
                  <a:pt x="74000" y="26760"/>
                </a:lnTo>
                <a:lnTo>
                  <a:pt x="74010" y="26760"/>
                </a:lnTo>
                <a:lnTo>
                  <a:pt x="74030" y="26770"/>
                </a:lnTo>
                <a:lnTo>
                  <a:pt x="74040" y="26770"/>
                </a:lnTo>
                <a:lnTo>
                  <a:pt x="74050" y="26770"/>
                </a:lnTo>
                <a:lnTo>
                  <a:pt x="74070" y="26770"/>
                </a:lnTo>
                <a:lnTo>
                  <a:pt x="74090" y="26780"/>
                </a:lnTo>
                <a:lnTo>
                  <a:pt x="74110" y="26780"/>
                </a:lnTo>
                <a:lnTo>
                  <a:pt x="74120" y="26780"/>
                </a:lnTo>
                <a:lnTo>
                  <a:pt x="74120" y="26790"/>
                </a:lnTo>
                <a:lnTo>
                  <a:pt x="74110" y="26810"/>
                </a:lnTo>
                <a:lnTo>
                  <a:pt x="74110" y="26820"/>
                </a:lnTo>
                <a:lnTo>
                  <a:pt x="74110" y="26830"/>
                </a:lnTo>
                <a:lnTo>
                  <a:pt x="74120" y="26840"/>
                </a:lnTo>
                <a:lnTo>
                  <a:pt x="74130" y="26850"/>
                </a:lnTo>
                <a:lnTo>
                  <a:pt x="74130" y="26860"/>
                </a:lnTo>
                <a:lnTo>
                  <a:pt x="74140" y="26860"/>
                </a:lnTo>
                <a:lnTo>
                  <a:pt x="74160" y="26880"/>
                </a:lnTo>
                <a:lnTo>
                  <a:pt x="74170" y="26900"/>
                </a:lnTo>
                <a:lnTo>
                  <a:pt x="74190" y="26920"/>
                </a:lnTo>
                <a:lnTo>
                  <a:pt x="74200" y="26930"/>
                </a:lnTo>
                <a:lnTo>
                  <a:pt x="74210" y="26940"/>
                </a:lnTo>
                <a:lnTo>
                  <a:pt x="74210" y="26950"/>
                </a:lnTo>
                <a:lnTo>
                  <a:pt x="74220" y="26950"/>
                </a:lnTo>
                <a:lnTo>
                  <a:pt x="74260" y="27010"/>
                </a:lnTo>
                <a:lnTo>
                  <a:pt x="74290" y="27030"/>
                </a:lnTo>
                <a:lnTo>
                  <a:pt x="74290" y="27040"/>
                </a:lnTo>
                <a:lnTo>
                  <a:pt x="74290" y="27050"/>
                </a:lnTo>
                <a:lnTo>
                  <a:pt x="74300" y="27050"/>
                </a:lnTo>
                <a:lnTo>
                  <a:pt x="74310" y="27070"/>
                </a:lnTo>
                <a:lnTo>
                  <a:pt x="74330" y="27090"/>
                </a:lnTo>
                <a:lnTo>
                  <a:pt x="74350" y="27110"/>
                </a:lnTo>
                <a:lnTo>
                  <a:pt x="74360" y="27130"/>
                </a:lnTo>
                <a:lnTo>
                  <a:pt x="74370" y="27140"/>
                </a:lnTo>
                <a:lnTo>
                  <a:pt x="74380" y="27150"/>
                </a:lnTo>
                <a:lnTo>
                  <a:pt x="74390" y="27160"/>
                </a:lnTo>
                <a:lnTo>
                  <a:pt x="74400" y="27170"/>
                </a:lnTo>
                <a:lnTo>
                  <a:pt x="74400" y="27180"/>
                </a:lnTo>
                <a:lnTo>
                  <a:pt x="74410" y="27190"/>
                </a:lnTo>
                <a:lnTo>
                  <a:pt x="74440" y="27220"/>
                </a:lnTo>
                <a:lnTo>
                  <a:pt x="74450" y="27240"/>
                </a:lnTo>
                <a:lnTo>
                  <a:pt x="74470" y="27250"/>
                </a:lnTo>
                <a:lnTo>
                  <a:pt x="74470" y="27260"/>
                </a:lnTo>
                <a:lnTo>
                  <a:pt x="74490" y="27280"/>
                </a:lnTo>
                <a:lnTo>
                  <a:pt x="74510" y="27300"/>
                </a:lnTo>
                <a:lnTo>
                  <a:pt x="74510" y="27310"/>
                </a:lnTo>
                <a:lnTo>
                  <a:pt x="74520" y="27360"/>
                </a:lnTo>
                <a:lnTo>
                  <a:pt x="74520" y="27400"/>
                </a:lnTo>
                <a:lnTo>
                  <a:pt x="74520" y="27450"/>
                </a:lnTo>
                <a:lnTo>
                  <a:pt x="74530" y="27480"/>
                </a:lnTo>
                <a:lnTo>
                  <a:pt x="74530" y="27490"/>
                </a:lnTo>
                <a:lnTo>
                  <a:pt x="74530" y="27520"/>
                </a:lnTo>
                <a:lnTo>
                  <a:pt x="74530" y="27530"/>
                </a:lnTo>
                <a:lnTo>
                  <a:pt x="74530" y="27580"/>
                </a:lnTo>
                <a:lnTo>
                  <a:pt x="74540" y="27620"/>
                </a:lnTo>
                <a:lnTo>
                  <a:pt x="74490" y="27650"/>
                </a:lnTo>
                <a:lnTo>
                  <a:pt x="74500" y="27680"/>
                </a:lnTo>
                <a:lnTo>
                  <a:pt x="74500" y="27700"/>
                </a:lnTo>
                <a:lnTo>
                  <a:pt x="74500" y="27710"/>
                </a:lnTo>
                <a:lnTo>
                  <a:pt x="74510" y="27720"/>
                </a:lnTo>
                <a:lnTo>
                  <a:pt x="74510" y="27730"/>
                </a:lnTo>
                <a:lnTo>
                  <a:pt x="74510" y="27740"/>
                </a:lnTo>
                <a:lnTo>
                  <a:pt x="74520" y="27750"/>
                </a:lnTo>
                <a:lnTo>
                  <a:pt x="74520" y="27760"/>
                </a:lnTo>
                <a:lnTo>
                  <a:pt x="74520" y="27770"/>
                </a:lnTo>
                <a:lnTo>
                  <a:pt x="74530" y="27780"/>
                </a:lnTo>
                <a:lnTo>
                  <a:pt x="74530" y="27790"/>
                </a:lnTo>
                <a:lnTo>
                  <a:pt x="74530" y="27800"/>
                </a:lnTo>
                <a:lnTo>
                  <a:pt x="74530" y="27810"/>
                </a:lnTo>
                <a:lnTo>
                  <a:pt x="74530" y="27820"/>
                </a:lnTo>
                <a:lnTo>
                  <a:pt x="74540" y="27830"/>
                </a:lnTo>
                <a:lnTo>
                  <a:pt x="74540" y="27840"/>
                </a:lnTo>
                <a:lnTo>
                  <a:pt x="74540" y="27850"/>
                </a:lnTo>
                <a:lnTo>
                  <a:pt x="74540" y="27860"/>
                </a:lnTo>
                <a:lnTo>
                  <a:pt x="74550" y="27860"/>
                </a:lnTo>
                <a:lnTo>
                  <a:pt x="74570" y="27950"/>
                </a:lnTo>
                <a:lnTo>
                  <a:pt x="74570" y="27960"/>
                </a:lnTo>
                <a:lnTo>
                  <a:pt x="74570" y="27970"/>
                </a:lnTo>
                <a:lnTo>
                  <a:pt x="74590" y="28050"/>
                </a:lnTo>
                <a:lnTo>
                  <a:pt x="74600" y="28080"/>
                </a:lnTo>
                <a:lnTo>
                  <a:pt x="74600" y="28090"/>
                </a:lnTo>
                <a:lnTo>
                  <a:pt x="74610" y="28120"/>
                </a:lnTo>
                <a:lnTo>
                  <a:pt x="74620" y="28160"/>
                </a:lnTo>
                <a:lnTo>
                  <a:pt x="74620" y="28180"/>
                </a:lnTo>
                <a:lnTo>
                  <a:pt x="74630" y="28230"/>
                </a:lnTo>
                <a:lnTo>
                  <a:pt x="74690" y="28240"/>
                </a:lnTo>
                <a:lnTo>
                  <a:pt x="74710" y="28300"/>
                </a:lnTo>
                <a:lnTo>
                  <a:pt x="74730" y="28340"/>
                </a:lnTo>
                <a:lnTo>
                  <a:pt x="74720" y="28340"/>
                </a:lnTo>
                <a:lnTo>
                  <a:pt x="74710" y="28360"/>
                </a:lnTo>
                <a:lnTo>
                  <a:pt x="74680" y="28400"/>
                </a:lnTo>
                <a:lnTo>
                  <a:pt x="74690" y="28430"/>
                </a:lnTo>
                <a:lnTo>
                  <a:pt x="74690" y="28450"/>
                </a:lnTo>
                <a:lnTo>
                  <a:pt x="74690" y="28460"/>
                </a:lnTo>
                <a:lnTo>
                  <a:pt x="74700" y="28480"/>
                </a:lnTo>
                <a:lnTo>
                  <a:pt x="74700" y="28490"/>
                </a:lnTo>
                <a:lnTo>
                  <a:pt x="74710" y="28530"/>
                </a:lnTo>
                <a:lnTo>
                  <a:pt x="74720" y="28550"/>
                </a:lnTo>
                <a:lnTo>
                  <a:pt x="74720" y="28560"/>
                </a:lnTo>
                <a:lnTo>
                  <a:pt x="74730" y="28580"/>
                </a:lnTo>
                <a:lnTo>
                  <a:pt x="74730" y="28600"/>
                </a:lnTo>
                <a:lnTo>
                  <a:pt x="74740" y="28610"/>
                </a:lnTo>
                <a:lnTo>
                  <a:pt x="74750" y="28660"/>
                </a:lnTo>
                <a:lnTo>
                  <a:pt x="74770" y="28700"/>
                </a:lnTo>
                <a:lnTo>
                  <a:pt x="74770" y="28730"/>
                </a:lnTo>
                <a:lnTo>
                  <a:pt x="74780" y="28740"/>
                </a:lnTo>
                <a:lnTo>
                  <a:pt x="74780" y="28750"/>
                </a:lnTo>
                <a:lnTo>
                  <a:pt x="74780" y="28680"/>
                </a:lnTo>
                <a:lnTo>
                  <a:pt x="74800" y="28710"/>
                </a:lnTo>
                <a:lnTo>
                  <a:pt x="74800" y="28730"/>
                </a:lnTo>
                <a:lnTo>
                  <a:pt x="74810" y="28730"/>
                </a:lnTo>
                <a:lnTo>
                  <a:pt x="74800" y="28810"/>
                </a:lnTo>
                <a:lnTo>
                  <a:pt x="74800" y="28820"/>
                </a:lnTo>
                <a:lnTo>
                  <a:pt x="74800" y="28860"/>
                </a:lnTo>
                <a:lnTo>
                  <a:pt x="74810" y="28880"/>
                </a:lnTo>
                <a:lnTo>
                  <a:pt x="74800" y="28900"/>
                </a:lnTo>
                <a:lnTo>
                  <a:pt x="74800" y="28930"/>
                </a:lnTo>
                <a:lnTo>
                  <a:pt x="74790" y="28930"/>
                </a:lnTo>
                <a:lnTo>
                  <a:pt x="74790" y="28950"/>
                </a:lnTo>
                <a:lnTo>
                  <a:pt x="74790" y="28970"/>
                </a:lnTo>
                <a:lnTo>
                  <a:pt x="74780" y="28980"/>
                </a:lnTo>
                <a:lnTo>
                  <a:pt x="74790" y="28990"/>
                </a:lnTo>
                <a:lnTo>
                  <a:pt x="74790" y="29000"/>
                </a:lnTo>
                <a:lnTo>
                  <a:pt x="74790" y="29010"/>
                </a:lnTo>
                <a:lnTo>
                  <a:pt x="74790" y="29030"/>
                </a:lnTo>
                <a:lnTo>
                  <a:pt x="74810" y="29040"/>
                </a:lnTo>
                <a:lnTo>
                  <a:pt x="74820" y="29040"/>
                </a:lnTo>
                <a:lnTo>
                  <a:pt x="74850" y="29050"/>
                </a:lnTo>
                <a:lnTo>
                  <a:pt x="74880" y="29060"/>
                </a:lnTo>
                <a:lnTo>
                  <a:pt x="74950" y="29090"/>
                </a:lnTo>
                <a:lnTo>
                  <a:pt x="74970" y="29090"/>
                </a:lnTo>
                <a:lnTo>
                  <a:pt x="74970" y="29080"/>
                </a:lnTo>
                <a:lnTo>
                  <a:pt x="74970" y="29070"/>
                </a:lnTo>
                <a:lnTo>
                  <a:pt x="74970" y="29060"/>
                </a:lnTo>
                <a:lnTo>
                  <a:pt x="74970" y="29050"/>
                </a:lnTo>
                <a:lnTo>
                  <a:pt x="75040" y="28990"/>
                </a:lnTo>
                <a:lnTo>
                  <a:pt x="75070" y="28960"/>
                </a:lnTo>
                <a:lnTo>
                  <a:pt x="75120" y="28920"/>
                </a:lnTo>
                <a:lnTo>
                  <a:pt x="75170" y="28880"/>
                </a:lnTo>
                <a:lnTo>
                  <a:pt x="75220" y="28830"/>
                </a:lnTo>
                <a:lnTo>
                  <a:pt x="75240" y="28820"/>
                </a:lnTo>
                <a:lnTo>
                  <a:pt x="75250" y="28800"/>
                </a:lnTo>
                <a:lnTo>
                  <a:pt x="75300" y="28760"/>
                </a:lnTo>
                <a:lnTo>
                  <a:pt x="75320" y="28750"/>
                </a:lnTo>
                <a:lnTo>
                  <a:pt x="75330" y="28750"/>
                </a:lnTo>
                <a:lnTo>
                  <a:pt x="75330" y="28740"/>
                </a:lnTo>
                <a:lnTo>
                  <a:pt x="75350" y="28730"/>
                </a:lnTo>
                <a:lnTo>
                  <a:pt x="75380" y="28720"/>
                </a:lnTo>
                <a:lnTo>
                  <a:pt x="75450" y="28680"/>
                </a:lnTo>
                <a:lnTo>
                  <a:pt x="75460" y="28680"/>
                </a:lnTo>
                <a:lnTo>
                  <a:pt x="75480" y="28660"/>
                </a:lnTo>
                <a:lnTo>
                  <a:pt x="75510" y="28650"/>
                </a:lnTo>
                <a:lnTo>
                  <a:pt x="75530" y="28640"/>
                </a:lnTo>
                <a:lnTo>
                  <a:pt x="75530" y="28630"/>
                </a:lnTo>
                <a:lnTo>
                  <a:pt x="75540" y="28630"/>
                </a:lnTo>
                <a:lnTo>
                  <a:pt x="75580" y="28610"/>
                </a:lnTo>
                <a:lnTo>
                  <a:pt x="75630" y="28580"/>
                </a:lnTo>
                <a:lnTo>
                  <a:pt x="75660" y="28560"/>
                </a:lnTo>
                <a:lnTo>
                  <a:pt x="75720" y="28530"/>
                </a:lnTo>
                <a:lnTo>
                  <a:pt x="75730" y="28520"/>
                </a:lnTo>
                <a:lnTo>
                  <a:pt x="75740" y="28520"/>
                </a:lnTo>
                <a:lnTo>
                  <a:pt x="75750" y="28510"/>
                </a:lnTo>
                <a:lnTo>
                  <a:pt x="75830" y="28500"/>
                </a:lnTo>
                <a:lnTo>
                  <a:pt x="75850" y="28510"/>
                </a:lnTo>
                <a:lnTo>
                  <a:pt x="75860" y="28510"/>
                </a:lnTo>
                <a:lnTo>
                  <a:pt x="75900" y="28500"/>
                </a:lnTo>
                <a:lnTo>
                  <a:pt x="75930" y="28500"/>
                </a:lnTo>
                <a:lnTo>
                  <a:pt x="75970" y="28510"/>
                </a:lnTo>
                <a:lnTo>
                  <a:pt x="76030" y="28520"/>
                </a:lnTo>
                <a:lnTo>
                  <a:pt x="76050" y="28510"/>
                </a:lnTo>
                <a:lnTo>
                  <a:pt x="76120" y="28480"/>
                </a:lnTo>
                <a:lnTo>
                  <a:pt x="76130" y="28460"/>
                </a:lnTo>
                <a:lnTo>
                  <a:pt x="76160" y="28470"/>
                </a:lnTo>
                <a:lnTo>
                  <a:pt x="76170" y="28460"/>
                </a:lnTo>
                <a:lnTo>
                  <a:pt x="76230" y="28460"/>
                </a:lnTo>
                <a:lnTo>
                  <a:pt x="76240" y="28460"/>
                </a:lnTo>
                <a:lnTo>
                  <a:pt x="76240" y="28450"/>
                </a:lnTo>
                <a:lnTo>
                  <a:pt x="76250" y="28450"/>
                </a:lnTo>
                <a:lnTo>
                  <a:pt x="76260" y="28440"/>
                </a:lnTo>
                <a:lnTo>
                  <a:pt x="76270" y="28440"/>
                </a:lnTo>
                <a:lnTo>
                  <a:pt x="76280" y="28430"/>
                </a:lnTo>
                <a:lnTo>
                  <a:pt x="76290" y="28430"/>
                </a:lnTo>
                <a:lnTo>
                  <a:pt x="76290" y="28420"/>
                </a:lnTo>
                <a:lnTo>
                  <a:pt x="76300" y="28410"/>
                </a:lnTo>
                <a:lnTo>
                  <a:pt x="76310" y="28370"/>
                </a:lnTo>
                <a:lnTo>
                  <a:pt x="76310" y="28340"/>
                </a:lnTo>
                <a:lnTo>
                  <a:pt x="76310" y="28330"/>
                </a:lnTo>
                <a:lnTo>
                  <a:pt x="76320" y="28330"/>
                </a:lnTo>
                <a:lnTo>
                  <a:pt x="76340" y="28330"/>
                </a:lnTo>
                <a:lnTo>
                  <a:pt x="76380" y="28330"/>
                </a:lnTo>
                <a:lnTo>
                  <a:pt x="76400" y="28390"/>
                </a:lnTo>
                <a:lnTo>
                  <a:pt x="76420" y="28430"/>
                </a:lnTo>
                <a:lnTo>
                  <a:pt x="76410" y="28430"/>
                </a:lnTo>
                <a:lnTo>
                  <a:pt x="76420" y="28440"/>
                </a:lnTo>
                <a:lnTo>
                  <a:pt x="76430" y="28440"/>
                </a:lnTo>
                <a:lnTo>
                  <a:pt x="76440" y="28450"/>
                </a:lnTo>
                <a:lnTo>
                  <a:pt x="76450" y="28450"/>
                </a:lnTo>
                <a:lnTo>
                  <a:pt x="76470" y="28440"/>
                </a:lnTo>
                <a:lnTo>
                  <a:pt x="76480" y="28440"/>
                </a:lnTo>
                <a:lnTo>
                  <a:pt x="76490" y="28440"/>
                </a:lnTo>
                <a:lnTo>
                  <a:pt x="76490" y="28450"/>
                </a:lnTo>
                <a:lnTo>
                  <a:pt x="76500" y="28450"/>
                </a:lnTo>
                <a:lnTo>
                  <a:pt x="76510" y="28450"/>
                </a:lnTo>
                <a:lnTo>
                  <a:pt x="76520" y="28450"/>
                </a:lnTo>
                <a:lnTo>
                  <a:pt x="76530" y="28460"/>
                </a:lnTo>
                <a:lnTo>
                  <a:pt x="76540" y="28460"/>
                </a:lnTo>
                <a:lnTo>
                  <a:pt x="76550" y="28460"/>
                </a:lnTo>
                <a:lnTo>
                  <a:pt x="76560" y="28460"/>
                </a:lnTo>
                <a:lnTo>
                  <a:pt x="76570" y="28460"/>
                </a:lnTo>
                <a:lnTo>
                  <a:pt x="76580" y="28450"/>
                </a:lnTo>
                <a:lnTo>
                  <a:pt x="76580" y="28440"/>
                </a:lnTo>
                <a:lnTo>
                  <a:pt x="76590" y="28420"/>
                </a:lnTo>
                <a:lnTo>
                  <a:pt x="76600" y="28400"/>
                </a:lnTo>
                <a:lnTo>
                  <a:pt x="76610" y="28390"/>
                </a:lnTo>
                <a:lnTo>
                  <a:pt x="76620" y="28380"/>
                </a:lnTo>
                <a:lnTo>
                  <a:pt x="76630" y="28370"/>
                </a:lnTo>
                <a:lnTo>
                  <a:pt x="76660" y="28340"/>
                </a:lnTo>
                <a:lnTo>
                  <a:pt x="76680" y="28320"/>
                </a:lnTo>
                <a:lnTo>
                  <a:pt x="76690" y="28310"/>
                </a:lnTo>
                <a:lnTo>
                  <a:pt x="76690" y="28290"/>
                </a:lnTo>
                <a:lnTo>
                  <a:pt x="76720" y="28260"/>
                </a:lnTo>
                <a:lnTo>
                  <a:pt x="76730" y="28250"/>
                </a:lnTo>
                <a:lnTo>
                  <a:pt x="76790" y="28250"/>
                </a:lnTo>
                <a:lnTo>
                  <a:pt x="76820" y="28230"/>
                </a:lnTo>
                <a:lnTo>
                  <a:pt x="76840" y="28200"/>
                </a:lnTo>
                <a:lnTo>
                  <a:pt x="76830" y="28180"/>
                </a:lnTo>
                <a:lnTo>
                  <a:pt x="76840" y="28150"/>
                </a:lnTo>
                <a:lnTo>
                  <a:pt x="76860" y="28090"/>
                </a:lnTo>
                <a:lnTo>
                  <a:pt x="76870" y="28080"/>
                </a:lnTo>
                <a:lnTo>
                  <a:pt x="76870" y="28070"/>
                </a:lnTo>
                <a:lnTo>
                  <a:pt x="76880" y="28060"/>
                </a:lnTo>
                <a:lnTo>
                  <a:pt x="76890" y="28050"/>
                </a:lnTo>
                <a:lnTo>
                  <a:pt x="76910" y="28030"/>
                </a:lnTo>
                <a:lnTo>
                  <a:pt x="76910" y="28020"/>
                </a:lnTo>
                <a:lnTo>
                  <a:pt x="76920" y="28020"/>
                </a:lnTo>
                <a:lnTo>
                  <a:pt x="76930" y="28020"/>
                </a:lnTo>
                <a:lnTo>
                  <a:pt x="76940" y="28020"/>
                </a:lnTo>
                <a:lnTo>
                  <a:pt x="76950" y="28020"/>
                </a:lnTo>
                <a:lnTo>
                  <a:pt x="76980" y="28020"/>
                </a:lnTo>
                <a:lnTo>
                  <a:pt x="77010" y="28020"/>
                </a:lnTo>
                <a:lnTo>
                  <a:pt x="77020" y="28020"/>
                </a:lnTo>
                <a:lnTo>
                  <a:pt x="77030" y="28010"/>
                </a:lnTo>
                <a:lnTo>
                  <a:pt x="77050" y="28000"/>
                </a:lnTo>
                <a:lnTo>
                  <a:pt x="77070" y="27990"/>
                </a:lnTo>
                <a:lnTo>
                  <a:pt x="77080" y="27970"/>
                </a:lnTo>
                <a:lnTo>
                  <a:pt x="77110" y="27950"/>
                </a:lnTo>
                <a:lnTo>
                  <a:pt x="77130" y="27930"/>
                </a:lnTo>
                <a:lnTo>
                  <a:pt x="77140" y="27940"/>
                </a:lnTo>
                <a:lnTo>
                  <a:pt x="77150" y="27940"/>
                </a:lnTo>
                <a:lnTo>
                  <a:pt x="77210" y="27940"/>
                </a:lnTo>
                <a:lnTo>
                  <a:pt x="77250" y="27950"/>
                </a:lnTo>
                <a:lnTo>
                  <a:pt x="77280" y="27970"/>
                </a:lnTo>
                <a:lnTo>
                  <a:pt x="77290" y="27980"/>
                </a:lnTo>
                <a:lnTo>
                  <a:pt x="77300" y="27980"/>
                </a:lnTo>
                <a:lnTo>
                  <a:pt x="77320" y="27980"/>
                </a:lnTo>
                <a:lnTo>
                  <a:pt x="77330" y="27970"/>
                </a:lnTo>
                <a:lnTo>
                  <a:pt x="77350" y="27960"/>
                </a:lnTo>
                <a:lnTo>
                  <a:pt x="77360" y="27950"/>
                </a:lnTo>
                <a:lnTo>
                  <a:pt x="77390" y="27920"/>
                </a:lnTo>
                <a:lnTo>
                  <a:pt x="77420" y="27900"/>
                </a:lnTo>
                <a:lnTo>
                  <a:pt x="77450" y="27880"/>
                </a:lnTo>
                <a:lnTo>
                  <a:pt x="77460" y="27870"/>
                </a:lnTo>
                <a:lnTo>
                  <a:pt x="77500" y="27950"/>
                </a:lnTo>
                <a:lnTo>
                  <a:pt x="77510" y="27990"/>
                </a:lnTo>
                <a:lnTo>
                  <a:pt x="77520" y="28010"/>
                </a:lnTo>
                <a:lnTo>
                  <a:pt x="77550" y="28090"/>
                </a:lnTo>
                <a:lnTo>
                  <a:pt x="77680" y="28120"/>
                </a:lnTo>
                <a:lnTo>
                  <a:pt x="77810" y="28160"/>
                </a:lnTo>
                <a:lnTo>
                  <a:pt x="77840" y="28160"/>
                </a:lnTo>
                <a:lnTo>
                  <a:pt x="77860" y="28170"/>
                </a:lnTo>
                <a:lnTo>
                  <a:pt x="77870" y="28170"/>
                </a:lnTo>
                <a:lnTo>
                  <a:pt x="77880" y="28170"/>
                </a:lnTo>
                <a:lnTo>
                  <a:pt x="77900" y="28160"/>
                </a:lnTo>
                <a:lnTo>
                  <a:pt x="77930" y="28160"/>
                </a:lnTo>
                <a:lnTo>
                  <a:pt x="77960" y="28150"/>
                </a:lnTo>
                <a:lnTo>
                  <a:pt x="77980" y="28150"/>
                </a:lnTo>
                <a:lnTo>
                  <a:pt x="78000" y="28140"/>
                </a:lnTo>
                <a:lnTo>
                  <a:pt x="78020" y="28140"/>
                </a:lnTo>
                <a:lnTo>
                  <a:pt x="78050" y="28130"/>
                </a:lnTo>
                <a:lnTo>
                  <a:pt x="78060" y="28130"/>
                </a:lnTo>
                <a:lnTo>
                  <a:pt x="78080" y="28130"/>
                </a:lnTo>
                <a:lnTo>
                  <a:pt x="78090" y="28130"/>
                </a:lnTo>
                <a:lnTo>
                  <a:pt x="78100" y="28140"/>
                </a:lnTo>
                <a:lnTo>
                  <a:pt x="78110" y="28150"/>
                </a:lnTo>
                <a:lnTo>
                  <a:pt x="78130" y="28150"/>
                </a:lnTo>
                <a:lnTo>
                  <a:pt x="78140" y="28150"/>
                </a:lnTo>
                <a:lnTo>
                  <a:pt x="78150" y="28150"/>
                </a:lnTo>
                <a:lnTo>
                  <a:pt x="78160" y="28150"/>
                </a:lnTo>
                <a:lnTo>
                  <a:pt x="78170" y="28150"/>
                </a:lnTo>
                <a:lnTo>
                  <a:pt x="78180" y="28150"/>
                </a:lnTo>
                <a:lnTo>
                  <a:pt x="78190" y="28150"/>
                </a:lnTo>
                <a:lnTo>
                  <a:pt x="78200" y="28150"/>
                </a:lnTo>
                <a:lnTo>
                  <a:pt x="78210" y="28150"/>
                </a:lnTo>
                <a:lnTo>
                  <a:pt x="78220" y="28140"/>
                </a:lnTo>
                <a:lnTo>
                  <a:pt x="78250" y="28140"/>
                </a:lnTo>
                <a:lnTo>
                  <a:pt x="78260" y="28140"/>
                </a:lnTo>
                <a:lnTo>
                  <a:pt x="78270" y="28140"/>
                </a:lnTo>
                <a:lnTo>
                  <a:pt x="78280" y="28140"/>
                </a:lnTo>
                <a:lnTo>
                  <a:pt x="78290" y="28140"/>
                </a:lnTo>
                <a:lnTo>
                  <a:pt x="78300" y="28140"/>
                </a:lnTo>
                <a:lnTo>
                  <a:pt x="78310" y="28140"/>
                </a:lnTo>
                <a:lnTo>
                  <a:pt x="78320" y="28140"/>
                </a:lnTo>
                <a:lnTo>
                  <a:pt x="78330" y="28140"/>
                </a:lnTo>
                <a:lnTo>
                  <a:pt x="78340" y="28140"/>
                </a:lnTo>
                <a:lnTo>
                  <a:pt x="78350" y="28140"/>
                </a:lnTo>
                <a:lnTo>
                  <a:pt x="78360" y="28140"/>
                </a:lnTo>
                <a:lnTo>
                  <a:pt x="78370" y="28140"/>
                </a:lnTo>
                <a:lnTo>
                  <a:pt x="78380" y="28140"/>
                </a:lnTo>
                <a:lnTo>
                  <a:pt x="78390" y="28140"/>
                </a:lnTo>
                <a:lnTo>
                  <a:pt x="78390" y="28150"/>
                </a:lnTo>
                <a:lnTo>
                  <a:pt x="78400" y="28150"/>
                </a:lnTo>
                <a:lnTo>
                  <a:pt x="78410" y="28150"/>
                </a:lnTo>
                <a:lnTo>
                  <a:pt x="78420" y="28150"/>
                </a:lnTo>
                <a:lnTo>
                  <a:pt x="78440" y="28150"/>
                </a:lnTo>
                <a:lnTo>
                  <a:pt x="78490" y="28170"/>
                </a:lnTo>
                <a:lnTo>
                  <a:pt x="78490" y="28180"/>
                </a:lnTo>
                <a:lnTo>
                  <a:pt x="78480" y="28190"/>
                </a:lnTo>
                <a:lnTo>
                  <a:pt x="78480" y="28200"/>
                </a:lnTo>
                <a:lnTo>
                  <a:pt x="78480" y="28210"/>
                </a:lnTo>
                <a:lnTo>
                  <a:pt x="78480" y="28220"/>
                </a:lnTo>
                <a:lnTo>
                  <a:pt x="78470" y="28230"/>
                </a:lnTo>
                <a:lnTo>
                  <a:pt x="78470" y="28240"/>
                </a:lnTo>
                <a:lnTo>
                  <a:pt x="78470" y="28250"/>
                </a:lnTo>
                <a:lnTo>
                  <a:pt x="78470" y="28260"/>
                </a:lnTo>
                <a:lnTo>
                  <a:pt x="78480" y="28270"/>
                </a:lnTo>
                <a:lnTo>
                  <a:pt x="78480" y="28280"/>
                </a:lnTo>
                <a:lnTo>
                  <a:pt x="78480" y="28290"/>
                </a:lnTo>
                <a:lnTo>
                  <a:pt x="78490" y="28300"/>
                </a:lnTo>
                <a:lnTo>
                  <a:pt x="78490" y="28310"/>
                </a:lnTo>
                <a:lnTo>
                  <a:pt x="78500" y="28310"/>
                </a:lnTo>
                <a:lnTo>
                  <a:pt x="78500" y="28320"/>
                </a:lnTo>
                <a:lnTo>
                  <a:pt x="78510" y="28330"/>
                </a:lnTo>
                <a:lnTo>
                  <a:pt x="78510" y="28340"/>
                </a:lnTo>
                <a:lnTo>
                  <a:pt x="78510" y="28350"/>
                </a:lnTo>
                <a:lnTo>
                  <a:pt x="78520" y="28360"/>
                </a:lnTo>
                <a:lnTo>
                  <a:pt x="78520" y="28370"/>
                </a:lnTo>
                <a:lnTo>
                  <a:pt x="78520" y="28380"/>
                </a:lnTo>
                <a:lnTo>
                  <a:pt x="78510" y="28390"/>
                </a:lnTo>
                <a:lnTo>
                  <a:pt x="78520" y="28390"/>
                </a:lnTo>
                <a:lnTo>
                  <a:pt x="78520" y="28400"/>
                </a:lnTo>
                <a:lnTo>
                  <a:pt x="78530" y="28400"/>
                </a:lnTo>
                <a:lnTo>
                  <a:pt x="78540" y="28400"/>
                </a:lnTo>
                <a:lnTo>
                  <a:pt x="78550" y="28400"/>
                </a:lnTo>
                <a:lnTo>
                  <a:pt x="78560" y="28390"/>
                </a:lnTo>
                <a:lnTo>
                  <a:pt x="78570" y="28390"/>
                </a:lnTo>
                <a:lnTo>
                  <a:pt x="78580" y="28380"/>
                </a:lnTo>
                <a:lnTo>
                  <a:pt x="78590" y="28380"/>
                </a:lnTo>
                <a:lnTo>
                  <a:pt x="78590" y="28370"/>
                </a:lnTo>
                <a:lnTo>
                  <a:pt x="78600" y="28370"/>
                </a:lnTo>
                <a:lnTo>
                  <a:pt x="78600" y="28350"/>
                </a:lnTo>
                <a:lnTo>
                  <a:pt x="78610" y="28340"/>
                </a:lnTo>
                <a:lnTo>
                  <a:pt x="78610" y="28330"/>
                </a:lnTo>
                <a:lnTo>
                  <a:pt x="78610" y="28320"/>
                </a:lnTo>
                <a:lnTo>
                  <a:pt x="78620" y="28310"/>
                </a:lnTo>
                <a:lnTo>
                  <a:pt x="78630" y="28300"/>
                </a:lnTo>
                <a:lnTo>
                  <a:pt x="78640" y="28300"/>
                </a:lnTo>
                <a:lnTo>
                  <a:pt x="78660" y="28300"/>
                </a:lnTo>
                <a:lnTo>
                  <a:pt x="78670" y="28290"/>
                </a:lnTo>
                <a:lnTo>
                  <a:pt x="78690" y="28290"/>
                </a:lnTo>
                <a:lnTo>
                  <a:pt x="78700" y="28290"/>
                </a:lnTo>
                <a:lnTo>
                  <a:pt x="78710" y="28290"/>
                </a:lnTo>
                <a:lnTo>
                  <a:pt x="78720" y="28290"/>
                </a:lnTo>
                <a:lnTo>
                  <a:pt x="78730" y="28280"/>
                </a:lnTo>
                <a:lnTo>
                  <a:pt x="78740" y="28280"/>
                </a:lnTo>
                <a:lnTo>
                  <a:pt x="78750" y="28280"/>
                </a:lnTo>
                <a:lnTo>
                  <a:pt x="78760" y="28280"/>
                </a:lnTo>
                <a:lnTo>
                  <a:pt x="78770" y="28280"/>
                </a:lnTo>
                <a:lnTo>
                  <a:pt x="78770" y="28290"/>
                </a:lnTo>
                <a:lnTo>
                  <a:pt x="78780" y="28290"/>
                </a:lnTo>
                <a:lnTo>
                  <a:pt x="78790" y="28300"/>
                </a:lnTo>
                <a:lnTo>
                  <a:pt x="78800" y="28300"/>
                </a:lnTo>
                <a:lnTo>
                  <a:pt x="78810" y="28300"/>
                </a:lnTo>
                <a:lnTo>
                  <a:pt x="78820" y="28300"/>
                </a:lnTo>
                <a:lnTo>
                  <a:pt x="78830" y="28300"/>
                </a:lnTo>
                <a:lnTo>
                  <a:pt x="78840" y="28300"/>
                </a:lnTo>
                <a:lnTo>
                  <a:pt x="78860" y="28300"/>
                </a:lnTo>
                <a:lnTo>
                  <a:pt x="78870" y="28300"/>
                </a:lnTo>
                <a:lnTo>
                  <a:pt x="78880" y="28290"/>
                </a:lnTo>
                <a:lnTo>
                  <a:pt x="78890" y="28290"/>
                </a:lnTo>
                <a:lnTo>
                  <a:pt x="78890" y="28280"/>
                </a:lnTo>
                <a:lnTo>
                  <a:pt x="78900" y="28270"/>
                </a:lnTo>
                <a:lnTo>
                  <a:pt x="78900" y="28260"/>
                </a:lnTo>
                <a:lnTo>
                  <a:pt x="78900" y="28250"/>
                </a:lnTo>
                <a:lnTo>
                  <a:pt x="78900" y="28240"/>
                </a:lnTo>
                <a:lnTo>
                  <a:pt x="78900" y="28230"/>
                </a:lnTo>
                <a:lnTo>
                  <a:pt x="78910" y="28230"/>
                </a:lnTo>
                <a:lnTo>
                  <a:pt x="78920" y="28230"/>
                </a:lnTo>
                <a:lnTo>
                  <a:pt x="78930" y="28240"/>
                </a:lnTo>
                <a:lnTo>
                  <a:pt x="78940" y="28250"/>
                </a:lnTo>
                <a:lnTo>
                  <a:pt x="78950" y="28260"/>
                </a:lnTo>
                <a:lnTo>
                  <a:pt x="78950" y="28270"/>
                </a:lnTo>
                <a:lnTo>
                  <a:pt x="78960" y="28280"/>
                </a:lnTo>
                <a:lnTo>
                  <a:pt x="78960" y="28290"/>
                </a:lnTo>
                <a:lnTo>
                  <a:pt x="78970" y="28300"/>
                </a:lnTo>
                <a:lnTo>
                  <a:pt x="78980" y="28310"/>
                </a:lnTo>
                <a:lnTo>
                  <a:pt x="78990" y="28320"/>
                </a:lnTo>
                <a:lnTo>
                  <a:pt x="79000" y="28320"/>
                </a:lnTo>
                <a:lnTo>
                  <a:pt x="79010" y="28320"/>
                </a:lnTo>
                <a:lnTo>
                  <a:pt x="79010" y="28310"/>
                </a:lnTo>
                <a:lnTo>
                  <a:pt x="79020" y="28310"/>
                </a:lnTo>
                <a:lnTo>
                  <a:pt x="79030" y="28300"/>
                </a:lnTo>
                <a:lnTo>
                  <a:pt x="79040" y="28300"/>
                </a:lnTo>
                <a:lnTo>
                  <a:pt x="79040" y="28290"/>
                </a:lnTo>
                <a:lnTo>
                  <a:pt x="79050" y="28290"/>
                </a:lnTo>
                <a:lnTo>
                  <a:pt x="79060" y="28290"/>
                </a:lnTo>
                <a:lnTo>
                  <a:pt x="79060" y="28300"/>
                </a:lnTo>
                <a:lnTo>
                  <a:pt x="79070" y="28300"/>
                </a:lnTo>
                <a:lnTo>
                  <a:pt x="79070" y="28310"/>
                </a:lnTo>
                <a:lnTo>
                  <a:pt x="79080" y="28320"/>
                </a:lnTo>
                <a:lnTo>
                  <a:pt x="79080" y="28330"/>
                </a:lnTo>
                <a:lnTo>
                  <a:pt x="79080" y="28340"/>
                </a:lnTo>
                <a:lnTo>
                  <a:pt x="79070" y="28340"/>
                </a:lnTo>
                <a:lnTo>
                  <a:pt x="79070" y="28350"/>
                </a:lnTo>
                <a:lnTo>
                  <a:pt x="79070" y="28360"/>
                </a:lnTo>
                <a:lnTo>
                  <a:pt x="79070" y="28370"/>
                </a:lnTo>
                <a:lnTo>
                  <a:pt x="79070" y="28380"/>
                </a:lnTo>
                <a:lnTo>
                  <a:pt x="79080" y="28380"/>
                </a:lnTo>
                <a:lnTo>
                  <a:pt x="79090" y="28380"/>
                </a:lnTo>
                <a:lnTo>
                  <a:pt x="79100" y="28380"/>
                </a:lnTo>
                <a:lnTo>
                  <a:pt x="79110" y="28370"/>
                </a:lnTo>
                <a:lnTo>
                  <a:pt x="79120" y="28360"/>
                </a:lnTo>
                <a:lnTo>
                  <a:pt x="79130" y="28350"/>
                </a:lnTo>
                <a:lnTo>
                  <a:pt x="79140" y="28350"/>
                </a:lnTo>
                <a:lnTo>
                  <a:pt x="79150" y="28350"/>
                </a:lnTo>
                <a:lnTo>
                  <a:pt x="79160" y="28350"/>
                </a:lnTo>
                <a:lnTo>
                  <a:pt x="79170" y="28350"/>
                </a:lnTo>
                <a:lnTo>
                  <a:pt x="79180" y="28360"/>
                </a:lnTo>
                <a:lnTo>
                  <a:pt x="79190" y="28370"/>
                </a:lnTo>
                <a:lnTo>
                  <a:pt x="79200" y="28380"/>
                </a:lnTo>
                <a:lnTo>
                  <a:pt x="79200" y="28390"/>
                </a:lnTo>
                <a:lnTo>
                  <a:pt x="79210" y="28400"/>
                </a:lnTo>
                <a:lnTo>
                  <a:pt x="79220" y="28410"/>
                </a:lnTo>
                <a:lnTo>
                  <a:pt x="79220" y="28420"/>
                </a:lnTo>
                <a:lnTo>
                  <a:pt x="79220" y="28430"/>
                </a:lnTo>
                <a:lnTo>
                  <a:pt x="79210" y="28440"/>
                </a:lnTo>
                <a:lnTo>
                  <a:pt x="79200" y="28440"/>
                </a:lnTo>
                <a:lnTo>
                  <a:pt x="79190" y="28450"/>
                </a:lnTo>
                <a:lnTo>
                  <a:pt x="79180" y="28450"/>
                </a:lnTo>
                <a:lnTo>
                  <a:pt x="79180" y="28460"/>
                </a:lnTo>
                <a:lnTo>
                  <a:pt x="79170" y="28460"/>
                </a:lnTo>
                <a:lnTo>
                  <a:pt x="79170" y="28470"/>
                </a:lnTo>
                <a:lnTo>
                  <a:pt x="79180" y="28480"/>
                </a:lnTo>
                <a:lnTo>
                  <a:pt x="79180" y="28490"/>
                </a:lnTo>
                <a:lnTo>
                  <a:pt x="79190" y="28490"/>
                </a:lnTo>
                <a:lnTo>
                  <a:pt x="79190" y="28500"/>
                </a:lnTo>
                <a:lnTo>
                  <a:pt x="79200" y="28500"/>
                </a:lnTo>
                <a:lnTo>
                  <a:pt x="79200" y="28510"/>
                </a:lnTo>
                <a:lnTo>
                  <a:pt x="79210" y="28510"/>
                </a:lnTo>
                <a:lnTo>
                  <a:pt x="79210" y="28520"/>
                </a:lnTo>
                <a:lnTo>
                  <a:pt x="79220" y="28520"/>
                </a:lnTo>
                <a:lnTo>
                  <a:pt x="79220" y="28530"/>
                </a:lnTo>
                <a:lnTo>
                  <a:pt x="79210" y="28540"/>
                </a:lnTo>
                <a:lnTo>
                  <a:pt x="79200" y="28550"/>
                </a:lnTo>
                <a:lnTo>
                  <a:pt x="79190" y="28560"/>
                </a:lnTo>
                <a:lnTo>
                  <a:pt x="79180" y="28570"/>
                </a:lnTo>
                <a:lnTo>
                  <a:pt x="79180" y="28580"/>
                </a:lnTo>
                <a:lnTo>
                  <a:pt x="79190" y="28590"/>
                </a:lnTo>
                <a:lnTo>
                  <a:pt x="79190" y="28610"/>
                </a:lnTo>
                <a:lnTo>
                  <a:pt x="79190" y="28620"/>
                </a:lnTo>
                <a:lnTo>
                  <a:pt x="79190" y="28630"/>
                </a:lnTo>
                <a:lnTo>
                  <a:pt x="79190" y="28640"/>
                </a:lnTo>
                <a:lnTo>
                  <a:pt x="79190" y="28650"/>
                </a:lnTo>
                <a:lnTo>
                  <a:pt x="79180" y="28670"/>
                </a:lnTo>
                <a:lnTo>
                  <a:pt x="79180" y="28680"/>
                </a:lnTo>
                <a:lnTo>
                  <a:pt x="79180" y="28690"/>
                </a:lnTo>
                <a:lnTo>
                  <a:pt x="79180" y="28700"/>
                </a:lnTo>
                <a:lnTo>
                  <a:pt x="79180" y="28710"/>
                </a:lnTo>
                <a:lnTo>
                  <a:pt x="79180" y="28720"/>
                </a:lnTo>
                <a:lnTo>
                  <a:pt x="79170" y="28730"/>
                </a:lnTo>
                <a:lnTo>
                  <a:pt x="79160" y="28740"/>
                </a:lnTo>
                <a:lnTo>
                  <a:pt x="79160" y="28750"/>
                </a:lnTo>
                <a:lnTo>
                  <a:pt x="79150" y="28750"/>
                </a:lnTo>
                <a:lnTo>
                  <a:pt x="79150" y="28760"/>
                </a:lnTo>
                <a:lnTo>
                  <a:pt x="79140" y="28770"/>
                </a:lnTo>
                <a:lnTo>
                  <a:pt x="79140" y="28780"/>
                </a:lnTo>
                <a:lnTo>
                  <a:pt x="79130" y="28800"/>
                </a:lnTo>
                <a:lnTo>
                  <a:pt x="79120" y="28800"/>
                </a:lnTo>
                <a:lnTo>
                  <a:pt x="79120" y="28810"/>
                </a:lnTo>
                <a:lnTo>
                  <a:pt x="79110" y="28820"/>
                </a:lnTo>
                <a:lnTo>
                  <a:pt x="79110" y="28830"/>
                </a:lnTo>
                <a:lnTo>
                  <a:pt x="79110" y="28840"/>
                </a:lnTo>
                <a:lnTo>
                  <a:pt x="79120" y="28850"/>
                </a:lnTo>
                <a:lnTo>
                  <a:pt x="79120" y="28860"/>
                </a:lnTo>
                <a:lnTo>
                  <a:pt x="79130" y="28860"/>
                </a:lnTo>
                <a:lnTo>
                  <a:pt x="79120" y="28870"/>
                </a:lnTo>
                <a:lnTo>
                  <a:pt x="79120" y="28890"/>
                </a:lnTo>
                <a:lnTo>
                  <a:pt x="79120" y="28910"/>
                </a:lnTo>
                <a:lnTo>
                  <a:pt x="79110" y="28940"/>
                </a:lnTo>
                <a:lnTo>
                  <a:pt x="79100" y="28950"/>
                </a:lnTo>
                <a:lnTo>
                  <a:pt x="79080" y="28980"/>
                </a:lnTo>
                <a:lnTo>
                  <a:pt x="79070" y="28990"/>
                </a:lnTo>
                <a:lnTo>
                  <a:pt x="79060" y="29020"/>
                </a:lnTo>
                <a:lnTo>
                  <a:pt x="79050" y="29020"/>
                </a:lnTo>
                <a:lnTo>
                  <a:pt x="79040" y="29040"/>
                </a:lnTo>
                <a:lnTo>
                  <a:pt x="79030" y="29050"/>
                </a:lnTo>
                <a:lnTo>
                  <a:pt x="79030" y="29060"/>
                </a:lnTo>
                <a:lnTo>
                  <a:pt x="79020" y="29070"/>
                </a:lnTo>
                <a:lnTo>
                  <a:pt x="79020" y="29080"/>
                </a:lnTo>
                <a:lnTo>
                  <a:pt x="79030" y="29090"/>
                </a:lnTo>
                <a:lnTo>
                  <a:pt x="79030" y="29100"/>
                </a:lnTo>
                <a:lnTo>
                  <a:pt x="79030" y="29110"/>
                </a:lnTo>
                <a:lnTo>
                  <a:pt x="79030" y="29120"/>
                </a:lnTo>
                <a:lnTo>
                  <a:pt x="79020" y="29140"/>
                </a:lnTo>
                <a:lnTo>
                  <a:pt x="79020" y="29150"/>
                </a:lnTo>
                <a:lnTo>
                  <a:pt x="79010" y="29160"/>
                </a:lnTo>
                <a:lnTo>
                  <a:pt x="79010" y="29170"/>
                </a:lnTo>
                <a:lnTo>
                  <a:pt x="79010" y="29180"/>
                </a:lnTo>
                <a:lnTo>
                  <a:pt x="79000" y="29190"/>
                </a:lnTo>
                <a:lnTo>
                  <a:pt x="78990" y="29190"/>
                </a:lnTo>
                <a:lnTo>
                  <a:pt x="78970" y="29180"/>
                </a:lnTo>
                <a:lnTo>
                  <a:pt x="78960" y="29180"/>
                </a:lnTo>
                <a:lnTo>
                  <a:pt x="78950" y="29180"/>
                </a:lnTo>
                <a:lnTo>
                  <a:pt x="78940" y="29180"/>
                </a:lnTo>
                <a:lnTo>
                  <a:pt x="78940" y="29190"/>
                </a:lnTo>
                <a:lnTo>
                  <a:pt x="78940" y="29200"/>
                </a:lnTo>
                <a:lnTo>
                  <a:pt x="78940" y="29220"/>
                </a:lnTo>
                <a:lnTo>
                  <a:pt x="78940" y="29230"/>
                </a:lnTo>
                <a:lnTo>
                  <a:pt x="78940" y="29240"/>
                </a:lnTo>
                <a:lnTo>
                  <a:pt x="78950" y="29250"/>
                </a:lnTo>
                <a:lnTo>
                  <a:pt x="78970" y="29260"/>
                </a:lnTo>
                <a:lnTo>
                  <a:pt x="78990" y="29260"/>
                </a:lnTo>
                <a:lnTo>
                  <a:pt x="79010" y="29280"/>
                </a:lnTo>
                <a:lnTo>
                  <a:pt x="79030" y="29280"/>
                </a:lnTo>
                <a:lnTo>
                  <a:pt x="79050" y="29290"/>
                </a:lnTo>
                <a:lnTo>
                  <a:pt x="79100" y="29300"/>
                </a:lnTo>
                <a:lnTo>
                  <a:pt x="79110" y="29300"/>
                </a:lnTo>
                <a:lnTo>
                  <a:pt x="79120" y="29300"/>
                </a:lnTo>
                <a:lnTo>
                  <a:pt x="79130" y="29320"/>
                </a:lnTo>
                <a:lnTo>
                  <a:pt x="79140" y="29320"/>
                </a:lnTo>
                <a:lnTo>
                  <a:pt x="79170" y="29370"/>
                </a:lnTo>
                <a:lnTo>
                  <a:pt x="79180" y="29390"/>
                </a:lnTo>
                <a:lnTo>
                  <a:pt x="79200" y="29410"/>
                </a:lnTo>
                <a:lnTo>
                  <a:pt x="79210" y="29420"/>
                </a:lnTo>
                <a:lnTo>
                  <a:pt x="79220" y="29420"/>
                </a:lnTo>
                <a:lnTo>
                  <a:pt x="79260" y="29420"/>
                </a:lnTo>
                <a:lnTo>
                  <a:pt x="79270" y="29420"/>
                </a:lnTo>
                <a:lnTo>
                  <a:pt x="79280" y="29430"/>
                </a:lnTo>
                <a:lnTo>
                  <a:pt x="79300" y="29440"/>
                </a:lnTo>
                <a:lnTo>
                  <a:pt x="79310" y="29450"/>
                </a:lnTo>
                <a:lnTo>
                  <a:pt x="79320" y="29460"/>
                </a:lnTo>
                <a:lnTo>
                  <a:pt x="79340" y="29490"/>
                </a:lnTo>
                <a:lnTo>
                  <a:pt x="79360" y="29510"/>
                </a:lnTo>
                <a:lnTo>
                  <a:pt x="79370" y="29520"/>
                </a:lnTo>
                <a:lnTo>
                  <a:pt x="79380" y="29520"/>
                </a:lnTo>
                <a:lnTo>
                  <a:pt x="79380" y="29530"/>
                </a:lnTo>
                <a:lnTo>
                  <a:pt x="79390" y="29530"/>
                </a:lnTo>
                <a:lnTo>
                  <a:pt x="79400" y="29530"/>
                </a:lnTo>
                <a:lnTo>
                  <a:pt x="79410" y="29530"/>
                </a:lnTo>
                <a:lnTo>
                  <a:pt x="79420" y="29520"/>
                </a:lnTo>
                <a:lnTo>
                  <a:pt x="79420" y="29510"/>
                </a:lnTo>
                <a:lnTo>
                  <a:pt x="79430" y="29510"/>
                </a:lnTo>
                <a:lnTo>
                  <a:pt x="79440" y="29510"/>
                </a:lnTo>
                <a:lnTo>
                  <a:pt x="79460" y="29510"/>
                </a:lnTo>
                <a:lnTo>
                  <a:pt x="79470" y="29500"/>
                </a:lnTo>
                <a:lnTo>
                  <a:pt x="79480" y="29490"/>
                </a:lnTo>
                <a:lnTo>
                  <a:pt x="79490" y="29490"/>
                </a:lnTo>
                <a:lnTo>
                  <a:pt x="79500" y="29490"/>
                </a:lnTo>
                <a:lnTo>
                  <a:pt x="79510" y="29490"/>
                </a:lnTo>
                <a:lnTo>
                  <a:pt x="79520" y="29500"/>
                </a:lnTo>
                <a:lnTo>
                  <a:pt x="79530" y="29500"/>
                </a:lnTo>
                <a:lnTo>
                  <a:pt x="79560" y="29520"/>
                </a:lnTo>
                <a:lnTo>
                  <a:pt x="79570" y="29520"/>
                </a:lnTo>
                <a:lnTo>
                  <a:pt x="79590" y="29530"/>
                </a:lnTo>
                <a:lnTo>
                  <a:pt x="79600" y="29530"/>
                </a:lnTo>
                <a:lnTo>
                  <a:pt x="79610" y="29530"/>
                </a:lnTo>
                <a:lnTo>
                  <a:pt x="79620" y="29530"/>
                </a:lnTo>
                <a:lnTo>
                  <a:pt x="79630" y="29540"/>
                </a:lnTo>
                <a:lnTo>
                  <a:pt x="79640" y="29540"/>
                </a:lnTo>
                <a:lnTo>
                  <a:pt x="79650" y="29550"/>
                </a:lnTo>
                <a:lnTo>
                  <a:pt x="79660" y="29550"/>
                </a:lnTo>
                <a:lnTo>
                  <a:pt x="79680" y="29570"/>
                </a:lnTo>
                <a:lnTo>
                  <a:pt x="79690" y="29580"/>
                </a:lnTo>
                <a:lnTo>
                  <a:pt x="79700" y="29580"/>
                </a:lnTo>
                <a:lnTo>
                  <a:pt x="79710" y="29590"/>
                </a:lnTo>
                <a:lnTo>
                  <a:pt x="79720" y="29600"/>
                </a:lnTo>
                <a:lnTo>
                  <a:pt x="79740" y="29620"/>
                </a:lnTo>
                <a:lnTo>
                  <a:pt x="79750" y="29620"/>
                </a:lnTo>
                <a:lnTo>
                  <a:pt x="79760" y="29630"/>
                </a:lnTo>
                <a:lnTo>
                  <a:pt x="79760" y="29640"/>
                </a:lnTo>
                <a:lnTo>
                  <a:pt x="79760" y="29650"/>
                </a:lnTo>
                <a:lnTo>
                  <a:pt x="79760" y="29670"/>
                </a:lnTo>
                <a:lnTo>
                  <a:pt x="79760" y="29700"/>
                </a:lnTo>
                <a:lnTo>
                  <a:pt x="79760" y="29720"/>
                </a:lnTo>
                <a:lnTo>
                  <a:pt x="79760" y="29740"/>
                </a:lnTo>
                <a:lnTo>
                  <a:pt x="79760" y="29760"/>
                </a:lnTo>
                <a:lnTo>
                  <a:pt x="79760" y="29770"/>
                </a:lnTo>
                <a:lnTo>
                  <a:pt x="79770" y="29780"/>
                </a:lnTo>
                <a:lnTo>
                  <a:pt x="79770" y="29790"/>
                </a:lnTo>
                <a:lnTo>
                  <a:pt x="79770" y="29800"/>
                </a:lnTo>
                <a:lnTo>
                  <a:pt x="79780" y="29810"/>
                </a:lnTo>
                <a:lnTo>
                  <a:pt x="79780" y="29830"/>
                </a:lnTo>
                <a:lnTo>
                  <a:pt x="79780" y="29840"/>
                </a:lnTo>
                <a:lnTo>
                  <a:pt x="79780" y="29850"/>
                </a:lnTo>
                <a:lnTo>
                  <a:pt x="79780" y="29860"/>
                </a:lnTo>
                <a:lnTo>
                  <a:pt x="79780" y="29870"/>
                </a:lnTo>
                <a:lnTo>
                  <a:pt x="79780" y="29890"/>
                </a:lnTo>
                <a:lnTo>
                  <a:pt x="79780" y="29910"/>
                </a:lnTo>
                <a:lnTo>
                  <a:pt x="79780" y="29930"/>
                </a:lnTo>
                <a:lnTo>
                  <a:pt x="79780" y="29940"/>
                </a:lnTo>
                <a:lnTo>
                  <a:pt x="79780" y="29950"/>
                </a:lnTo>
                <a:lnTo>
                  <a:pt x="79780" y="29960"/>
                </a:lnTo>
                <a:lnTo>
                  <a:pt x="79790" y="29980"/>
                </a:lnTo>
                <a:lnTo>
                  <a:pt x="79790" y="29990"/>
                </a:lnTo>
                <a:lnTo>
                  <a:pt x="79790" y="30000"/>
                </a:lnTo>
                <a:lnTo>
                  <a:pt x="79800" y="30010"/>
                </a:lnTo>
                <a:lnTo>
                  <a:pt x="79800" y="30030"/>
                </a:lnTo>
                <a:lnTo>
                  <a:pt x="79800" y="30040"/>
                </a:lnTo>
                <a:lnTo>
                  <a:pt x="79800" y="30050"/>
                </a:lnTo>
                <a:lnTo>
                  <a:pt x="79800" y="30060"/>
                </a:lnTo>
                <a:lnTo>
                  <a:pt x="79800" y="30080"/>
                </a:lnTo>
                <a:lnTo>
                  <a:pt x="79800" y="30090"/>
                </a:lnTo>
                <a:lnTo>
                  <a:pt x="79790" y="30090"/>
                </a:lnTo>
                <a:lnTo>
                  <a:pt x="79790" y="30110"/>
                </a:lnTo>
                <a:lnTo>
                  <a:pt x="79780" y="30120"/>
                </a:lnTo>
                <a:lnTo>
                  <a:pt x="79770" y="30140"/>
                </a:lnTo>
                <a:lnTo>
                  <a:pt x="79770" y="30150"/>
                </a:lnTo>
                <a:lnTo>
                  <a:pt x="79770" y="30160"/>
                </a:lnTo>
                <a:lnTo>
                  <a:pt x="79770" y="30170"/>
                </a:lnTo>
                <a:lnTo>
                  <a:pt x="79780" y="30170"/>
                </a:lnTo>
                <a:lnTo>
                  <a:pt x="79790" y="30170"/>
                </a:lnTo>
                <a:lnTo>
                  <a:pt x="79800" y="30170"/>
                </a:lnTo>
                <a:lnTo>
                  <a:pt x="79810" y="30180"/>
                </a:lnTo>
                <a:lnTo>
                  <a:pt x="79820" y="30190"/>
                </a:lnTo>
                <a:lnTo>
                  <a:pt x="79820" y="30200"/>
                </a:lnTo>
                <a:lnTo>
                  <a:pt x="79810" y="30230"/>
                </a:lnTo>
                <a:lnTo>
                  <a:pt x="79810" y="30250"/>
                </a:lnTo>
                <a:lnTo>
                  <a:pt x="79820" y="30260"/>
                </a:lnTo>
                <a:lnTo>
                  <a:pt x="79830" y="30270"/>
                </a:lnTo>
                <a:lnTo>
                  <a:pt x="79840" y="30280"/>
                </a:lnTo>
                <a:lnTo>
                  <a:pt x="79840" y="30290"/>
                </a:lnTo>
                <a:lnTo>
                  <a:pt x="79840" y="30300"/>
                </a:lnTo>
                <a:lnTo>
                  <a:pt x="79840" y="30310"/>
                </a:lnTo>
                <a:lnTo>
                  <a:pt x="79830" y="30320"/>
                </a:lnTo>
                <a:lnTo>
                  <a:pt x="79820" y="30330"/>
                </a:lnTo>
                <a:lnTo>
                  <a:pt x="79810" y="30340"/>
                </a:lnTo>
                <a:lnTo>
                  <a:pt x="79800" y="30350"/>
                </a:lnTo>
                <a:lnTo>
                  <a:pt x="79790" y="30360"/>
                </a:lnTo>
                <a:lnTo>
                  <a:pt x="79790" y="30370"/>
                </a:lnTo>
                <a:lnTo>
                  <a:pt x="79790" y="30380"/>
                </a:lnTo>
                <a:lnTo>
                  <a:pt x="79800" y="30390"/>
                </a:lnTo>
                <a:lnTo>
                  <a:pt x="79800" y="30400"/>
                </a:lnTo>
                <a:lnTo>
                  <a:pt x="79810" y="30410"/>
                </a:lnTo>
                <a:lnTo>
                  <a:pt x="79820" y="30410"/>
                </a:lnTo>
                <a:lnTo>
                  <a:pt x="79830" y="30420"/>
                </a:lnTo>
                <a:lnTo>
                  <a:pt x="79830" y="30430"/>
                </a:lnTo>
                <a:lnTo>
                  <a:pt x="79830" y="30440"/>
                </a:lnTo>
                <a:lnTo>
                  <a:pt x="79840" y="30450"/>
                </a:lnTo>
                <a:lnTo>
                  <a:pt x="79840" y="30460"/>
                </a:lnTo>
                <a:lnTo>
                  <a:pt x="79850" y="30460"/>
                </a:lnTo>
                <a:lnTo>
                  <a:pt x="79860" y="30470"/>
                </a:lnTo>
                <a:lnTo>
                  <a:pt x="79870" y="30470"/>
                </a:lnTo>
                <a:lnTo>
                  <a:pt x="79880" y="30470"/>
                </a:lnTo>
                <a:lnTo>
                  <a:pt x="79880" y="30490"/>
                </a:lnTo>
                <a:lnTo>
                  <a:pt x="79880" y="30500"/>
                </a:lnTo>
                <a:lnTo>
                  <a:pt x="79880" y="30530"/>
                </a:lnTo>
                <a:lnTo>
                  <a:pt x="79880" y="30540"/>
                </a:lnTo>
                <a:lnTo>
                  <a:pt x="79880" y="30550"/>
                </a:lnTo>
                <a:lnTo>
                  <a:pt x="79890" y="30570"/>
                </a:lnTo>
                <a:lnTo>
                  <a:pt x="79900" y="30590"/>
                </a:lnTo>
                <a:lnTo>
                  <a:pt x="79920" y="30600"/>
                </a:lnTo>
                <a:lnTo>
                  <a:pt x="79940" y="30620"/>
                </a:lnTo>
                <a:lnTo>
                  <a:pt x="79950" y="30630"/>
                </a:lnTo>
                <a:lnTo>
                  <a:pt x="79980" y="30640"/>
                </a:lnTo>
                <a:lnTo>
                  <a:pt x="80010" y="30650"/>
                </a:lnTo>
                <a:lnTo>
                  <a:pt x="80030" y="30660"/>
                </a:lnTo>
                <a:lnTo>
                  <a:pt x="80040" y="30660"/>
                </a:lnTo>
                <a:lnTo>
                  <a:pt x="80040" y="30670"/>
                </a:lnTo>
                <a:lnTo>
                  <a:pt x="80040" y="30680"/>
                </a:lnTo>
                <a:lnTo>
                  <a:pt x="80050" y="30690"/>
                </a:lnTo>
                <a:lnTo>
                  <a:pt x="80060" y="30710"/>
                </a:lnTo>
                <a:lnTo>
                  <a:pt x="80070" y="30730"/>
                </a:lnTo>
                <a:lnTo>
                  <a:pt x="80080" y="30750"/>
                </a:lnTo>
                <a:lnTo>
                  <a:pt x="80090" y="30760"/>
                </a:lnTo>
                <a:lnTo>
                  <a:pt x="80080" y="30770"/>
                </a:lnTo>
                <a:lnTo>
                  <a:pt x="80070" y="30780"/>
                </a:lnTo>
                <a:lnTo>
                  <a:pt x="80060" y="30780"/>
                </a:lnTo>
                <a:lnTo>
                  <a:pt x="80050" y="30780"/>
                </a:lnTo>
                <a:lnTo>
                  <a:pt x="80040" y="30790"/>
                </a:lnTo>
                <a:lnTo>
                  <a:pt x="80040" y="30800"/>
                </a:lnTo>
                <a:lnTo>
                  <a:pt x="80060" y="30810"/>
                </a:lnTo>
                <a:lnTo>
                  <a:pt x="80080" y="30820"/>
                </a:lnTo>
                <a:lnTo>
                  <a:pt x="80090" y="30830"/>
                </a:lnTo>
                <a:lnTo>
                  <a:pt x="80090" y="30840"/>
                </a:lnTo>
                <a:lnTo>
                  <a:pt x="80100" y="30850"/>
                </a:lnTo>
                <a:lnTo>
                  <a:pt x="80090" y="30860"/>
                </a:lnTo>
                <a:lnTo>
                  <a:pt x="80080" y="30870"/>
                </a:lnTo>
                <a:lnTo>
                  <a:pt x="80060" y="30880"/>
                </a:lnTo>
                <a:lnTo>
                  <a:pt x="80050" y="30890"/>
                </a:lnTo>
                <a:lnTo>
                  <a:pt x="80040" y="30900"/>
                </a:lnTo>
                <a:lnTo>
                  <a:pt x="80040" y="30910"/>
                </a:lnTo>
                <a:lnTo>
                  <a:pt x="80040" y="30940"/>
                </a:lnTo>
                <a:lnTo>
                  <a:pt x="80030" y="30940"/>
                </a:lnTo>
                <a:lnTo>
                  <a:pt x="80020" y="30940"/>
                </a:lnTo>
                <a:lnTo>
                  <a:pt x="80010" y="30940"/>
                </a:lnTo>
                <a:lnTo>
                  <a:pt x="80000" y="30930"/>
                </a:lnTo>
                <a:lnTo>
                  <a:pt x="80000" y="30940"/>
                </a:lnTo>
                <a:lnTo>
                  <a:pt x="79990" y="30940"/>
                </a:lnTo>
                <a:lnTo>
                  <a:pt x="80000" y="30950"/>
                </a:lnTo>
                <a:lnTo>
                  <a:pt x="80000" y="30960"/>
                </a:lnTo>
                <a:lnTo>
                  <a:pt x="80010" y="30960"/>
                </a:lnTo>
                <a:lnTo>
                  <a:pt x="80020" y="30960"/>
                </a:lnTo>
                <a:lnTo>
                  <a:pt x="80020" y="30970"/>
                </a:lnTo>
                <a:lnTo>
                  <a:pt x="80030" y="30970"/>
                </a:lnTo>
                <a:lnTo>
                  <a:pt x="80030" y="30980"/>
                </a:lnTo>
                <a:lnTo>
                  <a:pt x="80030" y="30990"/>
                </a:lnTo>
                <a:lnTo>
                  <a:pt x="80020" y="30990"/>
                </a:lnTo>
                <a:lnTo>
                  <a:pt x="80010" y="30990"/>
                </a:lnTo>
                <a:lnTo>
                  <a:pt x="80010" y="30980"/>
                </a:lnTo>
                <a:lnTo>
                  <a:pt x="80000" y="30980"/>
                </a:lnTo>
                <a:lnTo>
                  <a:pt x="79990" y="30980"/>
                </a:lnTo>
                <a:lnTo>
                  <a:pt x="79980" y="30980"/>
                </a:lnTo>
                <a:lnTo>
                  <a:pt x="79980" y="30990"/>
                </a:lnTo>
                <a:lnTo>
                  <a:pt x="79990" y="30990"/>
                </a:lnTo>
                <a:lnTo>
                  <a:pt x="80000" y="31000"/>
                </a:lnTo>
                <a:lnTo>
                  <a:pt x="80000" y="31010"/>
                </a:lnTo>
                <a:lnTo>
                  <a:pt x="79990" y="31010"/>
                </a:lnTo>
                <a:lnTo>
                  <a:pt x="79980" y="31010"/>
                </a:lnTo>
                <a:lnTo>
                  <a:pt x="79980" y="31020"/>
                </a:lnTo>
                <a:lnTo>
                  <a:pt x="79970" y="31030"/>
                </a:lnTo>
                <a:lnTo>
                  <a:pt x="79970" y="31040"/>
                </a:lnTo>
                <a:lnTo>
                  <a:pt x="79960" y="31050"/>
                </a:lnTo>
                <a:lnTo>
                  <a:pt x="79950" y="31050"/>
                </a:lnTo>
                <a:lnTo>
                  <a:pt x="79930" y="31060"/>
                </a:lnTo>
                <a:lnTo>
                  <a:pt x="79920" y="31060"/>
                </a:lnTo>
                <a:lnTo>
                  <a:pt x="79910" y="31060"/>
                </a:lnTo>
                <a:lnTo>
                  <a:pt x="79900" y="31070"/>
                </a:lnTo>
                <a:lnTo>
                  <a:pt x="79910" y="31080"/>
                </a:lnTo>
                <a:lnTo>
                  <a:pt x="79920" y="31080"/>
                </a:lnTo>
                <a:lnTo>
                  <a:pt x="79930" y="31080"/>
                </a:lnTo>
                <a:lnTo>
                  <a:pt x="79930" y="31090"/>
                </a:lnTo>
                <a:lnTo>
                  <a:pt x="79930" y="31100"/>
                </a:lnTo>
                <a:lnTo>
                  <a:pt x="79930" y="31110"/>
                </a:lnTo>
                <a:lnTo>
                  <a:pt x="79930" y="31120"/>
                </a:lnTo>
                <a:lnTo>
                  <a:pt x="79930" y="31130"/>
                </a:lnTo>
                <a:lnTo>
                  <a:pt x="79920" y="31140"/>
                </a:lnTo>
                <a:lnTo>
                  <a:pt x="79920" y="31150"/>
                </a:lnTo>
                <a:lnTo>
                  <a:pt x="79910" y="31150"/>
                </a:lnTo>
                <a:lnTo>
                  <a:pt x="79910" y="31140"/>
                </a:lnTo>
                <a:lnTo>
                  <a:pt x="79900" y="31140"/>
                </a:lnTo>
                <a:lnTo>
                  <a:pt x="79900" y="31130"/>
                </a:lnTo>
                <a:lnTo>
                  <a:pt x="79890" y="31120"/>
                </a:lnTo>
                <a:lnTo>
                  <a:pt x="79890" y="31110"/>
                </a:lnTo>
                <a:lnTo>
                  <a:pt x="79890" y="31100"/>
                </a:lnTo>
                <a:lnTo>
                  <a:pt x="79880" y="31100"/>
                </a:lnTo>
                <a:lnTo>
                  <a:pt x="79870" y="31100"/>
                </a:lnTo>
                <a:lnTo>
                  <a:pt x="79860" y="31100"/>
                </a:lnTo>
                <a:lnTo>
                  <a:pt x="79860" y="31110"/>
                </a:lnTo>
                <a:lnTo>
                  <a:pt x="79860" y="31120"/>
                </a:lnTo>
                <a:lnTo>
                  <a:pt x="79870" y="31130"/>
                </a:lnTo>
                <a:lnTo>
                  <a:pt x="79880" y="31140"/>
                </a:lnTo>
                <a:lnTo>
                  <a:pt x="79880" y="31150"/>
                </a:lnTo>
                <a:lnTo>
                  <a:pt x="79890" y="31150"/>
                </a:lnTo>
                <a:lnTo>
                  <a:pt x="79890" y="31160"/>
                </a:lnTo>
                <a:lnTo>
                  <a:pt x="79890" y="31170"/>
                </a:lnTo>
                <a:lnTo>
                  <a:pt x="79880" y="31170"/>
                </a:lnTo>
                <a:lnTo>
                  <a:pt x="79870" y="31170"/>
                </a:lnTo>
                <a:lnTo>
                  <a:pt x="79860" y="31170"/>
                </a:lnTo>
                <a:lnTo>
                  <a:pt x="79850" y="31160"/>
                </a:lnTo>
                <a:lnTo>
                  <a:pt x="79850" y="31150"/>
                </a:lnTo>
                <a:lnTo>
                  <a:pt x="79840" y="31150"/>
                </a:lnTo>
                <a:lnTo>
                  <a:pt x="79830" y="31150"/>
                </a:lnTo>
                <a:lnTo>
                  <a:pt x="79830" y="31160"/>
                </a:lnTo>
                <a:lnTo>
                  <a:pt x="79820" y="31180"/>
                </a:lnTo>
                <a:lnTo>
                  <a:pt x="79820" y="31190"/>
                </a:lnTo>
                <a:lnTo>
                  <a:pt x="79820" y="31200"/>
                </a:lnTo>
                <a:lnTo>
                  <a:pt x="79810" y="31210"/>
                </a:lnTo>
                <a:lnTo>
                  <a:pt x="79810" y="31220"/>
                </a:lnTo>
                <a:lnTo>
                  <a:pt x="79800" y="31220"/>
                </a:lnTo>
                <a:lnTo>
                  <a:pt x="79790" y="31220"/>
                </a:lnTo>
                <a:lnTo>
                  <a:pt x="79790" y="31210"/>
                </a:lnTo>
                <a:lnTo>
                  <a:pt x="79780" y="31200"/>
                </a:lnTo>
                <a:lnTo>
                  <a:pt x="79780" y="31190"/>
                </a:lnTo>
                <a:lnTo>
                  <a:pt x="79780" y="31180"/>
                </a:lnTo>
                <a:lnTo>
                  <a:pt x="79770" y="31180"/>
                </a:lnTo>
                <a:lnTo>
                  <a:pt x="79770" y="31190"/>
                </a:lnTo>
                <a:lnTo>
                  <a:pt x="79770" y="31200"/>
                </a:lnTo>
                <a:lnTo>
                  <a:pt x="79770" y="31210"/>
                </a:lnTo>
                <a:lnTo>
                  <a:pt x="79780" y="31220"/>
                </a:lnTo>
                <a:lnTo>
                  <a:pt x="79780" y="31230"/>
                </a:lnTo>
                <a:lnTo>
                  <a:pt x="79770" y="31240"/>
                </a:lnTo>
                <a:lnTo>
                  <a:pt x="79770" y="31250"/>
                </a:lnTo>
                <a:lnTo>
                  <a:pt x="79760" y="31250"/>
                </a:lnTo>
                <a:lnTo>
                  <a:pt x="79760" y="31240"/>
                </a:lnTo>
                <a:lnTo>
                  <a:pt x="79760" y="31230"/>
                </a:lnTo>
                <a:lnTo>
                  <a:pt x="79760" y="31220"/>
                </a:lnTo>
                <a:lnTo>
                  <a:pt x="79750" y="31220"/>
                </a:lnTo>
                <a:lnTo>
                  <a:pt x="79750" y="31230"/>
                </a:lnTo>
                <a:lnTo>
                  <a:pt x="79750" y="31240"/>
                </a:lnTo>
                <a:lnTo>
                  <a:pt x="79740" y="31240"/>
                </a:lnTo>
                <a:lnTo>
                  <a:pt x="79730" y="31240"/>
                </a:lnTo>
                <a:lnTo>
                  <a:pt x="79730" y="31230"/>
                </a:lnTo>
                <a:lnTo>
                  <a:pt x="79720" y="31220"/>
                </a:lnTo>
                <a:lnTo>
                  <a:pt x="79720" y="31230"/>
                </a:lnTo>
                <a:lnTo>
                  <a:pt x="79720" y="31240"/>
                </a:lnTo>
                <a:lnTo>
                  <a:pt x="79710" y="31240"/>
                </a:lnTo>
                <a:lnTo>
                  <a:pt x="79700" y="31240"/>
                </a:lnTo>
                <a:lnTo>
                  <a:pt x="79690" y="31240"/>
                </a:lnTo>
                <a:lnTo>
                  <a:pt x="79690" y="31250"/>
                </a:lnTo>
                <a:lnTo>
                  <a:pt x="79690" y="31260"/>
                </a:lnTo>
                <a:lnTo>
                  <a:pt x="79690" y="31270"/>
                </a:lnTo>
                <a:lnTo>
                  <a:pt x="79680" y="31270"/>
                </a:lnTo>
                <a:lnTo>
                  <a:pt x="79680" y="31280"/>
                </a:lnTo>
                <a:lnTo>
                  <a:pt x="79670" y="31280"/>
                </a:lnTo>
                <a:lnTo>
                  <a:pt x="79680" y="31310"/>
                </a:lnTo>
                <a:lnTo>
                  <a:pt x="79680" y="31320"/>
                </a:lnTo>
                <a:lnTo>
                  <a:pt x="79680" y="31330"/>
                </a:lnTo>
                <a:lnTo>
                  <a:pt x="79670" y="31340"/>
                </a:lnTo>
                <a:lnTo>
                  <a:pt x="79660" y="31340"/>
                </a:lnTo>
                <a:lnTo>
                  <a:pt x="79660" y="31350"/>
                </a:lnTo>
                <a:lnTo>
                  <a:pt x="79650" y="31350"/>
                </a:lnTo>
                <a:lnTo>
                  <a:pt x="79640" y="31360"/>
                </a:lnTo>
                <a:lnTo>
                  <a:pt x="79630" y="31360"/>
                </a:lnTo>
                <a:lnTo>
                  <a:pt x="79630" y="31350"/>
                </a:lnTo>
                <a:lnTo>
                  <a:pt x="79640" y="31340"/>
                </a:lnTo>
                <a:lnTo>
                  <a:pt x="79640" y="31330"/>
                </a:lnTo>
                <a:lnTo>
                  <a:pt x="79630" y="31330"/>
                </a:lnTo>
                <a:lnTo>
                  <a:pt x="79630" y="31320"/>
                </a:lnTo>
                <a:lnTo>
                  <a:pt x="79620" y="31310"/>
                </a:lnTo>
                <a:lnTo>
                  <a:pt x="79610" y="31310"/>
                </a:lnTo>
                <a:lnTo>
                  <a:pt x="79610" y="31320"/>
                </a:lnTo>
                <a:lnTo>
                  <a:pt x="79610" y="31330"/>
                </a:lnTo>
                <a:lnTo>
                  <a:pt x="79610" y="31340"/>
                </a:lnTo>
                <a:lnTo>
                  <a:pt x="79610" y="31350"/>
                </a:lnTo>
                <a:lnTo>
                  <a:pt x="79610" y="31360"/>
                </a:lnTo>
                <a:lnTo>
                  <a:pt x="79610" y="31370"/>
                </a:lnTo>
                <a:lnTo>
                  <a:pt x="79600" y="31370"/>
                </a:lnTo>
                <a:lnTo>
                  <a:pt x="79590" y="31370"/>
                </a:lnTo>
                <a:lnTo>
                  <a:pt x="79580" y="31380"/>
                </a:lnTo>
                <a:lnTo>
                  <a:pt x="79580" y="31390"/>
                </a:lnTo>
                <a:lnTo>
                  <a:pt x="79570" y="31390"/>
                </a:lnTo>
                <a:lnTo>
                  <a:pt x="79570" y="31380"/>
                </a:lnTo>
                <a:lnTo>
                  <a:pt x="79570" y="31370"/>
                </a:lnTo>
                <a:lnTo>
                  <a:pt x="79580" y="31370"/>
                </a:lnTo>
                <a:lnTo>
                  <a:pt x="79580" y="31360"/>
                </a:lnTo>
                <a:lnTo>
                  <a:pt x="79590" y="31360"/>
                </a:lnTo>
                <a:lnTo>
                  <a:pt x="79580" y="31350"/>
                </a:lnTo>
                <a:lnTo>
                  <a:pt x="79580" y="31340"/>
                </a:lnTo>
                <a:lnTo>
                  <a:pt x="79520" y="31410"/>
                </a:lnTo>
                <a:lnTo>
                  <a:pt x="79490" y="31440"/>
                </a:lnTo>
                <a:lnTo>
                  <a:pt x="79480" y="31470"/>
                </a:lnTo>
                <a:lnTo>
                  <a:pt x="79460" y="31490"/>
                </a:lnTo>
                <a:lnTo>
                  <a:pt x="79450" y="31520"/>
                </a:lnTo>
                <a:lnTo>
                  <a:pt x="79440" y="31530"/>
                </a:lnTo>
                <a:lnTo>
                  <a:pt x="79440" y="31560"/>
                </a:lnTo>
                <a:lnTo>
                  <a:pt x="79440" y="31570"/>
                </a:lnTo>
                <a:lnTo>
                  <a:pt x="79440" y="31580"/>
                </a:lnTo>
                <a:lnTo>
                  <a:pt x="79440" y="31590"/>
                </a:lnTo>
                <a:lnTo>
                  <a:pt x="79430" y="31590"/>
                </a:lnTo>
                <a:lnTo>
                  <a:pt x="79420" y="31590"/>
                </a:lnTo>
                <a:lnTo>
                  <a:pt x="79410" y="31590"/>
                </a:lnTo>
                <a:lnTo>
                  <a:pt x="79410" y="31600"/>
                </a:lnTo>
                <a:lnTo>
                  <a:pt x="79400" y="31610"/>
                </a:lnTo>
                <a:lnTo>
                  <a:pt x="79390" y="31630"/>
                </a:lnTo>
                <a:lnTo>
                  <a:pt x="79390" y="31640"/>
                </a:lnTo>
                <a:lnTo>
                  <a:pt x="79380" y="31640"/>
                </a:lnTo>
                <a:lnTo>
                  <a:pt x="79360" y="31650"/>
                </a:lnTo>
                <a:lnTo>
                  <a:pt x="79340" y="31670"/>
                </a:lnTo>
                <a:lnTo>
                  <a:pt x="79310" y="31670"/>
                </a:lnTo>
                <a:lnTo>
                  <a:pt x="79290" y="31680"/>
                </a:lnTo>
                <a:lnTo>
                  <a:pt x="79270" y="31680"/>
                </a:lnTo>
                <a:lnTo>
                  <a:pt x="79250" y="31690"/>
                </a:lnTo>
                <a:lnTo>
                  <a:pt x="79240" y="31700"/>
                </a:lnTo>
                <a:lnTo>
                  <a:pt x="79230" y="31710"/>
                </a:lnTo>
                <a:lnTo>
                  <a:pt x="79220" y="31720"/>
                </a:lnTo>
                <a:lnTo>
                  <a:pt x="79220" y="31730"/>
                </a:lnTo>
                <a:lnTo>
                  <a:pt x="79210" y="31740"/>
                </a:lnTo>
                <a:lnTo>
                  <a:pt x="79200" y="31760"/>
                </a:lnTo>
                <a:lnTo>
                  <a:pt x="79190" y="31780"/>
                </a:lnTo>
                <a:lnTo>
                  <a:pt x="79180" y="31790"/>
                </a:lnTo>
                <a:lnTo>
                  <a:pt x="79150" y="31820"/>
                </a:lnTo>
                <a:lnTo>
                  <a:pt x="79140" y="31840"/>
                </a:lnTo>
                <a:lnTo>
                  <a:pt x="79140" y="31850"/>
                </a:lnTo>
                <a:lnTo>
                  <a:pt x="79130" y="31860"/>
                </a:lnTo>
                <a:lnTo>
                  <a:pt x="79130" y="31880"/>
                </a:lnTo>
                <a:lnTo>
                  <a:pt x="79130" y="31900"/>
                </a:lnTo>
                <a:lnTo>
                  <a:pt x="79130" y="31910"/>
                </a:lnTo>
                <a:lnTo>
                  <a:pt x="79120" y="31920"/>
                </a:lnTo>
                <a:lnTo>
                  <a:pt x="79100" y="31940"/>
                </a:lnTo>
                <a:lnTo>
                  <a:pt x="79100" y="31950"/>
                </a:lnTo>
                <a:lnTo>
                  <a:pt x="79080" y="31970"/>
                </a:lnTo>
                <a:lnTo>
                  <a:pt x="79070" y="32000"/>
                </a:lnTo>
                <a:lnTo>
                  <a:pt x="79060" y="32000"/>
                </a:lnTo>
                <a:lnTo>
                  <a:pt x="79060" y="32020"/>
                </a:lnTo>
                <a:lnTo>
                  <a:pt x="79060" y="32030"/>
                </a:lnTo>
                <a:lnTo>
                  <a:pt x="79050" y="32030"/>
                </a:lnTo>
                <a:lnTo>
                  <a:pt x="79030" y="32060"/>
                </a:lnTo>
                <a:lnTo>
                  <a:pt x="78840" y="32310"/>
                </a:lnTo>
                <a:lnTo>
                  <a:pt x="78680" y="32560"/>
                </a:lnTo>
                <a:lnTo>
                  <a:pt x="78400" y="32960"/>
                </a:lnTo>
                <a:lnTo>
                  <a:pt x="78180" y="33280"/>
                </a:lnTo>
                <a:lnTo>
                  <a:pt x="77840" y="33780"/>
                </a:lnTo>
                <a:lnTo>
                  <a:pt x="77580" y="34170"/>
                </a:lnTo>
                <a:lnTo>
                  <a:pt x="77530" y="34190"/>
                </a:lnTo>
                <a:lnTo>
                  <a:pt x="77530" y="34210"/>
                </a:lnTo>
                <a:lnTo>
                  <a:pt x="77520" y="34210"/>
                </a:lnTo>
                <a:lnTo>
                  <a:pt x="77500" y="34240"/>
                </a:lnTo>
                <a:lnTo>
                  <a:pt x="77490" y="34260"/>
                </a:lnTo>
                <a:lnTo>
                  <a:pt x="77490" y="34270"/>
                </a:lnTo>
                <a:lnTo>
                  <a:pt x="77420" y="34370"/>
                </a:lnTo>
                <a:lnTo>
                  <a:pt x="77420" y="34380"/>
                </a:lnTo>
                <a:lnTo>
                  <a:pt x="77460" y="34390"/>
                </a:lnTo>
                <a:lnTo>
                  <a:pt x="77480" y="34390"/>
                </a:lnTo>
                <a:lnTo>
                  <a:pt x="77500" y="34400"/>
                </a:lnTo>
                <a:lnTo>
                  <a:pt x="77520" y="34400"/>
                </a:lnTo>
                <a:lnTo>
                  <a:pt x="77530" y="34410"/>
                </a:lnTo>
                <a:lnTo>
                  <a:pt x="77540" y="34410"/>
                </a:lnTo>
                <a:lnTo>
                  <a:pt x="77540" y="34420"/>
                </a:lnTo>
                <a:lnTo>
                  <a:pt x="77550" y="34440"/>
                </a:lnTo>
                <a:lnTo>
                  <a:pt x="77570" y="34470"/>
                </a:lnTo>
                <a:lnTo>
                  <a:pt x="77570" y="34480"/>
                </a:lnTo>
                <a:lnTo>
                  <a:pt x="77580" y="34480"/>
                </a:lnTo>
                <a:lnTo>
                  <a:pt x="77590" y="34480"/>
                </a:lnTo>
                <a:lnTo>
                  <a:pt x="77590" y="34490"/>
                </a:lnTo>
                <a:lnTo>
                  <a:pt x="77590" y="34500"/>
                </a:lnTo>
                <a:lnTo>
                  <a:pt x="77620" y="34550"/>
                </a:lnTo>
                <a:lnTo>
                  <a:pt x="77620" y="34560"/>
                </a:lnTo>
                <a:lnTo>
                  <a:pt x="77620" y="34610"/>
                </a:lnTo>
                <a:lnTo>
                  <a:pt x="77620" y="34640"/>
                </a:lnTo>
                <a:lnTo>
                  <a:pt x="77630" y="34670"/>
                </a:lnTo>
                <a:lnTo>
                  <a:pt x="77620" y="34670"/>
                </a:lnTo>
                <a:lnTo>
                  <a:pt x="77610" y="34660"/>
                </a:lnTo>
                <a:lnTo>
                  <a:pt x="77580" y="34650"/>
                </a:lnTo>
                <a:lnTo>
                  <a:pt x="77520" y="34710"/>
                </a:lnTo>
                <a:lnTo>
                  <a:pt x="77480" y="34770"/>
                </a:lnTo>
                <a:lnTo>
                  <a:pt x="77480" y="34810"/>
                </a:lnTo>
                <a:lnTo>
                  <a:pt x="77480" y="34870"/>
                </a:lnTo>
                <a:lnTo>
                  <a:pt x="77460" y="34910"/>
                </a:lnTo>
                <a:lnTo>
                  <a:pt x="77420" y="34960"/>
                </a:lnTo>
                <a:lnTo>
                  <a:pt x="77410" y="35010"/>
                </a:lnTo>
                <a:lnTo>
                  <a:pt x="77400" y="35040"/>
                </a:lnTo>
                <a:lnTo>
                  <a:pt x="77380" y="35080"/>
                </a:lnTo>
                <a:lnTo>
                  <a:pt x="77390" y="35110"/>
                </a:lnTo>
                <a:lnTo>
                  <a:pt x="77400" y="35130"/>
                </a:lnTo>
                <a:lnTo>
                  <a:pt x="77410" y="35180"/>
                </a:lnTo>
                <a:lnTo>
                  <a:pt x="77360" y="35180"/>
                </a:lnTo>
                <a:lnTo>
                  <a:pt x="77360" y="35190"/>
                </a:lnTo>
                <a:lnTo>
                  <a:pt x="77350" y="35180"/>
                </a:lnTo>
                <a:lnTo>
                  <a:pt x="77340" y="35180"/>
                </a:lnTo>
                <a:lnTo>
                  <a:pt x="77330" y="35180"/>
                </a:lnTo>
                <a:lnTo>
                  <a:pt x="77320" y="35180"/>
                </a:lnTo>
                <a:lnTo>
                  <a:pt x="77310" y="35180"/>
                </a:lnTo>
                <a:lnTo>
                  <a:pt x="77300" y="35170"/>
                </a:lnTo>
                <a:lnTo>
                  <a:pt x="77290" y="35180"/>
                </a:lnTo>
                <a:lnTo>
                  <a:pt x="77290" y="35190"/>
                </a:lnTo>
                <a:lnTo>
                  <a:pt x="77280" y="35200"/>
                </a:lnTo>
                <a:lnTo>
                  <a:pt x="77280" y="35210"/>
                </a:lnTo>
                <a:lnTo>
                  <a:pt x="77270" y="35210"/>
                </a:lnTo>
                <a:lnTo>
                  <a:pt x="77260" y="35220"/>
                </a:lnTo>
                <a:lnTo>
                  <a:pt x="77220" y="35200"/>
                </a:lnTo>
                <a:lnTo>
                  <a:pt x="77170" y="35180"/>
                </a:lnTo>
                <a:lnTo>
                  <a:pt x="77150" y="35160"/>
                </a:lnTo>
                <a:lnTo>
                  <a:pt x="77120" y="35150"/>
                </a:lnTo>
                <a:lnTo>
                  <a:pt x="77100" y="35140"/>
                </a:lnTo>
                <a:lnTo>
                  <a:pt x="77070" y="35130"/>
                </a:lnTo>
                <a:lnTo>
                  <a:pt x="77030" y="35110"/>
                </a:lnTo>
                <a:lnTo>
                  <a:pt x="76990" y="35100"/>
                </a:lnTo>
                <a:lnTo>
                  <a:pt x="76990" y="35090"/>
                </a:lnTo>
                <a:lnTo>
                  <a:pt x="76890" y="35050"/>
                </a:lnTo>
                <a:lnTo>
                  <a:pt x="76790" y="35000"/>
                </a:lnTo>
                <a:lnTo>
                  <a:pt x="76760" y="34990"/>
                </a:lnTo>
                <a:lnTo>
                  <a:pt x="76720" y="34980"/>
                </a:lnTo>
                <a:lnTo>
                  <a:pt x="76650" y="34950"/>
                </a:lnTo>
                <a:lnTo>
                  <a:pt x="76640" y="34950"/>
                </a:lnTo>
                <a:lnTo>
                  <a:pt x="76620" y="34940"/>
                </a:lnTo>
                <a:lnTo>
                  <a:pt x="76620" y="34930"/>
                </a:lnTo>
                <a:lnTo>
                  <a:pt x="76610" y="34930"/>
                </a:lnTo>
                <a:lnTo>
                  <a:pt x="76600" y="34920"/>
                </a:lnTo>
                <a:lnTo>
                  <a:pt x="76590" y="34920"/>
                </a:lnTo>
                <a:lnTo>
                  <a:pt x="76570" y="34900"/>
                </a:lnTo>
                <a:lnTo>
                  <a:pt x="76560" y="34890"/>
                </a:lnTo>
                <a:lnTo>
                  <a:pt x="76550" y="34890"/>
                </a:lnTo>
                <a:lnTo>
                  <a:pt x="76520" y="34860"/>
                </a:lnTo>
                <a:lnTo>
                  <a:pt x="76500" y="34850"/>
                </a:lnTo>
                <a:lnTo>
                  <a:pt x="76460" y="34820"/>
                </a:lnTo>
                <a:lnTo>
                  <a:pt x="76440" y="34800"/>
                </a:lnTo>
                <a:lnTo>
                  <a:pt x="76430" y="34780"/>
                </a:lnTo>
                <a:lnTo>
                  <a:pt x="76420" y="34770"/>
                </a:lnTo>
                <a:lnTo>
                  <a:pt x="76410" y="34770"/>
                </a:lnTo>
                <a:lnTo>
                  <a:pt x="76400" y="34760"/>
                </a:lnTo>
                <a:lnTo>
                  <a:pt x="76400" y="34750"/>
                </a:lnTo>
                <a:lnTo>
                  <a:pt x="76390" y="34750"/>
                </a:lnTo>
                <a:lnTo>
                  <a:pt x="76390" y="34740"/>
                </a:lnTo>
                <a:lnTo>
                  <a:pt x="76390" y="34730"/>
                </a:lnTo>
                <a:lnTo>
                  <a:pt x="76390" y="34690"/>
                </a:lnTo>
                <a:lnTo>
                  <a:pt x="76390" y="34650"/>
                </a:lnTo>
                <a:lnTo>
                  <a:pt x="76390" y="34610"/>
                </a:lnTo>
                <a:lnTo>
                  <a:pt x="76390" y="34560"/>
                </a:lnTo>
                <a:lnTo>
                  <a:pt x="76390" y="34510"/>
                </a:lnTo>
                <a:lnTo>
                  <a:pt x="76390" y="34460"/>
                </a:lnTo>
                <a:lnTo>
                  <a:pt x="76400" y="34400"/>
                </a:lnTo>
                <a:lnTo>
                  <a:pt x="76400" y="34340"/>
                </a:lnTo>
                <a:lnTo>
                  <a:pt x="76390" y="34350"/>
                </a:lnTo>
                <a:lnTo>
                  <a:pt x="76380" y="34350"/>
                </a:lnTo>
                <a:lnTo>
                  <a:pt x="76370" y="34360"/>
                </a:lnTo>
                <a:lnTo>
                  <a:pt x="76360" y="34370"/>
                </a:lnTo>
                <a:lnTo>
                  <a:pt x="76350" y="34370"/>
                </a:lnTo>
                <a:lnTo>
                  <a:pt x="76340" y="34370"/>
                </a:lnTo>
                <a:lnTo>
                  <a:pt x="76330" y="34370"/>
                </a:lnTo>
                <a:lnTo>
                  <a:pt x="76310" y="34370"/>
                </a:lnTo>
                <a:lnTo>
                  <a:pt x="76300" y="34370"/>
                </a:lnTo>
                <a:lnTo>
                  <a:pt x="76290" y="34370"/>
                </a:lnTo>
                <a:lnTo>
                  <a:pt x="76280" y="34370"/>
                </a:lnTo>
                <a:lnTo>
                  <a:pt x="76280" y="34380"/>
                </a:lnTo>
                <a:lnTo>
                  <a:pt x="76270" y="34380"/>
                </a:lnTo>
                <a:lnTo>
                  <a:pt x="76260" y="34400"/>
                </a:lnTo>
                <a:lnTo>
                  <a:pt x="76240" y="34420"/>
                </a:lnTo>
                <a:lnTo>
                  <a:pt x="76230" y="34430"/>
                </a:lnTo>
                <a:lnTo>
                  <a:pt x="76230" y="34440"/>
                </a:lnTo>
                <a:lnTo>
                  <a:pt x="76220" y="34440"/>
                </a:lnTo>
                <a:lnTo>
                  <a:pt x="76210" y="34440"/>
                </a:lnTo>
                <a:lnTo>
                  <a:pt x="76200" y="34440"/>
                </a:lnTo>
                <a:lnTo>
                  <a:pt x="76190" y="34450"/>
                </a:lnTo>
                <a:lnTo>
                  <a:pt x="76170" y="34450"/>
                </a:lnTo>
                <a:lnTo>
                  <a:pt x="76160" y="34450"/>
                </a:lnTo>
                <a:lnTo>
                  <a:pt x="76150" y="34450"/>
                </a:lnTo>
                <a:lnTo>
                  <a:pt x="76140" y="34450"/>
                </a:lnTo>
                <a:lnTo>
                  <a:pt x="76130" y="34450"/>
                </a:lnTo>
                <a:lnTo>
                  <a:pt x="76120" y="34440"/>
                </a:lnTo>
                <a:lnTo>
                  <a:pt x="76090" y="34420"/>
                </a:lnTo>
                <a:lnTo>
                  <a:pt x="76080" y="34410"/>
                </a:lnTo>
                <a:lnTo>
                  <a:pt x="76070" y="34410"/>
                </a:lnTo>
                <a:lnTo>
                  <a:pt x="76060" y="34400"/>
                </a:lnTo>
                <a:lnTo>
                  <a:pt x="76040" y="34400"/>
                </a:lnTo>
                <a:lnTo>
                  <a:pt x="76020" y="34400"/>
                </a:lnTo>
                <a:lnTo>
                  <a:pt x="76010" y="34400"/>
                </a:lnTo>
                <a:lnTo>
                  <a:pt x="76000" y="34400"/>
                </a:lnTo>
                <a:lnTo>
                  <a:pt x="76000" y="34390"/>
                </a:lnTo>
                <a:lnTo>
                  <a:pt x="76000" y="34380"/>
                </a:lnTo>
                <a:lnTo>
                  <a:pt x="76000" y="34370"/>
                </a:lnTo>
                <a:lnTo>
                  <a:pt x="75990" y="34360"/>
                </a:lnTo>
                <a:lnTo>
                  <a:pt x="75980" y="34350"/>
                </a:lnTo>
                <a:lnTo>
                  <a:pt x="75970" y="34350"/>
                </a:lnTo>
                <a:lnTo>
                  <a:pt x="75960" y="34350"/>
                </a:lnTo>
                <a:lnTo>
                  <a:pt x="75940" y="34360"/>
                </a:lnTo>
                <a:lnTo>
                  <a:pt x="75930" y="34360"/>
                </a:lnTo>
                <a:lnTo>
                  <a:pt x="75910" y="34360"/>
                </a:lnTo>
                <a:lnTo>
                  <a:pt x="75890" y="34360"/>
                </a:lnTo>
                <a:lnTo>
                  <a:pt x="75870" y="34360"/>
                </a:lnTo>
                <a:lnTo>
                  <a:pt x="75860" y="34360"/>
                </a:lnTo>
                <a:lnTo>
                  <a:pt x="75850" y="34360"/>
                </a:lnTo>
                <a:lnTo>
                  <a:pt x="75850" y="34370"/>
                </a:lnTo>
                <a:lnTo>
                  <a:pt x="75830" y="34380"/>
                </a:lnTo>
                <a:lnTo>
                  <a:pt x="75810" y="34390"/>
                </a:lnTo>
                <a:lnTo>
                  <a:pt x="75800" y="34390"/>
                </a:lnTo>
                <a:lnTo>
                  <a:pt x="75790" y="34390"/>
                </a:lnTo>
                <a:lnTo>
                  <a:pt x="75780" y="34400"/>
                </a:lnTo>
                <a:lnTo>
                  <a:pt x="75770" y="34410"/>
                </a:lnTo>
                <a:lnTo>
                  <a:pt x="75760" y="34410"/>
                </a:lnTo>
                <a:lnTo>
                  <a:pt x="75750" y="34410"/>
                </a:lnTo>
                <a:lnTo>
                  <a:pt x="75730" y="34410"/>
                </a:lnTo>
                <a:lnTo>
                  <a:pt x="75720" y="34410"/>
                </a:lnTo>
                <a:lnTo>
                  <a:pt x="75710" y="34410"/>
                </a:lnTo>
                <a:lnTo>
                  <a:pt x="75690" y="34410"/>
                </a:lnTo>
                <a:lnTo>
                  <a:pt x="75680" y="34410"/>
                </a:lnTo>
                <a:lnTo>
                  <a:pt x="75660" y="34410"/>
                </a:lnTo>
                <a:lnTo>
                  <a:pt x="75650" y="34410"/>
                </a:lnTo>
                <a:lnTo>
                  <a:pt x="75640" y="34410"/>
                </a:lnTo>
                <a:lnTo>
                  <a:pt x="75630" y="34410"/>
                </a:lnTo>
                <a:lnTo>
                  <a:pt x="75620" y="34420"/>
                </a:lnTo>
                <a:lnTo>
                  <a:pt x="75610" y="34420"/>
                </a:lnTo>
                <a:lnTo>
                  <a:pt x="75600" y="34430"/>
                </a:lnTo>
                <a:lnTo>
                  <a:pt x="75600" y="34440"/>
                </a:lnTo>
                <a:lnTo>
                  <a:pt x="75600" y="34450"/>
                </a:lnTo>
                <a:lnTo>
                  <a:pt x="75590" y="34450"/>
                </a:lnTo>
                <a:lnTo>
                  <a:pt x="75590" y="34460"/>
                </a:lnTo>
                <a:lnTo>
                  <a:pt x="75590" y="34470"/>
                </a:lnTo>
                <a:lnTo>
                  <a:pt x="75600" y="34480"/>
                </a:lnTo>
                <a:lnTo>
                  <a:pt x="75600" y="34490"/>
                </a:lnTo>
                <a:lnTo>
                  <a:pt x="75590" y="34500"/>
                </a:lnTo>
                <a:lnTo>
                  <a:pt x="75580" y="34500"/>
                </a:lnTo>
                <a:lnTo>
                  <a:pt x="75580" y="34490"/>
                </a:lnTo>
                <a:lnTo>
                  <a:pt x="75560" y="34490"/>
                </a:lnTo>
                <a:lnTo>
                  <a:pt x="75550" y="34490"/>
                </a:lnTo>
                <a:lnTo>
                  <a:pt x="75540" y="34490"/>
                </a:lnTo>
                <a:lnTo>
                  <a:pt x="75540" y="34500"/>
                </a:lnTo>
                <a:lnTo>
                  <a:pt x="75530" y="34500"/>
                </a:lnTo>
                <a:lnTo>
                  <a:pt x="75530" y="34510"/>
                </a:lnTo>
                <a:lnTo>
                  <a:pt x="75520" y="34520"/>
                </a:lnTo>
                <a:lnTo>
                  <a:pt x="75520" y="34530"/>
                </a:lnTo>
                <a:lnTo>
                  <a:pt x="75520" y="34540"/>
                </a:lnTo>
                <a:lnTo>
                  <a:pt x="75510" y="34540"/>
                </a:lnTo>
                <a:lnTo>
                  <a:pt x="75510" y="34550"/>
                </a:lnTo>
                <a:lnTo>
                  <a:pt x="75500" y="34570"/>
                </a:lnTo>
                <a:lnTo>
                  <a:pt x="75490" y="34580"/>
                </a:lnTo>
                <a:lnTo>
                  <a:pt x="75480" y="34600"/>
                </a:lnTo>
                <a:lnTo>
                  <a:pt x="75460" y="34640"/>
                </a:lnTo>
                <a:lnTo>
                  <a:pt x="75460" y="34650"/>
                </a:lnTo>
                <a:lnTo>
                  <a:pt x="75460" y="34660"/>
                </a:lnTo>
                <a:lnTo>
                  <a:pt x="75470" y="34670"/>
                </a:lnTo>
                <a:lnTo>
                  <a:pt x="75470" y="34680"/>
                </a:lnTo>
                <a:lnTo>
                  <a:pt x="75460" y="34690"/>
                </a:lnTo>
                <a:lnTo>
                  <a:pt x="75450" y="34690"/>
                </a:lnTo>
                <a:lnTo>
                  <a:pt x="75440" y="34690"/>
                </a:lnTo>
                <a:lnTo>
                  <a:pt x="75430" y="34690"/>
                </a:lnTo>
                <a:lnTo>
                  <a:pt x="75420" y="34700"/>
                </a:lnTo>
                <a:lnTo>
                  <a:pt x="75410" y="34710"/>
                </a:lnTo>
                <a:lnTo>
                  <a:pt x="75400" y="34720"/>
                </a:lnTo>
                <a:lnTo>
                  <a:pt x="75390" y="34720"/>
                </a:lnTo>
                <a:lnTo>
                  <a:pt x="75380" y="34730"/>
                </a:lnTo>
                <a:lnTo>
                  <a:pt x="75370" y="34730"/>
                </a:lnTo>
                <a:lnTo>
                  <a:pt x="75360" y="34730"/>
                </a:lnTo>
                <a:lnTo>
                  <a:pt x="75350" y="34730"/>
                </a:lnTo>
                <a:lnTo>
                  <a:pt x="75340" y="34740"/>
                </a:lnTo>
                <a:lnTo>
                  <a:pt x="75330" y="34740"/>
                </a:lnTo>
                <a:lnTo>
                  <a:pt x="75320" y="34740"/>
                </a:lnTo>
                <a:lnTo>
                  <a:pt x="75310" y="34740"/>
                </a:lnTo>
                <a:lnTo>
                  <a:pt x="75290" y="34750"/>
                </a:lnTo>
                <a:lnTo>
                  <a:pt x="75290" y="34760"/>
                </a:lnTo>
                <a:lnTo>
                  <a:pt x="75270" y="34850"/>
                </a:lnTo>
                <a:lnTo>
                  <a:pt x="75270" y="34860"/>
                </a:lnTo>
                <a:lnTo>
                  <a:pt x="75270" y="34870"/>
                </a:lnTo>
                <a:lnTo>
                  <a:pt x="75260" y="34900"/>
                </a:lnTo>
                <a:lnTo>
                  <a:pt x="75250" y="34910"/>
                </a:lnTo>
                <a:lnTo>
                  <a:pt x="75250" y="34920"/>
                </a:lnTo>
                <a:lnTo>
                  <a:pt x="75250" y="34950"/>
                </a:lnTo>
                <a:lnTo>
                  <a:pt x="75260" y="34970"/>
                </a:lnTo>
                <a:lnTo>
                  <a:pt x="75260" y="34980"/>
                </a:lnTo>
                <a:lnTo>
                  <a:pt x="75260" y="34990"/>
                </a:lnTo>
                <a:lnTo>
                  <a:pt x="75210" y="35010"/>
                </a:lnTo>
                <a:lnTo>
                  <a:pt x="75190" y="35020"/>
                </a:lnTo>
                <a:lnTo>
                  <a:pt x="75180" y="35020"/>
                </a:lnTo>
                <a:lnTo>
                  <a:pt x="75160" y="35030"/>
                </a:lnTo>
                <a:lnTo>
                  <a:pt x="75150" y="35030"/>
                </a:lnTo>
                <a:lnTo>
                  <a:pt x="75140" y="35030"/>
                </a:lnTo>
                <a:lnTo>
                  <a:pt x="75140" y="35040"/>
                </a:lnTo>
                <a:lnTo>
                  <a:pt x="75090" y="35050"/>
                </a:lnTo>
                <a:lnTo>
                  <a:pt x="75080" y="35060"/>
                </a:lnTo>
                <a:lnTo>
                  <a:pt x="75070" y="35060"/>
                </a:lnTo>
                <a:lnTo>
                  <a:pt x="75060" y="35050"/>
                </a:lnTo>
                <a:lnTo>
                  <a:pt x="75050" y="35050"/>
                </a:lnTo>
                <a:lnTo>
                  <a:pt x="75010" y="35050"/>
                </a:lnTo>
                <a:lnTo>
                  <a:pt x="74980" y="35030"/>
                </a:lnTo>
                <a:lnTo>
                  <a:pt x="74970" y="35030"/>
                </a:lnTo>
                <a:lnTo>
                  <a:pt x="74960" y="35020"/>
                </a:lnTo>
                <a:lnTo>
                  <a:pt x="74950" y="35020"/>
                </a:lnTo>
                <a:lnTo>
                  <a:pt x="74950" y="35010"/>
                </a:lnTo>
                <a:lnTo>
                  <a:pt x="74930" y="35000"/>
                </a:lnTo>
                <a:lnTo>
                  <a:pt x="74900" y="34980"/>
                </a:lnTo>
                <a:lnTo>
                  <a:pt x="74850" y="34950"/>
                </a:lnTo>
                <a:lnTo>
                  <a:pt x="74830" y="34930"/>
                </a:lnTo>
                <a:lnTo>
                  <a:pt x="74820" y="34920"/>
                </a:lnTo>
                <a:lnTo>
                  <a:pt x="74820" y="34930"/>
                </a:lnTo>
                <a:lnTo>
                  <a:pt x="74810" y="34920"/>
                </a:lnTo>
                <a:lnTo>
                  <a:pt x="74800" y="34910"/>
                </a:lnTo>
                <a:lnTo>
                  <a:pt x="74800" y="34920"/>
                </a:lnTo>
                <a:lnTo>
                  <a:pt x="74780" y="34930"/>
                </a:lnTo>
                <a:lnTo>
                  <a:pt x="74770" y="34950"/>
                </a:lnTo>
                <a:lnTo>
                  <a:pt x="74760" y="34960"/>
                </a:lnTo>
                <a:lnTo>
                  <a:pt x="74750" y="34970"/>
                </a:lnTo>
                <a:lnTo>
                  <a:pt x="74740" y="34980"/>
                </a:lnTo>
                <a:lnTo>
                  <a:pt x="74730" y="34990"/>
                </a:lnTo>
                <a:lnTo>
                  <a:pt x="74720" y="34990"/>
                </a:lnTo>
                <a:lnTo>
                  <a:pt x="74720" y="35000"/>
                </a:lnTo>
                <a:lnTo>
                  <a:pt x="74710" y="35000"/>
                </a:lnTo>
                <a:lnTo>
                  <a:pt x="74690" y="35010"/>
                </a:lnTo>
                <a:lnTo>
                  <a:pt x="74670" y="35010"/>
                </a:lnTo>
                <a:lnTo>
                  <a:pt x="74650" y="35020"/>
                </a:lnTo>
                <a:lnTo>
                  <a:pt x="74640" y="35020"/>
                </a:lnTo>
                <a:lnTo>
                  <a:pt x="74630" y="35030"/>
                </a:lnTo>
                <a:lnTo>
                  <a:pt x="74620" y="35030"/>
                </a:lnTo>
                <a:lnTo>
                  <a:pt x="74610" y="35030"/>
                </a:lnTo>
                <a:lnTo>
                  <a:pt x="74600" y="35030"/>
                </a:lnTo>
                <a:lnTo>
                  <a:pt x="74600" y="35040"/>
                </a:lnTo>
                <a:lnTo>
                  <a:pt x="74590" y="35040"/>
                </a:lnTo>
                <a:lnTo>
                  <a:pt x="74580" y="35040"/>
                </a:lnTo>
                <a:lnTo>
                  <a:pt x="74570" y="35050"/>
                </a:lnTo>
                <a:lnTo>
                  <a:pt x="74560" y="35050"/>
                </a:lnTo>
                <a:lnTo>
                  <a:pt x="74540" y="35060"/>
                </a:lnTo>
                <a:lnTo>
                  <a:pt x="74520" y="35070"/>
                </a:lnTo>
                <a:lnTo>
                  <a:pt x="74510" y="35070"/>
                </a:lnTo>
                <a:lnTo>
                  <a:pt x="74480" y="35090"/>
                </a:lnTo>
                <a:lnTo>
                  <a:pt x="74490" y="35110"/>
                </a:lnTo>
                <a:lnTo>
                  <a:pt x="74490" y="35120"/>
                </a:lnTo>
                <a:lnTo>
                  <a:pt x="74510" y="35150"/>
                </a:lnTo>
                <a:lnTo>
                  <a:pt x="74500" y="35150"/>
                </a:lnTo>
                <a:lnTo>
                  <a:pt x="74470" y="35160"/>
                </a:lnTo>
                <a:lnTo>
                  <a:pt x="74440" y="35160"/>
                </a:lnTo>
                <a:lnTo>
                  <a:pt x="74380" y="35180"/>
                </a:lnTo>
                <a:lnTo>
                  <a:pt x="74350" y="35180"/>
                </a:lnTo>
                <a:lnTo>
                  <a:pt x="74330" y="35180"/>
                </a:lnTo>
                <a:lnTo>
                  <a:pt x="74290" y="35190"/>
                </a:lnTo>
                <a:lnTo>
                  <a:pt x="74300" y="35190"/>
                </a:lnTo>
                <a:lnTo>
                  <a:pt x="74310" y="35230"/>
                </a:lnTo>
                <a:lnTo>
                  <a:pt x="74270" y="35230"/>
                </a:lnTo>
                <a:lnTo>
                  <a:pt x="74250" y="35230"/>
                </a:lnTo>
                <a:lnTo>
                  <a:pt x="74200" y="35220"/>
                </a:lnTo>
                <a:lnTo>
                  <a:pt x="74170" y="35260"/>
                </a:lnTo>
                <a:lnTo>
                  <a:pt x="74160" y="35260"/>
                </a:lnTo>
                <a:lnTo>
                  <a:pt x="74150" y="35280"/>
                </a:lnTo>
                <a:lnTo>
                  <a:pt x="74130" y="35310"/>
                </a:lnTo>
                <a:lnTo>
                  <a:pt x="74000" y="35310"/>
                </a:lnTo>
                <a:lnTo>
                  <a:pt x="73900" y="35320"/>
                </a:lnTo>
                <a:lnTo>
                  <a:pt x="73800" y="35310"/>
                </a:lnTo>
                <a:lnTo>
                  <a:pt x="73700" y="35300"/>
                </a:lnTo>
                <a:lnTo>
                  <a:pt x="73590" y="35290"/>
                </a:lnTo>
                <a:lnTo>
                  <a:pt x="73490" y="35280"/>
                </a:lnTo>
                <a:lnTo>
                  <a:pt x="73390" y="35280"/>
                </a:lnTo>
                <a:lnTo>
                  <a:pt x="73290" y="35280"/>
                </a:lnTo>
                <a:lnTo>
                  <a:pt x="73190" y="35280"/>
                </a:lnTo>
                <a:lnTo>
                  <a:pt x="73080" y="35280"/>
                </a:lnTo>
                <a:lnTo>
                  <a:pt x="72980" y="35280"/>
                </a:lnTo>
                <a:lnTo>
                  <a:pt x="72880" y="35280"/>
                </a:lnTo>
                <a:lnTo>
                  <a:pt x="72830" y="35290"/>
                </a:lnTo>
                <a:lnTo>
                  <a:pt x="72780" y="35290"/>
                </a:lnTo>
                <a:lnTo>
                  <a:pt x="72730" y="35290"/>
                </a:lnTo>
                <a:lnTo>
                  <a:pt x="72680" y="35290"/>
                </a:lnTo>
                <a:lnTo>
                  <a:pt x="72570" y="35290"/>
                </a:lnTo>
                <a:lnTo>
                  <a:pt x="72580" y="35260"/>
                </a:lnTo>
                <a:lnTo>
                  <a:pt x="72550" y="35250"/>
                </a:lnTo>
                <a:lnTo>
                  <a:pt x="72520" y="35260"/>
                </a:lnTo>
                <a:lnTo>
                  <a:pt x="72520" y="35270"/>
                </a:lnTo>
                <a:lnTo>
                  <a:pt x="72510" y="35270"/>
                </a:lnTo>
                <a:lnTo>
                  <a:pt x="72490" y="35280"/>
                </a:lnTo>
                <a:lnTo>
                  <a:pt x="72440" y="35290"/>
                </a:lnTo>
                <a:lnTo>
                  <a:pt x="72410" y="35290"/>
                </a:lnTo>
                <a:lnTo>
                  <a:pt x="72390" y="35300"/>
                </a:lnTo>
                <a:lnTo>
                  <a:pt x="72380" y="35300"/>
                </a:lnTo>
                <a:lnTo>
                  <a:pt x="72390" y="35410"/>
                </a:lnTo>
                <a:lnTo>
                  <a:pt x="72390" y="35460"/>
                </a:lnTo>
                <a:lnTo>
                  <a:pt x="72390" y="35510"/>
                </a:lnTo>
                <a:lnTo>
                  <a:pt x="72390" y="35610"/>
                </a:lnTo>
                <a:lnTo>
                  <a:pt x="72400" y="35710"/>
                </a:lnTo>
                <a:lnTo>
                  <a:pt x="72400" y="35820"/>
                </a:lnTo>
                <a:lnTo>
                  <a:pt x="72400" y="35920"/>
                </a:lnTo>
                <a:lnTo>
                  <a:pt x="72410" y="36010"/>
                </a:lnTo>
                <a:lnTo>
                  <a:pt x="72370" y="36110"/>
                </a:lnTo>
                <a:lnTo>
                  <a:pt x="72340" y="36200"/>
                </a:lnTo>
                <a:lnTo>
                  <a:pt x="72310" y="36300"/>
                </a:lnTo>
                <a:lnTo>
                  <a:pt x="72270" y="36400"/>
                </a:lnTo>
                <a:lnTo>
                  <a:pt x="72250" y="36450"/>
                </a:lnTo>
                <a:lnTo>
                  <a:pt x="72190" y="36450"/>
                </a:lnTo>
                <a:lnTo>
                  <a:pt x="72190" y="36490"/>
                </a:lnTo>
                <a:lnTo>
                  <a:pt x="72140" y="36570"/>
                </a:lnTo>
                <a:lnTo>
                  <a:pt x="72150" y="36670"/>
                </a:lnTo>
                <a:lnTo>
                  <a:pt x="72130" y="36700"/>
                </a:lnTo>
                <a:lnTo>
                  <a:pt x="72110" y="36730"/>
                </a:lnTo>
                <a:lnTo>
                  <a:pt x="72070" y="36780"/>
                </a:lnTo>
                <a:lnTo>
                  <a:pt x="72030" y="36840"/>
                </a:lnTo>
                <a:lnTo>
                  <a:pt x="72010" y="36850"/>
                </a:lnTo>
                <a:lnTo>
                  <a:pt x="71960" y="36900"/>
                </a:lnTo>
                <a:lnTo>
                  <a:pt x="71950" y="36910"/>
                </a:lnTo>
                <a:lnTo>
                  <a:pt x="71950" y="36920"/>
                </a:lnTo>
                <a:lnTo>
                  <a:pt x="71940" y="36920"/>
                </a:lnTo>
                <a:lnTo>
                  <a:pt x="71940" y="36930"/>
                </a:lnTo>
                <a:lnTo>
                  <a:pt x="71930" y="36930"/>
                </a:lnTo>
                <a:lnTo>
                  <a:pt x="71900" y="36940"/>
                </a:lnTo>
                <a:lnTo>
                  <a:pt x="71900" y="36960"/>
                </a:lnTo>
                <a:lnTo>
                  <a:pt x="71890" y="36960"/>
                </a:lnTo>
                <a:lnTo>
                  <a:pt x="71840" y="36980"/>
                </a:lnTo>
                <a:lnTo>
                  <a:pt x="71830" y="36980"/>
                </a:lnTo>
                <a:lnTo>
                  <a:pt x="71820" y="36960"/>
                </a:lnTo>
                <a:lnTo>
                  <a:pt x="71800" y="36950"/>
                </a:lnTo>
                <a:lnTo>
                  <a:pt x="71790" y="36950"/>
                </a:lnTo>
                <a:lnTo>
                  <a:pt x="71780" y="36950"/>
                </a:lnTo>
                <a:lnTo>
                  <a:pt x="71770" y="36950"/>
                </a:lnTo>
                <a:lnTo>
                  <a:pt x="71760" y="36980"/>
                </a:lnTo>
                <a:lnTo>
                  <a:pt x="71740" y="37000"/>
                </a:lnTo>
                <a:lnTo>
                  <a:pt x="71720" y="37020"/>
                </a:lnTo>
                <a:lnTo>
                  <a:pt x="71720" y="37030"/>
                </a:lnTo>
                <a:lnTo>
                  <a:pt x="71710" y="37030"/>
                </a:lnTo>
                <a:lnTo>
                  <a:pt x="71630" y="37080"/>
                </a:lnTo>
                <a:lnTo>
                  <a:pt x="71640" y="37090"/>
                </a:lnTo>
                <a:lnTo>
                  <a:pt x="71630" y="37090"/>
                </a:lnTo>
                <a:lnTo>
                  <a:pt x="71580" y="37130"/>
                </a:lnTo>
                <a:lnTo>
                  <a:pt x="71550" y="37150"/>
                </a:lnTo>
                <a:lnTo>
                  <a:pt x="71540" y="37160"/>
                </a:lnTo>
                <a:lnTo>
                  <a:pt x="71520" y="37160"/>
                </a:lnTo>
                <a:lnTo>
                  <a:pt x="71510" y="37160"/>
                </a:lnTo>
                <a:lnTo>
                  <a:pt x="71470" y="37180"/>
                </a:lnTo>
                <a:lnTo>
                  <a:pt x="71410" y="37210"/>
                </a:lnTo>
                <a:lnTo>
                  <a:pt x="71360" y="37230"/>
                </a:lnTo>
                <a:lnTo>
                  <a:pt x="71330" y="37240"/>
                </a:lnTo>
                <a:lnTo>
                  <a:pt x="71280" y="37270"/>
                </a:lnTo>
                <a:lnTo>
                  <a:pt x="71260" y="37280"/>
                </a:lnTo>
                <a:lnTo>
                  <a:pt x="71220" y="37290"/>
                </a:lnTo>
                <a:lnTo>
                  <a:pt x="71220" y="37230"/>
                </a:lnTo>
                <a:lnTo>
                  <a:pt x="71210" y="37170"/>
                </a:lnTo>
                <a:lnTo>
                  <a:pt x="71220" y="37150"/>
                </a:lnTo>
                <a:lnTo>
                  <a:pt x="71220" y="37080"/>
                </a:lnTo>
                <a:lnTo>
                  <a:pt x="71230" y="37030"/>
                </a:lnTo>
                <a:lnTo>
                  <a:pt x="71230" y="37000"/>
                </a:lnTo>
                <a:lnTo>
                  <a:pt x="71240" y="36910"/>
                </a:lnTo>
                <a:lnTo>
                  <a:pt x="71220" y="36900"/>
                </a:lnTo>
                <a:lnTo>
                  <a:pt x="71210" y="36900"/>
                </a:lnTo>
                <a:lnTo>
                  <a:pt x="71170" y="36890"/>
                </a:lnTo>
                <a:lnTo>
                  <a:pt x="71150" y="36880"/>
                </a:lnTo>
                <a:lnTo>
                  <a:pt x="71140" y="36880"/>
                </a:lnTo>
                <a:lnTo>
                  <a:pt x="71130" y="36880"/>
                </a:lnTo>
                <a:lnTo>
                  <a:pt x="71130" y="36870"/>
                </a:lnTo>
                <a:lnTo>
                  <a:pt x="71120" y="36870"/>
                </a:lnTo>
                <a:lnTo>
                  <a:pt x="71110" y="36880"/>
                </a:lnTo>
                <a:lnTo>
                  <a:pt x="71110" y="36870"/>
                </a:lnTo>
                <a:lnTo>
                  <a:pt x="71120" y="36860"/>
                </a:lnTo>
                <a:lnTo>
                  <a:pt x="71130" y="36850"/>
                </a:lnTo>
                <a:lnTo>
                  <a:pt x="71150" y="36840"/>
                </a:lnTo>
                <a:lnTo>
                  <a:pt x="71160" y="36830"/>
                </a:lnTo>
                <a:lnTo>
                  <a:pt x="71180" y="36820"/>
                </a:lnTo>
                <a:lnTo>
                  <a:pt x="71200" y="36810"/>
                </a:lnTo>
                <a:lnTo>
                  <a:pt x="71200" y="36800"/>
                </a:lnTo>
                <a:lnTo>
                  <a:pt x="71210" y="36770"/>
                </a:lnTo>
                <a:lnTo>
                  <a:pt x="71220" y="36750"/>
                </a:lnTo>
                <a:lnTo>
                  <a:pt x="71230" y="36730"/>
                </a:lnTo>
                <a:lnTo>
                  <a:pt x="71200" y="36680"/>
                </a:lnTo>
                <a:lnTo>
                  <a:pt x="71190" y="36660"/>
                </a:lnTo>
                <a:lnTo>
                  <a:pt x="71190" y="36650"/>
                </a:lnTo>
                <a:lnTo>
                  <a:pt x="71180" y="36630"/>
                </a:lnTo>
                <a:lnTo>
                  <a:pt x="71170" y="36630"/>
                </a:lnTo>
                <a:lnTo>
                  <a:pt x="71170" y="36620"/>
                </a:lnTo>
                <a:lnTo>
                  <a:pt x="71160" y="36610"/>
                </a:lnTo>
                <a:lnTo>
                  <a:pt x="71150" y="36600"/>
                </a:lnTo>
                <a:lnTo>
                  <a:pt x="71150" y="36590"/>
                </a:lnTo>
                <a:lnTo>
                  <a:pt x="71140" y="36580"/>
                </a:lnTo>
                <a:lnTo>
                  <a:pt x="71130" y="36560"/>
                </a:lnTo>
                <a:lnTo>
                  <a:pt x="71120" y="36550"/>
                </a:lnTo>
                <a:lnTo>
                  <a:pt x="71110" y="36530"/>
                </a:lnTo>
                <a:lnTo>
                  <a:pt x="71100" y="36520"/>
                </a:lnTo>
                <a:lnTo>
                  <a:pt x="71090" y="36510"/>
                </a:lnTo>
                <a:lnTo>
                  <a:pt x="71090" y="36520"/>
                </a:lnTo>
                <a:lnTo>
                  <a:pt x="71080" y="36520"/>
                </a:lnTo>
                <a:lnTo>
                  <a:pt x="71070" y="36520"/>
                </a:lnTo>
                <a:lnTo>
                  <a:pt x="71060" y="36520"/>
                </a:lnTo>
                <a:lnTo>
                  <a:pt x="71050" y="36520"/>
                </a:lnTo>
                <a:lnTo>
                  <a:pt x="71030" y="36510"/>
                </a:lnTo>
                <a:lnTo>
                  <a:pt x="71020" y="36510"/>
                </a:lnTo>
                <a:lnTo>
                  <a:pt x="71010" y="36510"/>
                </a:lnTo>
                <a:lnTo>
                  <a:pt x="71000" y="36520"/>
                </a:lnTo>
                <a:lnTo>
                  <a:pt x="70980" y="36530"/>
                </a:lnTo>
                <a:lnTo>
                  <a:pt x="70970" y="36540"/>
                </a:lnTo>
                <a:lnTo>
                  <a:pt x="70960" y="36550"/>
                </a:lnTo>
                <a:lnTo>
                  <a:pt x="70950" y="36560"/>
                </a:lnTo>
                <a:lnTo>
                  <a:pt x="70910" y="36590"/>
                </a:lnTo>
                <a:lnTo>
                  <a:pt x="70900" y="36590"/>
                </a:lnTo>
                <a:lnTo>
                  <a:pt x="70880" y="36600"/>
                </a:lnTo>
                <a:lnTo>
                  <a:pt x="70880" y="36610"/>
                </a:lnTo>
                <a:lnTo>
                  <a:pt x="70860" y="36620"/>
                </a:lnTo>
                <a:lnTo>
                  <a:pt x="70840" y="36650"/>
                </a:lnTo>
                <a:lnTo>
                  <a:pt x="70830" y="36670"/>
                </a:lnTo>
                <a:lnTo>
                  <a:pt x="70810" y="36690"/>
                </a:lnTo>
                <a:lnTo>
                  <a:pt x="70780" y="36660"/>
                </a:lnTo>
                <a:lnTo>
                  <a:pt x="70750" y="36630"/>
                </a:lnTo>
                <a:lnTo>
                  <a:pt x="70740" y="36630"/>
                </a:lnTo>
                <a:lnTo>
                  <a:pt x="70740" y="36620"/>
                </a:lnTo>
                <a:lnTo>
                  <a:pt x="70730" y="36620"/>
                </a:lnTo>
                <a:lnTo>
                  <a:pt x="70730" y="36610"/>
                </a:lnTo>
                <a:lnTo>
                  <a:pt x="70720" y="36610"/>
                </a:lnTo>
                <a:lnTo>
                  <a:pt x="70690" y="36630"/>
                </a:lnTo>
                <a:lnTo>
                  <a:pt x="70670" y="36650"/>
                </a:lnTo>
                <a:lnTo>
                  <a:pt x="70660" y="36660"/>
                </a:lnTo>
                <a:lnTo>
                  <a:pt x="70650" y="36680"/>
                </a:lnTo>
                <a:lnTo>
                  <a:pt x="70640" y="36690"/>
                </a:lnTo>
                <a:lnTo>
                  <a:pt x="70610" y="36700"/>
                </a:lnTo>
                <a:lnTo>
                  <a:pt x="70570" y="36750"/>
                </a:lnTo>
                <a:lnTo>
                  <a:pt x="70550" y="36760"/>
                </a:lnTo>
                <a:lnTo>
                  <a:pt x="70540" y="36770"/>
                </a:lnTo>
                <a:lnTo>
                  <a:pt x="70530" y="36780"/>
                </a:lnTo>
                <a:lnTo>
                  <a:pt x="70520" y="36790"/>
                </a:lnTo>
                <a:lnTo>
                  <a:pt x="70490" y="36810"/>
                </a:lnTo>
                <a:lnTo>
                  <a:pt x="70480" y="36810"/>
                </a:lnTo>
                <a:lnTo>
                  <a:pt x="70480" y="36820"/>
                </a:lnTo>
                <a:lnTo>
                  <a:pt x="70470" y="36820"/>
                </a:lnTo>
                <a:lnTo>
                  <a:pt x="70450" y="36830"/>
                </a:lnTo>
                <a:lnTo>
                  <a:pt x="70440" y="36840"/>
                </a:lnTo>
                <a:lnTo>
                  <a:pt x="70420" y="36850"/>
                </a:lnTo>
                <a:lnTo>
                  <a:pt x="70400" y="36820"/>
                </a:lnTo>
                <a:lnTo>
                  <a:pt x="70400" y="36810"/>
                </a:lnTo>
                <a:lnTo>
                  <a:pt x="70380" y="36790"/>
                </a:lnTo>
                <a:lnTo>
                  <a:pt x="70360" y="36770"/>
                </a:lnTo>
                <a:lnTo>
                  <a:pt x="70360" y="36760"/>
                </a:lnTo>
                <a:lnTo>
                  <a:pt x="70350" y="36750"/>
                </a:lnTo>
                <a:lnTo>
                  <a:pt x="70340" y="36730"/>
                </a:lnTo>
                <a:lnTo>
                  <a:pt x="70310" y="36700"/>
                </a:lnTo>
                <a:lnTo>
                  <a:pt x="70290" y="36680"/>
                </a:lnTo>
                <a:lnTo>
                  <a:pt x="70290" y="36670"/>
                </a:lnTo>
                <a:lnTo>
                  <a:pt x="70280" y="36660"/>
                </a:lnTo>
                <a:lnTo>
                  <a:pt x="70260" y="36650"/>
                </a:lnTo>
                <a:lnTo>
                  <a:pt x="70250" y="36640"/>
                </a:lnTo>
                <a:lnTo>
                  <a:pt x="70240" y="36620"/>
                </a:lnTo>
                <a:lnTo>
                  <a:pt x="70230" y="36610"/>
                </a:lnTo>
                <a:lnTo>
                  <a:pt x="70230" y="36580"/>
                </a:lnTo>
                <a:lnTo>
                  <a:pt x="70220" y="36560"/>
                </a:lnTo>
                <a:lnTo>
                  <a:pt x="70200" y="36470"/>
                </a:lnTo>
                <a:lnTo>
                  <a:pt x="70200" y="36450"/>
                </a:lnTo>
                <a:lnTo>
                  <a:pt x="70200" y="36440"/>
                </a:lnTo>
                <a:lnTo>
                  <a:pt x="70190" y="36430"/>
                </a:lnTo>
                <a:lnTo>
                  <a:pt x="70190" y="36410"/>
                </a:lnTo>
                <a:lnTo>
                  <a:pt x="70190" y="36400"/>
                </a:lnTo>
                <a:lnTo>
                  <a:pt x="70190" y="36410"/>
                </a:lnTo>
                <a:lnTo>
                  <a:pt x="70190" y="36400"/>
                </a:lnTo>
                <a:lnTo>
                  <a:pt x="70180" y="36400"/>
                </a:lnTo>
                <a:lnTo>
                  <a:pt x="70170" y="36350"/>
                </a:lnTo>
                <a:lnTo>
                  <a:pt x="70160" y="36330"/>
                </a:lnTo>
                <a:lnTo>
                  <a:pt x="70160" y="36320"/>
                </a:lnTo>
                <a:lnTo>
                  <a:pt x="70150" y="36310"/>
                </a:lnTo>
                <a:lnTo>
                  <a:pt x="70180" y="36290"/>
                </a:lnTo>
                <a:lnTo>
                  <a:pt x="70210" y="36280"/>
                </a:lnTo>
                <a:lnTo>
                  <a:pt x="70230" y="36270"/>
                </a:lnTo>
                <a:lnTo>
                  <a:pt x="70240" y="36260"/>
                </a:lnTo>
                <a:lnTo>
                  <a:pt x="70250" y="36260"/>
                </a:lnTo>
                <a:lnTo>
                  <a:pt x="70260" y="36250"/>
                </a:lnTo>
                <a:lnTo>
                  <a:pt x="70270" y="36250"/>
                </a:lnTo>
                <a:lnTo>
                  <a:pt x="70280" y="36240"/>
                </a:lnTo>
                <a:lnTo>
                  <a:pt x="70290" y="36240"/>
                </a:lnTo>
                <a:lnTo>
                  <a:pt x="70300" y="36230"/>
                </a:lnTo>
                <a:lnTo>
                  <a:pt x="70320" y="36220"/>
                </a:lnTo>
                <a:lnTo>
                  <a:pt x="70330" y="36220"/>
                </a:lnTo>
                <a:lnTo>
                  <a:pt x="70310" y="36190"/>
                </a:lnTo>
                <a:lnTo>
                  <a:pt x="70300" y="36170"/>
                </a:lnTo>
                <a:lnTo>
                  <a:pt x="70300" y="36160"/>
                </a:lnTo>
                <a:lnTo>
                  <a:pt x="70290" y="36160"/>
                </a:lnTo>
                <a:lnTo>
                  <a:pt x="70270" y="36110"/>
                </a:lnTo>
                <a:lnTo>
                  <a:pt x="70260" y="36100"/>
                </a:lnTo>
                <a:lnTo>
                  <a:pt x="70250" y="36090"/>
                </a:lnTo>
                <a:lnTo>
                  <a:pt x="70240" y="36070"/>
                </a:lnTo>
                <a:lnTo>
                  <a:pt x="70230" y="36050"/>
                </a:lnTo>
                <a:lnTo>
                  <a:pt x="70220" y="36040"/>
                </a:lnTo>
                <a:lnTo>
                  <a:pt x="70220" y="36030"/>
                </a:lnTo>
                <a:lnTo>
                  <a:pt x="70210" y="36020"/>
                </a:lnTo>
                <a:lnTo>
                  <a:pt x="70200" y="36000"/>
                </a:lnTo>
                <a:lnTo>
                  <a:pt x="70190" y="35980"/>
                </a:lnTo>
                <a:lnTo>
                  <a:pt x="70190" y="35970"/>
                </a:lnTo>
                <a:lnTo>
                  <a:pt x="70170" y="35940"/>
                </a:lnTo>
                <a:lnTo>
                  <a:pt x="70160" y="35930"/>
                </a:lnTo>
                <a:lnTo>
                  <a:pt x="70160" y="35920"/>
                </a:lnTo>
                <a:lnTo>
                  <a:pt x="70150" y="35900"/>
                </a:lnTo>
                <a:lnTo>
                  <a:pt x="70140" y="35890"/>
                </a:lnTo>
                <a:lnTo>
                  <a:pt x="70140" y="35880"/>
                </a:lnTo>
                <a:lnTo>
                  <a:pt x="70130" y="35870"/>
                </a:lnTo>
                <a:lnTo>
                  <a:pt x="70100" y="35890"/>
                </a:lnTo>
                <a:lnTo>
                  <a:pt x="70060" y="35920"/>
                </a:lnTo>
                <a:lnTo>
                  <a:pt x="70040" y="35940"/>
                </a:lnTo>
                <a:lnTo>
                  <a:pt x="70030" y="35940"/>
                </a:lnTo>
                <a:lnTo>
                  <a:pt x="70020" y="35950"/>
                </a:lnTo>
                <a:lnTo>
                  <a:pt x="70000" y="35950"/>
                </a:lnTo>
                <a:lnTo>
                  <a:pt x="69980" y="35950"/>
                </a:lnTo>
                <a:lnTo>
                  <a:pt x="69970" y="35950"/>
                </a:lnTo>
                <a:lnTo>
                  <a:pt x="69940" y="35940"/>
                </a:lnTo>
                <a:lnTo>
                  <a:pt x="69900" y="35940"/>
                </a:lnTo>
                <a:lnTo>
                  <a:pt x="69880" y="35940"/>
                </a:lnTo>
                <a:lnTo>
                  <a:pt x="69860" y="35940"/>
                </a:lnTo>
                <a:lnTo>
                  <a:pt x="69840" y="35930"/>
                </a:lnTo>
                <a:lnTo>
                  <a:pt x="69810" y="35930"/>
                </a:lnTo>
                <a:lnTo>
                  <a:pt x="69790" y="35930"/>
                </a:lnTo>
                <a:lnTo>
                  <a:pt x="69740" y="35920"/>
                </a:lnTo>
                <a:lnTo>
                  <a:pt x="69720" y="35960"/>
                </a:lnTo>
                <a:lnTo>
                  <a:pt x="69700" y="36000"/>
                </a:lnTo>
                <a:lnTo>
                  <a:pt x="69690" y="36010"/>
                </a:lnTo>
                <a:lnTo>
                  <a:pt x="69690" y="36020"/>
                </a:lnTo>
                <a:lnTo>
                  <a:pt x="69680" y="36030"/>
                </a:lnTo>
                <a:lnTo>
                  <a:pt x="69670" y="36050"/>
                </a:lnTo>
                <a:lnTo>
                  <a:pt x="69660" y="36070"/>
                </a:lnTo>
                <a:lnTo>
                  <a:pt x="69650" y="36060"/>
                </a:lnTo>
                <a:lnTo>
                  <a:pt x="69640" y="36030"/>
                </a:lnTo>
                <a:lnTo>
                  <a:pt x="69630" y="36010"/>
                </a:lnTo>
                <a:lnTo>
                  <a:pt x="69620" y="35990"/>
                </a:lnTo>
                <a:lnTo>
                  <a:pt x="69620" y="35980"/>
                </a:lnTo>
                <a:lnTo>
                  <a:pt x="69610" y="35970"/>
                </a:lnTo>
                <a:lnTo>
                  <a:pt x="69610" y="35950"/>
                </a:lnTo>
                <a:lnTo>
                  <a:pt x="69590" y="35920"/>
                </a:lnTo>
                <a:lnTo>
                  <a:pt x="69580" y="35890"/>
                </a:lnTo>
                <a:lnTo>
                  <a:pt x="69570" y="35880"/>
                </a:lnTo>
                <a:lnTo>
                  <a:pt x="69570" y="35870"/>
                </a:lnTo>
                <a:lnTo>
                  <a:pt x="69550" y="35860"/>
                </a:lnTo>
                <a:lnTo>
                  <a:pt x="69530" y="35840"/>
                </a:lnTo>
                <a:lnTo>
                  <a:pt x="69520" y="35830"/>
                </a:lnTo>
                <a:lnTo>
                  <a:pt x="69510" y="35820"/>
                </a:lnTo>
                <a:lnTo>
                  <a:pt x="69490" y="35810"/>
                </a:lnTo>
                <a:lnTo>
                  <a:pt x="69460" y="35780"/>
                </a:lnTo>
                <a:lnTo>
                  <a:pt x="69420" y="35750"/>
                </a:lnTo>
                <a:lnTo>
                  <a:pt x="69410" y="35730"/>
                </a:lnTo>
                <a:lnTo>
                  <a:pt x="69390" y="35690"/>
                </a:lnTo>
                <a:lnTo>
                  <a:pt x="69400" y="35690"/>
                </a:lnTo>
                <a:lnTo>
                  <a:pt x="69390" y="35680"/>
                </a:lnTo>
                <a:lnTo>
                  <a:pt x="69390" y="35670"/>
                </a:lnTo>
                <a:lnTo>
                  <a:pt x="69380" y="35670"/>
                </a:lnTo>
                <a:lnTo>
                  <a:pt x="69380" y="35660"/>
                </a:lnTo>
                <a:lnTo>
                  <a:pt x="69370" y="35650"/>
                </a:lnTo>
                <a:lnTo>
                  <a:pt x="69350" y="35660"/>
                </a:lnTo>
                <a:lnTo>
                  <a:pt x="69320" y="35680"/>
                </a:lnTo>
                <a:lnTo>
                  <a:pt x="69300" y="35690"/>
                </a:lnTo>
                <a:lnTo>
                  <a:pt x="69280" y="35710"/>
                </a:lnTo>
                <a:lnTo>
                  <a:pt x="69270" y="35720"/>
                </a:lnTo>
                <a:lnTo>
                  <a:pt x="69270" y="35730"/>
                </a:lnTo>
                <a:lnTo>
                  <a:pt x="69260" y="35740"/>
                </a:lnTo>
                <a:lnTo>
                  <a:pt x="69250" y="35740"/>
                </a:lnTo>
                <a:lnTo>
                  <a:pt x="69240" y="35750"/>
                </a:lnTo>
                <a:lnTo>
                  <a:pt x="69210" y="35780"/>
                </a:lnTo>
                <a:lnTo>
                  <a:pt x="69120" y="35810"/>
                </a:lnTo>
                <a:lnTo>
                  <a:pt x="69100" y="35820"/>
                </a:lnTo>
                <a:lnTo>
                  <a:pt x="69090" y="35820"/>
                </a:lnTo>
                <a:lnTo>
                  <a:pt x="69080" y="35830"/>
                </a:lnTo>
                <a:lnTo>
                  <a:pt x="69050" y="35840"/>
                </a:lnTo>
                <a:lnTo>
                  <a:pt x="69030" y="35870"/>
                </a:lnTo>
                <a:lnTo>
                  <a:pt x="69010" y="35870"/>
                </a:lnTo>
                <a:lnTo>
                  <a:pt x="69000" y="35880"/>
                </a:lnTo>
                <a:lnTo>
                  <a:pt x="68970" y="35890"/>
                </a:lnTo>
                <a:lnTo>
                  <a:pt x="68950" y="35910"/>
                </a:lnTo>
                <a:lnTo>
                  <a:pt x="68910" y="35920"/>
                </a:lnTo>
                <a:lnTo>
                  <a:pt x="68850" y="35940"/>
                </a:lnTo>
                <a:lnTo>
                  <a:pt x="68830" y="35940"/>
                </a:lnTo>
                <a:lnTo>
                  <a:pt x="68790" y="35940"/>
                </a:lnTo>
                <a:lnTo>
                  <a:pt x="68750" y="35950"/>
                </a:lnTo>
                <a:lnTo>
                  <a:pt x="68740" y="35990"/>
                </a:lnTo>
                <a:lnTo>
                  <a:pt x="68730" y="35990"/>
                </a:lnTo>
                <a:lnTo>
                  <a:pt x="68710" y="36030"/>
                </a:lnTo>
                <a:lnTo>
                  <a:pt x="68670" y="36040"/>
                </a:lnTo>
                <a:lnTo>
                  <a:pt x="68650" y="36040"/>
                </a:lnTo>
                <a:lnTo>
                  <a:pt x="68640" y="36040"/>
                </a:lnTo>
                <a:lnTo>
                  <a:pt x="68630" y="36040"/>
                </a:lnTo>
                <a:lnTo>
                  <a:pt x="68620" y="36040"/>
                </a:lnTo>
                <a:lnTo>
                  <a:pt x="68610" y="36050"/>
                </a:lnTo>
                <a:lnTo>
                  <a:pt x="68600" y="36050"/>
                </a:lnTo>
                <a:lnTo>
                  <a:pt x="68590" y="36050"/>
                </a:lnTo>
                <a:lnTo>
                  <a:pt x="68580" y="36110"/>
                </a:lnTo>
                <a:lnTo>
                  <a:pt x="68540" y="36150"/>
                </a:lnTo>
                <a:lnTo>
                  <a:pt x="68540" y="36160"/>
                </a:lnTo>
                <a:lnTo>
                  <a:pt x="68520" y="36190"/>
                </a:lnTo>
                <a:lnTo>
                  <a:pt x="68480" y="36250"/>
                </a:lnTo>
                <a:lnTo>
                  <a:pt x="68480" y="36260"/>
                </a:lnTo>
                <a:lnTo>
                  <a:pt x="68440" y="36270"/>
                </a:lnTo>
                <a:lnTo>
                  <a:pt x="68420" y="36270"/>
                </a:lnTo>
                <a:lnTo>
                  <a:pt x="68410" y="36270"/>
                </a:lnTo>
                <a:lnTo>
                  <a:pt x="68400" y="36300"/>
                </a:lnTo>
                <a:lnTo>
                  <a:pt x="68390" y="36300"/>
                </a:lnTo>
                <a:lnTo>
                  <a:pt x="68370" y="36300"/>
                </a:lnTo>
                <a:lnTo>
                  <a:pt x="68330" y="36320"/>
                </a:lnTo>
                <a:lnTo>
                  <a:pt x="68310" y="36340"/>
                </a:lnTo>
                <a:lnTo>
                  <a:pt x="68280" y="36350"/>
                </a:lnTo>
                <a:lnTo>
                  <a:pt x="68270" y="36350"/>
                </a:lnTo>
                <a:lnTo>
                  <a:pt x="68250" y="36370"/>
                </a:lnTo>
                <a:lnTo>
                  <a:pt x="68230" y="36380"/>
                </a:lnTo>
                <a:lnTo>
                  <a:pt x="68220" y="36390"/>
                </a:lnTo>
                <a:lnTo>
                  <a:pt x="68200" y="36400"/>
                </a:lnTo>
                <a:lnTo>
                  <a:pt x="68180" y="36410"/>
                </a:lnTo>
                <a:lnTo>
                  <a:pt x="68150" y="36450"/>
                </a:lnTo>
                <a:lnTo>
                  <a:pt x="68140" y="36460"/>
                </a:lnTo>
                <a:lnTo>
                  <a:pt x="68130" y="36470"/>
                </a:lnTo>
                <a:lnTo>
                  <a:pt x="68120" y="36480"/>
                </a:lnTo>
                <a:lnTo>
                  <a:pt x="68100" y="36490"/>
                </a:lnTo>
                <a:lnTo>
                  <a:pt x="68090" y="36500"/>
                </a:lnTo>
                <a:lnTo>
                  <a:pt x="68070" y="36510"/>
                </a:lnTo>
                <a:lnTo>
                  <a:pt x="68050" y="36510"/>
                </a:lnTo>
                <a:lnTo>
                  <a:pt x="68050" y="36520"/>
                </a:lnTo>
                <a:lnTo>
                  <a:pt x="68010" y="36530"/>
                </a:lnTo>
                <a:lnTo>
                  <a:pt x="68000" y="36540"/>
                </a:lnTo>
                <a:lnTo>
                  <a:pt x="68000" y="36530"/>
                </a:lnTo>
                <a:lnTo>
                  <a:pt x="67990" y="36530"/>
                </a:lnTo>
                <a:lnTo>
                  <a:pt x="67960" y="36480"/>
                </a:lnTo>
                <a:lnTo>
                  <a:pt x="67950" y="36460"/>
                </a:lnTo>
                <a:lnTo>
                  <a:pt x="67940" y="36440"/>
                </a:lnTo>
                <a:lnTo>
                  <a:pt x="67930" y="36420"/>
                </a:lnTo>
                <a:lnTo>
                  <a:pt x="67920" y="36410"/>
                </a:lnTo>
                <a:lnTo>
                  <a:pt x="67900" y="36380"/>
                </a:lnTo>
                <a:lnTo>
                  <a:pt x="67880" y="36350"/>
                </a:lnTo>
                <a:lnTo>
                  <a:pt x="67870" y="36340"/>
                </a:lnTo>
                <a:lnTo>
                  <a:pt x="67870" y="36330"/>
                </a:lnTo>
                <a:lnTo>
                  <a:pt x="67860" y="36310"/>
                </a:lnTo>
                <a:lnTo>
                  <a:pt x="67840" y="36290"/>
                </a:lnTo>
                <a:lnTo>
                  <a:pt x="67870" y="36290"/>
                </a:lnTo>
                <a:lnTo>
                  <a:pt x="67880" y="36270"/>
                </a:lnTo>
                <a:lnTo>
                  <a:pt x="67880" y="36260"/>
                </a:lnTo>
                <a:lnTo>
                  <a:pt x="67890" y="36260"/>
                </a:lnTo>
                <a:lnTo>
                  <a:pt x="67920" y="36200"/>
                </a:lnTo>
                <a:lnTo>
                  <a:pt x="67930" y="36190"/>
                </a:lnTo>
                <a:lnTo>
                  <a:pt x="67930" y="36170"/>
                </a:lnTo>
                <a:lnTo>
                  <a:pt x="67940" y="36160"/>
                </a:lnTo>
                <a:lnTo>
                  <a:pt x="67920" y="36130"/>
                </a:lnTo>
                <a:lnTo>
                  <a:pt x="67910" y="36110"/>
                </a:lnTo>
                <a:lnTo>
                  <a:pt x="67900" y="36090"/>
                </a:lnTo>
                <a:lnTo>
                  <a:pt x="67890" y="36070"/>
                </a:lnTo>
                <a:lnTo>
                  <a:pt x="67890" y="36060"/>
                </a:lnTo>
                <a:lnTo>
                  <a:pt x="67850" y="36070"/>
                </a:lnTo>
                <a:lnTo>
                  <a:pt x="67820" y="36060"/>
                </a:lnTo>
                <a:lnTo>
                  <a:pt x="67790" y="36040"/>
                </a:lnTo>
                <a:lnTo>
                  <a:pt x="67760" y="36020"/>
                </a:lnTo>
                <a:lnTo>
                  <a:pt x="67740" y="36010"/>
                </a:lnTo>
                <a:lnTo>
                  <a:pt x="67730" y="36020"/>
                </a:lnTo>
                <a:lnTo>
                  <a:pt x="67710" y="36020"/>
                </a:lnTo>
                <a:lnTo>
                  <a:pt x="67700" y="36010"/>
                </a:lnTo>
                <a:lnTo>
                  <a:pt x="67700" y="35990"/>
                </a:lnTo>
                <a:lnTo>
                  <a:pt x="67690" y="35980"/>
                </a:lnTo>
                <a:lnTo>
                  <a:pt x="67640" y="35990"/>
                </a:lnTo>
                <a:lnTo>
                  <a:pt x="67590" y="36010"/>
                </a:lnTo>
                <a:lnTo>
                  <a:pt x="67580" y="35980"/>
                </a:lnTo>
                <a:lnTo>
                  <a:pt x="67580" y="35960"/>
                </a:lnTo>
                <a:lnTo>
                  <a:pt x="67570" y="35960"/>
                </a:lnTo>
                <a:lnTo>
                  <a:pt x="67570" y="35940"/>
                </a:lnTo>
                <a:lnTo>
                  <a:pt x="67560" y="35920"/>
                </a:lnTo>
                <a:lnTo>
                  <a:pt x="67550" y="35880"/>
                </a:lnTo>
                <a:lnTo>
                  <a:pt x="67540" y="35840"/>
                </a:lnTo>
                <a:lnTo>
                  <a:pt x="67530" y="35800"/>
                </a:lnTo>
                <a:lnTo>
                  <a:pt x="67520" y="35760"/>
                </a:lnTo>
                <a:lnTo>
                  <a:pt x="67510" y="35740"/>
                </a:lnTo>
                <a:lnTo>
                  <a:pt x="67510" y="35730"/>
                </a:lnTo>
                <a:lnTo>
                  <a:pt x="67510" y="35720"/>
                </a:lnTo>
                <a:lnTo>
                  <a:pt x="67500" y="35710"/>
                </a:lnTo>
                <a:lnTo>
                  <a:pt x="67500" y="35700"/>
                </a:lnTo>
                <a:lnTo>
                  <a:pt x="67490" y="35670"/>
                </a:lnTo>
                <a:lnTo>
                  <a:pt x="67490" y="35650"/>
                </a:lnTo>
                <a:lnTo>
                  <a:pt x="67480" y="35630"/>
                </a:lnTo>
                <a:lnTo>
                  <a:pt x="67480" y="35600"/>
                </a:lnTo>
                <a:lnTo>
                  <a:pt x="67470" y="35580"/>
                </a:lnTo>
                <a:lnTo>
                  <a:pt x="67470" y="35570"/>
                </a:lnTo>
                <a:lnTo>
                  <a:pt x="67470" y="35560"/>
                </a:lnTo>
                <a:lnTo>
                  <a:pt x="67470" y="35550"/>
                </a:lnTo>
                <a:lnTo>
                  <a:pt x="67470" y="35540"/>
                </a:lnTo>
                <a:lnTo>
                  <a:pt x="67470" y="35530"/>
                </a:lnTo>
                <a:lnTo>
                  <a:pt x="67460" y="35530"/>
                </a:lnTo>
                <a:lnTo>
                  <a:pt x="67460" y="35520"/>
                </a:lnTo>
                <a:lnTo>
                  <a:pt x="67460" y="35510"/>
                </a:lnTo>
                <a:lnTo>
                  <a:pt x="67460" y="35500"/>
                </a:lnTo>
                <a:lnTo>
                  <a:pt x="67460" y="35490"/>
                </a:lnTo>
                <a:lnTo>
                  <a:pt x="67450" y="35480"/>
                </a:lnTo>
                <a:lnTo>
                  <a:pt x="67450" y="35460"/>
                </a:lnTo>
                <a:lnTo>
                  <a:pt x="67420" y="35490"/>
                </a:lnTo>
                <a:lnTo>
                  <a:pt x="67410" y="35490"/>
                </a:lnTo>
                <a:lnTo>
                  <a:pt x="67400" y="35500"/>
                </a:lnTo>
                <a:lnTo>
                  <a:pt x="67350" y="35510"/>
                </a:lnTo>
                <a:lnTo>
                  <a:pt x="67330" y="35520"/>
                </a:lnTo>
                <a:lnTo>
                  <a:pt x="67320" y="35530"/>
                </a:lnTo>
                <a:lnTo>
                  <a:pt x="67310" y="35530"/>
                </a:lnTo>
                <a:lnTo>
                  <a:pt x="67290" y="35530"/>
                </a:lnTo>
                <a:lnTo>
                  <a:pt x="67280" y="35540"/>
                </a:lnTo>
                <a:lnTo>
                  <a:pt x="67250" y="35550"/>
                </a:lnTo>
                <a:lnTo>
                  <a:pt x="67230" y="35570"/>
                </a:lnTo>
                <a:lnTo>
                  <a:pt x="67210" y="35580"/>
                </a:lnTo>
                <a:lnTo>
                  <a:pt x="67190" y="35590"/>
                </a:lnTo>
                <a:lnTo>
                  <a:pt x="67160" y="35610"/>
                </a:lnTo>
                <a:lnTo>
                  <a:pt x="67140" y="35620"/>
                </a:lnTo>
                <a:lnTo>
                  <a:pt x="67130" y="35640"/>
                </a:lnTo>
                <a:lnTo>
                  <a:pt x="67130" y="35650"/>
                </a:lnTo>
                <a:lnTo>
                  <a:pt x="67120" y="35670"/>
                </a:lnTo>
                <a:lnTo>
                  <a:pt x="67120" y="35690"/>
                </a:lnTo>
                <a:lnTo>
                  <a:pt x="67120" y="35700"/>
                </a:lnTo>
                <a:lnTo>
                  <a:pt x="67130" y="35710"/>
                </a:lnTo>
                <a:lnTo>
                  <a:pt x="67140" y="35730"/>
                </a:lnTo>
                <a:lnTo>
                  <a:pt x="67150" y="35740"/>
                </a:lnTo>
                <a:lnTo>
                  <a:pt x="67150" y="35750"/>
                </a:lnTo>
                <a:lnTo>
                  <a:pt x="67150" y="35760"/>
                </a:lnTo>
                <a:lnTo>
                  <a:pt x="67150" y="35770"/>
                </a:lnTo>
                <a:lnTo>
                  <a:pt x="67140" y="35780"/>
                </a:lnTo>
                <a:lnTo>
                  <a:pt x="67140" y="35790"/>
                </a:lnTo>
                <a:lnTo>
                  <a:pt x="67130" y="35800"/>
                </a:lnTo>
                <a:lnTo>
                  <a:pt x="67130" y="35810"/>
                </a:lnTo>
                <a:lnTo>
                  <a:pt x="67120" y="35810"/>
                </a:lnTo>
                <a:lnTo>
                  <a:pt x="67120" y="35820"/>
                </a:lnTo>
                <a:lnTo>
                  <a:pt x="67120" y="35830"/>
                </a:lnTo>
                <a:lnTo>
                  <a:pt x="67130" y="35830"/>
                </a:lnTo>
                <a:lnTo>
                  <a:pt x="67130" y="35840"/>
                </a:lnTo>
                <a:lnTo>
                  <a:pt x="67120" y="35850"/>
                </a:lnTo>
                <a:lnTo>
                  <a:pt x="67120" y="35860"/>
                </a:lnTo>
                <a:lnTo>
                  <a:pt x="67110" y="35860"/>
                </a:lnTo>
                <a:lnTo>
                  <a:pt x="67100" y="35860"/>
                </a:lnTo>
                <a:lnTo>
                  <a:pt x="67100" y="35870"/>
                </a:lnTo>
                <a:lnTo>
                  <a:pt x="67100" y="35860"/>
                </a:lnTo>
                <a:lnTo>
                  <a:pt x="67090" y="35860"/>
                </a:lnTo>
                <a:lnTo>
                  <a:pt x="67090" y="35870"/>
                </a:lnTo>
                <a:lnTo>
                  <a:pt x="67080" y="35870"/>
                </a:lnTo>
                <a:lnTo>
                  <a:pt x="67080" y="35880"/>
                </a:lnTo>
                <a:lnTo>
                  <a:pt x="67070" y="35880"/>
                </a:lnTo>
                <a:lnTo>
                  <a:pt x="67070" y="35890"/>
                </a:lnTo>
                <a:lnTo>
                  <a:pt x="67060" y="35890"/>
                </a:lnTo>
                <a:lnTo>
                  <a:pt x="67060" y="35900"/>
                </a:lnTo>
                <a:lnTo>
                  <a:pt x="67050" y="35910"/>
                </a:lnTo>
                <a:lnTo>
                  <a:pt x="67040" y="35920"/>
                </a:lnTo>
                <a:lnTo>
                  <a:pt x="67030" y="35920"/>
                </a:lnTo>
                <a:lnTo>
                  <a:pt x="67020" y="35920"/>
                </a:lnTo>
                <a:lnTo>
                  <a:pt x="67010" y="35920"/>
                </a:lnTo>
                <a:lnTo>
                  <a:pt x="67000" y="35920"/>
                </a:lnTo>
                <a:lnTo>
                  <a:pt x="66990" y="35920"/>
                </a:lnTo>
                <a:lnTo>
                  <a:pt x="66980" y="35920"/>
                </a:lnTo>
                <a:lnTo>
                  <a:pt x="66970" y="35930"/>
                </a:lnTo>
                <a:lnTo>
                  <a:pt x="66950" y="35940"/>
                </a:lnTo>
                <a:lnTo>
                  <a:pt x="66930" y="35950"/>
                </a:lnTo>
                <a:lnTo>
                  <a:pt x="66920" y="35960"/>
                </a:lnTo>
                <a:lnTo>
                  <a:pt x="66910" y="35970"/>
                </a:lnTo>
                <a:lnTo>
                  <a:pt x="66890" y="35990"/>
                </a:lnTo>
                <a:lnTo>
                  <a:pt x="66870" y="36000"/>
                </a:lnTo>
                <a:lnTo>
                  <a:pt x="66850" y="36010"/>
                </a:lnTo>
                <a:lnTo>
                  <a:pt x="66840" y="36020"/>
                </a:lnTo>
                <a:lnTo>
                  <a:pt x="66840" y="36030"/>
                </a:lnTo>
                <a:lnTo>
                  <a:pt x="66830" y="36020"/>
                </a:lnTo>
                <a:lnTo>
                  <a:pt x="66820" y="36010"/>
                </a:lnTo>
                <a:lnTo>
                  <a:pt x="66820" y="36000"/>
                </a:lnTo>
                <a:lnTo>
                  <a:pt x="66810" y="36000"/>
                </a:lnTo>
                <a:lnTo>
                  <a:pt x="66810" y="35980"/>
                </a:lnTo>
                <a:lnTo>
                  <a:pt x="66810" y="35960"/>
                </a:lnTo>
                <a:lnTo>
                  <a:pt x="66810" y="35950"/>
                </a:lnTo>
                <a:lnTo>
                  <a:pt x="66820" y="35940"/>
                </a:lnTo>
                <a:lnTo>
                  <a:pt x="66830" y="35930"/>
                </a:lnTo>
                <a:lnTo>
                  <a:pt x="66830" y="35920"/>
                </a:lnTo>
                <a:lnTo>
                  <a:pt x="66830" y="35910"/>
                </a:lnTo>
                <a:lnTo>
                  <a:pt x="66830" y="35890"/>
                </a:lnTo>
                <a:lnTo>
                  <a:pt x="66830" y="35880"/>
                </a:lnTo>
                <a:lnTo>
                  <a:pt x="66830" y="35870"/>
                </a:lnTo>
                <a:lnTo>
                  <a:pt x="66820" y="35860"/>
                </a:lnTo>
                <a:lnTo>
                  <a:pt x="66830" y="35840"/>
                </a:lnTo>
                <a:lnTo>
                  <a:pt x="66830" y="35830"/>
                </a:lnTo>
                <a:lnTo>
                  <a:pt x="66830" y="35820"/>
                </a:lnTo>
                <a:lnTo>
                  <a:pt x="66830" y="35810"/>
                </a:lnTo>
                <a:lnTo>
                  <a:pt x="66830" y="35800"/>
                </a:lnTo>
                <a:lnTo>
                  <a:pt x="66840" y="35790"/>
                </a:lnTo>
                <a:lnTo>
                  <a:pt x="66840" y="35780"/>
                </a:lnTo>
                <a:lnTo>
                  <a:pt x="66840" y="35770"/>
                </a:lnTo>
                <a:lnTo>
                  <a:pt x="66830" y="35770"/>
                </a:lnTo>
                <a:lnTo>
                  <a:pt x="66830" y="35760"/>
                </a:lnTo>
                <a:lnTo>
                  <a:pt x="66840" y="35760"/>
                </a:lnTo>
                <a:lnTo>
                  <a:pt x="66840" y="35750"/>
                </a:lnTo>
                <a:lnTo>
                  <a:pt x="66830" y="35750"/>
                </a:lnTo>
                <a:lnTo>
                  <a:pt x="66810" y="35750"/>
                </a:lnTo>
                <a:lnTo>
                  <a:pt x="66790" y="35740"/>
                </a:lnTo>
                <a:lnTo>
                  <a:pt x="66780" y="35740"/>
                </a:lnTo>
                <a:lnTo>
                  <a:pt x="66750" y="35740"/>
                </a:lnTo>
                <a:lnTo>
                  <a:pt x="66750" y="35730"/>
                </a:lnTo>
                <a:lnTo>
                  <a:pt x="66700" y="35710"/>
                </a:lnTo>
                <a:lnTo>
                  <a:pt x="66690" y="35700"/>
                </a:lnTo>
                <a:lnTo>
                  <a:pt x="66660" y="35690"/>
                </a:lnTo>
                <a:lnTo>
                  <a:pt x="66630" y="35690"/>
                </a:lnTo>
                <a:lnTo>
                  <a:pt x="66610" y="35690"/>
                </a:lnTo>
                <a:lnTo>
                  <a:pt x="66570" y="35690"/>
                </a:lnTo>
                <a:lnTo>
                  <a:pt x="66570" y="35640"/>
                </a:lnTo>
                <a:lnTo>
                  <a:pt x="66560" y="35560"/>
                </a:lnTo>
                <a:lnTo>
                  <a:pt x="66560" y="35510"/>
                </a:lnTo>
                <a:lnTo>
                  <a:pt x="66550" y="35440"/>
                </a:lnTo>
                <a:lnTo>
                  <a:pt x="66580" y="35440"/>
                </a:lnTo>
                <a:lnTo>
                  <a:pt x="66610" y="35440"/>
                </a:lnTo>
                <a:lnTo>
                  <a:pt x="66660" y="35450"/>
                </a:lnTo>
                <a:lnTo>
                  <a:pt x="66710" y="35450"/>
                </a:lnTo>
                <a:lnTo>
                  <a:pt x="66720" y="35450"/>
                </a:lnTo>
                <a:lnTo>
                  <a:pt x="66730" y="35450"/>
                </a:lnTo>
                <a:lnTo>
                  <a:pt x="66740" y="35450"/>
                </a:lnTo>
                <a:lnTo>
                  <a:pt x="66750" y="35450"/>
                </a:lnTo>
                <a:lnTo>
                  <a:pt x="66750" y="35460"/>
                </a:lnTo>
                <a:lnTo>
                  <a:pt x="66750" y="35450"/>
                </a:lnTo>
                <a:lnTo>
                  <a:pt x="66760" y="35450"/>
                </a:lnTo>
                <a:lnTo>
                  <a:pt x="66770" y="35450"/>
                </a:lnTo>
                <a:lnTo>
                  <a:pt x="66770" y="35440"/>
                </a:lnTo>
                <a:lnTo>
                  <a:pt x="66780" y="35440"/>
                </a:lnTo>
                <a:lnTo>
                  <a:pt x="66790" y="35440"/>
                </a:lnTo>
                <a:lnTo>
                  <a:pt x="66790" y="35430"/>
                </a:lnTo>
                <a:lnTo>
                  <a:pt x="66800" y="35430"/>
                </a:lnTo>
                <a:lnTo>
                  <a:pt x="66810" y="35420"/>
                </a:lnTo>
                <a:lnTo>
                  <a:pt x="66820" y="35420"/>
                </a:lnTo>
                <a:lnTo>
                  <a:pt x="66820" y="35410"/>
                </a:lnTo>
                <a:lnTo>
                  <a:pt x="66830" y="35410"/>
                </a:lnTo>
                <a:lnTo>
                  <a:pt x="66840" y="35390"/>
                </a:lnTo>
                <a:lnTo>
                  <a:pt x="66860" y="35360"/>
                </a:lnTo>
                <a:lnTo>
                  <a:pt x="66870" y="35370"/>
                </a:lnTo>
                <a:lnTo>
                  <a:pt x="66870" y="35360"/>
                </a:lnTo>
                <a:lnTo>
                  <a:pt x="66870" y="35350"/>
                </a:lnTo>
                <a:lnTo>
                  <a:pt x="66880" y="35340"/>
                </a:lnTo>
                <a:lnTo>
                  <a:pt x="66890" y="35310"/>
                </a:lnTo>
                <a:lnTo>
                  <a:pt x="66910" y="35280"/>
                </a:lnTo>
                <a:lnTo>
                  <a:pt x="66920" y="35270"/>
                </a:lnTo>
                <a:lnTo>
                  <a:pt x="66930" y="35260"/>
                </a:lnTo>
                <a:lnTo>
                  <a:pt x="66940" y="35230"/>
                </a:lnTo>
                <a:lnTo>
                  <a:pt x="66960" y="35210"/>
                </a:lnTo>
                <a:lnTo>
                  <a:pt x="66980" y="35170"/>
                </a:lnTo>
                <a:lnTo>
                  <a:pt x="67000" y="35140"/>
                </a:lnTo>
                <a:lnTo>
                  <a:pt x="67010" y="35120"/>
                </a:lnTo>
                <a:lnTo>
                  <a:pt x="67030" y="35110"/>
                </a:lnTo>
                <a:lnTo>
                  <a:pt x="67020" y="35100"/>
                </a:lnTo>
                <a:lnTo>
                  <a:pt x="66980" y="35060"/>
                </a:lnTo>
                <a:lnTo>
                  <a:pt x="66970" y="35060"/>
                </a:lnTo>
                <a:lnTo>
                  <a:pt x="66930" y="35030"/>
                </a:lnTo>
                <a:lnTo>
                  <a:pt x="66910" y="35020"/>
                </a:lnTo>
                <a:lnTo>
                  <a:pt x="66900" y="35010"/>
                </a:lnTo>
                <a:lnTo>
                  <a:pt x="66900" y="34970"/>
                </a:lnTo>
                <a:lnTo>
                  <a:pt x="66890" y="34970"/>
                </a:lnTo>
                <a:lnTo>
                  <a:pt x="66880" y="34970"/>
                </a:lnTo>
                <a:lnTo>
                  <a:pt x="66870" y="34950"/>
                </a:lnTo>
                <a:lnTo>
                  <a:pt x="66870" y="34920"/>
                </a:lnTo>
                <a:lnTo>
                  <a:pt x="66850" y="34930"/>
                </a:lnTo>
                <a:lnTo>
                  <a:pt x="66830" y="34930"/>
                </a:lnTo>
                <a:lnTo>
                  <a:pt x="66800" y="34940"/>
                </a:lnTo>
                <a:lnTo>
                  <a:pt x="66790" y="34940"/>
                </a:lnTo>
                <a:lnTo>
                  <a:pt x="66780" y="34940"/>
                </a:lnTo>
                <a:lnTo>
                  <a:pt x="66770" y="34940"/>
                </a:lnTo>
                <a:lnTo>
                  <a:pt x="66760" y="34940"/>
                </a:lnTo>
                <a:lnTo>
                  <a:pt x="66730" y="34940"/>
                </a:lnTo>
                <a:lnTo>
                  <a:pt x="66730" y="34930"/>
                </a:lnTo>
                <a:lnTo>
                  <a:pt x="66730" y="34900"/>
                </a:lnTo>
                <a:lnTo>
                  <a:pt x="66730" y="34820"/>
                </a:lnTo>
                <a:lnTo>
                  <a:pt x="66710" y="34810"/>
                </a:lnTo>
                <a:lnTo>
                  <a:pt x="66670" y="34780"/>
                </a:lnTo>
                <a:lnTo>
                  <a:pt x="66630" y="34770"/>
                </a:lnTo>
                <a:lnTo>
                  <a:pt x="66620" y="34770"/>
                </a:lnTo>
                <a:lnTo>
                  <a:pt x="66620" y="34760"/>
                </a:lnTo>
                <a:lnTo>
                  <a:pt x="66610" y="34730"/>
                </a:lnTo>
                <a:lnTo>
                  <a:pt x="66530" y="34710"/>
                </a:lnTo>
                <a:lnTo>
                  <a:pt x="66520" y="34710"/>
                </a:lnTo>
                <a:lnTo>
                  <a:pt x="66500" y="34710"/>
                </a:lnTo>
                <a:lnTo>
                  <a:pt x="66420" y="34730"/>
                </a:lnTo>
                <a:lnTo>
                  <a:pt x="66400" y="34760"/>
                </a:lnTo>
                <a:lnTo>
                  <a:pt x="66400" y="34770"/>
                </a:lnTo>
                <a:lnTo>
                  <a:pt x="66400" y="34780"/>
                </a:lnTo>
                <a:lnTo>
                  <a:pt x="66390" y="34780"/>
                </a:lnTo>
                <a:lnTo>
                  <a:pt x="66360" y="34780"/>
                </a:lnTo>
                <a:lnTo>
                  <a:pt x="66350" y="34780"/>
                </a:lnTo>
                <a:lnTo>
                  <a:pt x="66340" y="34780"/>
                </a:lnTo>
                <a:lnTo>
                  <a:pt x="66330" y="34780"/>
                </a:lnTo>
                <a:lnTo>
                  <a:pt x="66330" y="34800"/>
                </a:lnTo>
                <a:lnTo>
                  <a:pt x="66310" y="34810"/>
                </a:lnTo>
                <a:lnTo>
                  <a:pt x="66250" y="34810"/>
                </a:lnTo>
                <a:lnTo>
                  <a:pt x="66210" y="34790"/>
                </a:lnTo>
                <a:lnTo>
                  <a:pt x="66170" y="34770"/>
                </a:lnTo>
                <a:lnTo>
                  <a:pt x="66170" y="34740"/>
                </a:lnTo>
                <a:lnTo>
                  <a:pt x="66150" y="34730"/>
                </a:lnTo>
                <a:lnTo>
                  <a:pt x="66130" y="34720"/>
                </a:lnTo>
                <a:lnTo>
                  <a:pt x="66080" y="34690"/>
                </a:lnTo>
                <a:lnTo>
                  <a:pt x="66060" y="34690"/>
                </a:lnTo>
                <a:lnTo>
                  <a:pt x="66030" y="34700"/>
                </a:lnTo>
                <a:lnTo>
                  <a:pt x="66010" y="34720"/>
                </a:lnTo>
                <a:lnTo>
                  <a:pt x="66000" y="34680"/>
                </a:lnTo>
                <a:lnTo>
                  <a:pt x="65970" y="34700"/>
                </a:lnTo>
                <a:lnTo>
                  <a:pt x="65960" y="34700"/>
                </a:lnTo>
                <a:lnTo>
                  <a:pt x="65940" y="34690"/>
                </a:lnTo>
                <a:lnTo>
                  <a:pt x="65930" y="34680"/>
                </a:lnTo>
                <a:lnTo>
                  <a:pt x="65910" y="34660"/>
                </a:lnTo>
                <a:lnTo>
                  <a:pt x="65900" y="34660"/>
                </a:lnTo>
                <a:lnTo>
                  <a:pt x="65890" y="34660"/>
                </a:lnTo>
                <a:lnTo>
                  <a:pt x="65880" y="34660"/>
                </a:lnTo>
                <a:lnTo>
                  <a:pt x="65870" y="34660"/>
                </a:lnTo>
                <a:lnTo>
                  <a:pt x="65860" y="34660"/>
                </a:lnTo>
                <a:lnTo>
                  <a:pt x="65850" y="34650"/>
                </a:lnTo>
                <a:lnTo>
                  <a:pt x="65830" y="34630"/>
                </a:lnTo>
                <a:lnTo>
                  <a:pt x="65820" y="34630"/>
                </a:lnTo>
                <a:lnTo>
                  <a:pt x="65820" y="34620"/>
                </a:lnTo>
                <a:lnTo>
                  <a:pt x="65810" y="34610"/>
                </a:lnTo>
                <a:lnTo>
                  <a:pt x="65810" y="34600"/>
                </a:lnTo>
                <a:lnTo>
                  <a:pt x="65800" y="34600"/>
                </a:lnTo>
                <a:lnTo>
                  <a:pt x="65800" y="34610"/>
                </a:lnTo>
                <a:lnTo>
                  <a:pt x="65790" y="34610"/>
                </a:lnTo>
                <a:lnTo>
                  <a:pt x="65790" y="34620"/>
                </a:lnTo>
                <a:lnTo>
                  <a:pt x="65780" y="34610"/>
                </a:lnTo>
                <a:lnTo>
                  <a:pt x="65780" y="34600"/>
                </a:lnTo>
                <a:lnTo>
                  <a:pt x="65770" y="34600"/>
                </a:lnTo>
                <a:lnTo>
                  <a:pt x="65760" y="34600"/>
                </a:lnTo>
                <a:lnTo>
                  <a:pt x="65760" y="34590"/>
                </a:lnTo>
                <a:lnTo>
                  <a:pt x="65760" y="34580"/>
                </a:lnTo>
                <a:lnTo>
                  <a:pt x="65770" y="34580"/>
                </a:lnTo>
                <a:lnTo>
                  <a:pt x="65760" y="34570"/>
                </a:lnTo>
                <a:lnTo>
                  <a:pt x="65760" y="34560"/>
                </a:lnTo>
                <a:lnTo>
                  <a:pt x="65750" y="34570"/>
                </a:lnTo>
                <a:lnTo>
                  <a:pt x="65740" y="34570"/>
                </a:lnTo>
                <a:lnTo>
                  <a:pt x="65740" y="34560"/>
                </a:lnTo>
                <a:lnTo>
                  <a:pt x="65730" y="34560"/>
                </a:lnTo>
                <a:lnTo>
                  <a:pt x="65720" y="34560"/>
                </a:lnTo>
                <a:lnTo>
                  <a:pt x="65720" y="34550"/>
                </a:lnTo>
                <a:lnTo>
                  <a:pt x="65720" y="34540"/>
                </a:lnTo>
                <a:lnTo>
                  <a:pt x="65710" y="34540"/>
                </a:lnTo>
                <a:lnTo>
                  <a:pt x="65700" y="34540"/>
                </a:lnTo>
                <a:lnTo>
                  <a:pt x="65700" y="34530"/>
                </a:lnTo>
                <a:lnTo>
                  <a:pt x="65690" y="34530"/>
                </a:lnTo>
                <a:lnTo>
                  <a:pt x="65680" y="34530"/>
                </a:lnTo>
                <a:lnTo>
                  <a:pt x="65680" y="34520"/>
                </a:lnTo>
                <a:lnTo>
                  <a:pt x="65670" y="34520"/>
                </a:lnTo>
                <a:lnTo>
                  <a:pt x="65680" y="34520"/>
                </a:lnTo>
                <a:lnTo>
                  <a:pt x="65680" y="34510"/>
                </a:lnTo>
                <a:lnTo>
                  <a:pt x="65680" y="34500"/>
                </a:lnTo>
                <a:lnTo>
                  <a:pt x="65670" y="34500"/>
                </a:lnTo>
                <a:lnTo>
                  <a:pt x="65660" y="34500"/>
                </a:lnTo>
                <a:lnTo>
                  <a:pt x="65650" y="34500"/>
                </a:lnTo>
                <a:lnTo>
                  <a:pt x="65650" y="34490"/>
                </a:lnTo>
                <a:lnTo>
                  <a:pt x="65660" y="34480"/>
                </a:lnTo>
                <a:lnTo>
                  <a:pt x="65650" y="34480"/>
                </a:lnTo>
                <a:lnTo>
                  <a:pt x="65640" y="34480"/>
                </a:lnTo>
                <a:lnTo>
                  <a:pt x="65640" y="34470"/>
                </a:lnTo>
                <a:lnTo>
                  <a:pt x="65630" y="34470"/>
                </a:lnTo>
                <a:lnTo>
                  <a:pt x="65630" y="34460"/>
                </a:lnTo>
                <a:lnTo>
                  <a:pt x="65620" y="34460"/>
                </a:lnTo>
                <a:lnTo>
                  <a:pt x="65620" y="34450"/>
                </a:lnTo>
                <a:lnTo>
                  <a:pt x="65610" y="34440"/>
                </a:lnTo>
                <a:lnTo>
                  <a:pt x="65600" y="34430"/>
                </a:lnTo>
                <a:lnTo>
                  <a:pt x="65600" y="34420"/>
                </a:lnTo>
                <a:lnTo>
                  <a:pt x="65590" y="34410"/>
                </a:lnTo>
                <a:lnTo>
                  <a:pt x="65590" y="34400"/>
                </a:lnTo>
                <a:lnTo>
                  <a:pt x="65590" y="34390"/>
                </a:lnTo>
                <a:lnTo>
                  <a:pt x="65580" y="34380"/>
                </a:lnTo>
                <a:lnTo>
                  <a:pt x="65570" y="34360"/>
                </a:lnTo>
                <a:lnTo>
                  <a:pt x="65540" y="34340"/>
                </a:lnTo>
                <a:lnTo>
                  <a:pt x="65540" y="34330"/>
                </a:lnTo>
                <a:lnTo>
                  <a:pt x="65540" y="34310"/>
                </a:lnTo>
                <a:lnTo>
                  <a:pt x="65530" y="34300"/>
                </a:lnTo>
                <a:lnTo>
                  <a:pt x="65550" y="34290"/>
                </a:lnTo>
                <a:lnTo>
                  <a:pt x="65560" y="34270"/>
                </a:lnTo>
                <a:lnTo>
                  <a:pt x="65580" y="34240"/>
                </a:lnTo>
                <a:lnTo>
                  <a:pt x="65570" y="34220"/>
                </a:lnTo>
                <a:lnTo>
                  <a:pt x="65570" y="34210"/>
                </a:lnTo>
                <a:lnTo>
                  <a:pt x="65580" y="34210"/>
                </a:lnTo>
                <a:lnTo>
                  <a:pt x="65580" y="34200"/>
                </a:lnTo>
                <a:lnTo>
                  <a:pt x="65590" y="34180"/>
                </a:lnTo>
                <a:lnTo>
                  <a:pt x="65590" y="34160"/>
                </a:lnTo>
                <a:lnTo>
                  <a:pt x="65590" y="34140"/>
                </a:lnTo>
                <a:lnTo>
                  <a:pt x="65590" y="34130"/>
                </a:lnTo>
                <a:lnTo>
                  <a:pt x="65580" y="34120"/>
                </a:lnTo>
                <a:lnTo>
                  <a:pt x="65570" y="34100"/>
                </a:lnTo>
                <a:lnTo>
                  <a:pt x="65560" y="34100"/>
                </a:lnTo>
                <a:lnTo>
                  <a:pt x="65570" y="34080"/>
                </a:lnTo>
                <a:lnTo>
                  <a:pt x="65570" y="34060"/>
                </a:lnTo>
                <a:lnTo>
                  <a:pt x="65570" y="34040"/>
                </a:lnTo>
                <a:lnTo>
                  <a:pt x="65570" y="34030"/>
                </a:lnTo>
                <a:lnTo>
                  <a:pt x="65570" y="34010"/>
                </a:lnTo>
                <a:lnTo>
                  <a:pt x="65570" y="33930"/>
                </a:lnTo>
                <a:lnTo>
                  <a:pt x="65580" y="33920"/>
                </a:lnTo>
                <a:lnTo>
                  <a:pt x="65570" y="33920"/>
                </a:lnTo>
                <a:lnTo>
                  <a:pt x="65570" y="33910"/>
                </a:lnTo>
                <a:lnTo>
                  <a:pt x="65560" y="33910"/>
                </a:lnTo>
                <a:lnTo>
                  <a:pt x="65550" y="33910"/>
                </a:lnTo>
                <a:lnTo>
                  <a:pt x="65540" y="33910"/>
                </a:lnTo>
                <a:lnTo>
                  <a:pt x="65550" y="33910"/>
                </a:lnTo>
                <a:lnTo>
                  <a:pt x="65540" y="33910"/>
                </a:lnTo>
                <a:lnTo>
                  <a:pt x="65530" y="33910"/>
                </a:lnTo>
                <a:lnTo>
                  <a:pt x="65530" y="33900"/>
                </a:lnTo>
                <a:lnTo>
                  <a:pt x="65530" y="33910"/>
                </a:lnTo>
                <a:lnTo>
                  <a:pt x="65530" y="33900"/>
                </a:lnTo>
                <a:lnTo>
                  <a:pt x="65530" y="33910"/>
                </a:lnTo>
                <a:lnTo>
                  <a:pt x="65520" y="33900"/>
                </a:lnTo>
                <a:lnTo>
                  <a:pt x="65510" y="33900"/>
                </a:lnTo>
                <a:lnTo>
                  <a:pt x="65510" y="33890"/>
                </a:lnTo>
                <a:lnTo>
                  <a:pt x="65500" y="33890"/>
                </a:lnTo>
                <a:lnTo>
                  <a:pt x="65490" y="33880"/>
                </a:lnTo>
                <a:lnTo>
                  <a:pt x="65490" y="33890"/>
                </a:lnTo>
                <a:lnTo>
                  <a:pt x="65490" y="33880"/>
                </a:lnTo>
                <a:lnTo>
                  <a:pt x="65490" y="33870"/>
                </a:lnTo>
                <a:lnTo>
                  <a:pt x="65480" y="33870"/>
                </a:lnTo>
                <a:lnTo>
                  <a:pt x="65480" y="33860"/>
                </a:lnTo>
                <a:lnTo>
                  <a:pt x="65480" y="33840"/>
                </a:lnTo>
                <a:lnTo>
                  <a:pt x="65480" y="33830"/>
                </a:lnTo>
                <a:lnTo>
                  <a:pt x="65470" y="33820"/>
                </a:lnTo>
                <a:lnTo>
                  <a:pt x="65470" y="33810"/>
                </a:lnTo>
                <a:lnTo>
                  <a:pt x="65460" y="33810"/>
                </a:lnTo>
                <a:lnTo>
                  <a:pt x="65460" y="33800"/>
                </a:lnTo>
                <a:lnTo>
                  <a:pt x="65450" y="33790"/>
                </a:lnTo>
                <a:lnTo>
                  <a:pt x="65460" y="33780"/>
                </a:lnTo>
                <a:lnTo>
                  <a:pt x="65460" y="33770"/>
                </a:lnTo>
                <a:lnTo>
                  <a:pt x="65450" y="33770"/>
                </a:lnTo>
                <a:lnTo>
                  <a:pt x="65440" y="33770"/>
                </a:lnTo>
                <a:lnTo>
                  <a:pt x="65440" y="33760"/>
                </a:lnTo>
                <a:lnTo>
                  <a:pt x="65430" y="33760"/>
                </a:lnTo>
                <a:lnTo>
                  <a:pt x="65430" y="33750"/>
                </a:lnTo>
                <a:lnTo>
                  <a:pt x="65420" y="33750"/>
                </a:lnTo>
                <a:lnTo>
                  <a:pt x="65430" y="33750"/>
                </a:lnTo>
                <a:lnTo>
                  <a:pt x="65430" y="33740"/>
                </a:lnTo>
                <a:lnTo>
                  <a:pt x="65430" y="33730"/>
                </a:lnTo>
                <a:lnTo>
                  <a:pt x="65420" y="33720"/>
                </a:lnTo>
                <a:lnTo>
                  <a:pt x="65410" y="33720"/>
                </a:lnTo>
                <a:lnTo>
                  <a:pt x="65410" y="33710"/>
                </a:lnTo>
                <a:lnTo>
                  <a:pt x="65410" y="33700"/>
                </a:lnTo>
                <a:lnTo>
                  <a:pt x="65380" y="33690"/>
                </a:lnTo>
                <a:lnTo>
                  <a:pt x="65390" y="33680"/>
                </a:lnTo>
                <a:lnTo>
                  <a:pt x="65390" y="33670"/>
                </a:lnTo>
                <a:lnTo>
                  <a:pt x="65400" y="33660"/>
                </a:lnTo>
                <a:lnTo>
                  <a:pt x="65410" y="33650"/>
                </a:lnTo>
                <a:lnTo>
                  <a:pt x="65410" y="33640"/>
                </a:lnTo>
                <a:lnTo>
                  <a:pt x="65400" y="33640"/>
                </a:lnTo>
                <a:lnTo>
                  <a:pt x="65400" y="33630"/>
                </a:lnTo>
                <a:lnTo>
                  <a:pt x="65390" y="33630"/>
                </a:lnTo>
                <a:lnTo>
                  <a:pt x="65390" y="33620"/>
                </a:lnTo>
                <a:lnTo>
                  <a:pt x="65390" y="33610"/>
                </a:lnTo>
                <a:lnTo>
                  <a:pt x="65410" y="33600"/>
                </a:lnTo>
                <a:lnTo>
                  <a:pt x="65420" y="33580"/>
                </a:lnTo>
                <a:lnTo>
                  <a:pt x="65430" y="33570"/>
                </a:lnTo>
                <a:lnTo>
                  <a:pt x="65440" y="33570"/>
                </a:lnTo>
                <a:lnTo>
                  <a:pt x="65450" y="33570"/>
                </a:lnTo>
                <a:lnTo>
                  <a:pt x="65460" y="33570"/>
                </a:lnTo>
                <a:lnTo>
                  <a:pt x="65460" y="33560"/>
                </a:lnTo>
                <a:lnTo>
                  <a:pt x="65460" y="33550"/>
                </a:lnTo>
                <a:lnTo>
                  <a:pt x="65450" y="33550"/>
                </a:lnTo>
                <a:lnTo>
                  <a:pt x="65450" y="33540"/>
                </a:lnTo>
                <a:lnTo>
                  <a:pt x="65450" y="33530"/>
                </a:lnTo>
                <a:lnTo>
                  <a:pt x="65450" y="33520"/>
                </a:lnTo>
                <a:lnTo>
                  <a:pt x="65460" y="33520"/>
                </a:lnTo>
                <a:lnTo>
                  <a:pt x="65460" y="33510"/>
                </a:lnTo>
                <a:lnTo>
                  <a:pt x="65470" y="33510"/>
                </a:lnTo>
                <a:lnTo>
                  <a:pt x="65480" y="33510"/>
                </a:lnTo>
                <a:lnTo>
                  <a:pt x="65490" y="33500"/>
                </a:lnTo>
                <a:lnTo>
                  <a:pt x="65500" y="33490"/>
                </a:lnTo>
                <a:lnTo>
                  <a:pt x="65510" y="33490"/>
                </a:lnTo>
                <a:lnTo>
                  <a:pt x="65520" y="33480"/>
                </a:lnTo>
                <a:lnTo>
                  <a:pt x="65540" y="33460"/>
                </a:lnTo>
                <a:lnTo>
                  <a:pt x="65560" y="33450"/>
                </a:lnTo>
                <a:lnTo>
                  <a:pt x="65570" y="33420"/>
                </a:lnTo>
                <a:lnTo>
                  <a:pt x="65610" y="33400"/>
                </a:lnTo>
                <a:lnTo>
                  <a:pt x="65620" y="33380"/>
                </a:lnTo>
                <a:lnTo>
                  <a:pt x="65630" y="33350"/>
                </a:lnTo>
                <a:lnTo>
                  <a:pt x="65660" y="33310"/>
                </a:lnTo>
                <a:lnTo>
                  <a:pt x="65670" y="33300"/>
                </a:lnTo>
                <a:lnTo>
                  <a:pt x="65670" y="33290"/>
                </a:lnTo>
                <a:lnTo>
                  <a:pt x="65680" y="33280"/>
                </a:lnTo>
                <a:lnTo>
                  <a:pt x="65690" y="33280"/>
                </a:lnTo>
                <a:lnTo>
                  <a:pt x="65700" y="33280"/>
                </a:lnTo>
                <a:lnTo>
                  <a:pt x="65710" y="33270"/>
                </a:lnTo>
                <a:lnTo>
                  <a:pt x="65720" y="33260"/>
                </a:lnTo>
                <a:lnTo>
                  <a:pt x="65750" y="33260"/>
                </a:lnTo>
                <a:lnTo>
                  <a:pt x="65760" y="33250"/>
                </a:lnTo>
                <a:lnTo>
                  <a:pt x="65770" y="33240"/>
                </a:lnTo>
                <a:lnTo>
                  <a:pt x="65780" y="33230"/>
                </a:lnTo>
                <a:lnTo>
                  <a:pt x="65790" y="33220"/>
                </a:lnTo>
                <a:lnTo>
                  <a:pt x="65800" y="33220"/>
                </a:lnTo>
                <a:lnTo>
                  <a:pt x="65800" y="33210"/>
                </a:lnTo>
                <a:lnTo>
                  <a:pt x="65800" y="33200"/>
                </a:lnTo>
                <a:lnTo>
                  <a:pt x="65790" y="33180"/>
                </a:lnTo>
                <a:lnTo>
                  <a:pt x="65790" y="33170"/>
                </a:lnTo>
                <a:lnTo>
                  <a:pt x="65800" y="33160"/>
                </a:lnTo>
                <a:lnTo>
                  <a:pt x="65800" y="33150"/>
                </a:lnTo>
                <a:lnTo>
                  <a:pt x="65800" y="33110"/>
                </a:lnTo>
                <a:lnTo>
                  <a:pt x="65800" y="33100"/>
                </a:lnTo>
                <a:lnTo>
                  <a:pt x="65800" y="33080"/>
                </a:lnTo>
                <a:lnTo>
                  <a:pt x="65800" y="33060"/>
                </a:lnTo>
                <a:lnTo>
                  <a:pt x="65770" y="33030"/>
                </a:lnTo>
                <a:lnTo>
                  <a:pt x="65760" y="32990"/>
                </a:lnTo>
                <a:lnTo>
                  <a:pt x="65730" y="32940"/>
                </a:lnTo>
                <a:lnTo>
                  <a:pt x="65720" y="32910"/>
                </a:lnTo>
                <a:lnTo>
                  <a:pt x="65740" y="32880"/>
                </a:lnTo>
                <a:lnTo>
                  <a:pt x="65740" y="32850"/>
                </a:lnTo>
                <a:lnTo>
                  <a:pt x="65730" y="32820"/>
                </a:lnTo>
                <a:lnTo>
                  <a:pt x="65710" y="32810"/>
                </a:lnTo>
                <a:lnTo>
                  <a:pt x="65710" y="32800"/>
                </a:lnTo>
                <a:lnTo>
                  <a:pt x="65700" y="32800"/>
                </a:lnTo>
                <a:lnTo>
                  <a:pt x="65700" y="32790"/>
                </a:lnTo>
                <a:lnTo>
                  <a:pt x="65690" y="32790"/>
                </a:lnTo>
                <a:lnTo>
                  <a:pt x="65680" y="32780"/>
                </a:lnTo>
                <a:lnTo>
                  <a:pt x="65670" y="32770"/>
                </a:lnTo>
                <a:lnTo>
                  <a:pt x="65670" y="32740"/>
                </a:lnTo>
                <a:lnTo>
                  <a:pt x="65670" y="32720"/>
                </a:lnTo>
                <a:lnTo>
                  <a:pt x="65670" y="32700"/>
                </a:lnTo>
                <a:lnTo>
                  <a:pt x="65660" y="32690"/>
                </a:lnTo>
                <a:lnTo>
                  <a:pt x="65660" y="32680"/>
                </a:lnTo>
                <a:lnTo>
                  <a:pt x="65660" y="32670"/>
                </a:lnTo>
                <a:lnTo>
                  <a:pt x="65660" y="32660"/>
                </a:lnTo>
                <a:lnTo>
                  <a:pt x="65660" y="32650"/>
                </a:lnTo>
                <a:lnTo>
                  <a:pt x="65660" y="32640"/>
                </a:lnTo>
                <a:lnTo>
                  <a:pt x="65670" y="32620"/>
                </a:lnTo>
                <a:lnTo>
                  <a:pt x="65670" y="32610"/>
                </a:lnTo>
                <a:lnTo>
                  <a:pt x="65660" y="32610"/>
                </a:lnTo>
                <a:lnTo>
                  <a:pt x="65660" y="32600"/>
                </a:lnTo>
                <a:lnTo>
                  <a:pt x="65630" y="32570"/>
                </a:lnTo>
                <a:lnTo>
                  <a:pt x="65630" y="32560"/>
                </a:lnTo>
                <a:lnTo>
                  <a:pt x="65630" y="32550"/>
                </a:lnTo>
                <a:lnTo>
                  <a:pt x="65630" y="32530"/>
                </a:lnTo>
                <a:lnTo>
                  <a:pt x="65620" y="32520"/>
                </a:lnTo>
                <a:lnTo>
                  <a:pt x="65620" y="32510"/>
                </a:lnTo>
                <a:lnTo>
                  <a:pt x="65610" y="32510"/>
                </a:lnTo>
                <a:lnTo>
                  <a:pt x="65570" y="32500"/>
                </a:lnTo>
                <a:lnTo>
                  <a:pt x="65560" y="32490"/>
                </a:lnTo>
                <a:lnTo>
                  <a:pt x="65540" y="32480"/>
                </a:lnTo>
                <a:lnTo>
                  <a:pt x="65510" y="32460"/>
                </a:lnTo>
                <a:lnTo>
                  <a:pt x="65470" y="32440"/>
                </a:lnTo>
                <a:lnTo>
                  <a:pt x="65460" y="32430"/>
                </a:lnTo>
                <a:lnTo>
                  <a:pt x="65450" y="32430"/>
                </a:lnTo>
                <a:lnTo>
                  <a:pt x="65440" y="32420"/>
                </a:lnTo>
                <a:lnTo>
                  <a:pt x="65430" y="32420"/>
                </a:lnTo>
                <a:lnTo>
                  <a:pt x="65400" y="32430"/>
                </a:lnTo>
                <a:lnTo>
                  <a:pt x="65380" y="32440"/>
                </a:lnTo>
                <a:lnTo>
                  <a:pt x="65360" y="32430"/>
                </a:lnTo>
                <a:lnTo>
                  <a:pt x="65350" y="32440"/>
                </a:lnTo>
                <a:lnTo>
                  <a:pt x="65340" y="32440"/>
                </a:lnTo>
                <a:lnTo>
                  <a:pt x="65330" y="32450"/>
                </a:lnTo>
                <a:lnTo>
                  <a:pt x="65320" y="32450"/>
                </a:lnTo>
                <a:lnTo>
                  <a:pt x="65310" y="32450"/>
                </a:lnTo>
                <a:lnTo>
                  <a:pt x="65300" y="32450"/>
                </a:lnTo>
                <a:lnTo>
                  <a:pt x="65280" y="32460"/>
                </a:lnTo>
                <a:lnTo>
                  <a:pt x="65270" y="32460"/>
                </a:lnTo>
                <a:lnTo>
                  <a:pt x="65260" y="32470"/>
                </a:lnTo>
                <a:lnTo>
                  <a:pt x="65250" y="32460"/>
                </a:lnTo>
                <a:lnTo>
                  <a:pt x="65240" y="32440"/>
                </a:lnTo>
                <a:lnTo>
                  <a:pt x="65230" y="32420"/>
                </a:lnTo>
                <a:lnTo>
                  <a:pt x="65210" y="32410"/>
                </a:lnTo>
                <a:lnTo>
                  <a:pt x="65200" y="32410"/>
                </a:lnTo>
                <a:lnTo>
                  <a:pt x="65200" y="32370"/>
                </a:lnTo>
                <a:lnTo>
                  <a:pt x="65200" y="32360"/>
                </a:lnTo>
                <a:lnTo>
                  <a:pt x="65190" y="32340"/>
                </a:lnTo>
                <a:lnTo>
                  <a:pt x="65190" y="32310"/>
                </a:lnTo>
                <a:lnTo>
                  <a:pt x="65190" y="32280"/>
                </a:lnTo>
                <a:lnTo>
                  <a:pt x="65180" y="32240"/>
                </a:lnTo>
                <a:lnTo>
                  <a:pt x="65170" y="32230"/>
                </a:lnTo>
                <a:lnTo>
                  <a:pt x="65150" y="32220"/>
                </a:lnTo>
                <a:lnTo>
                  <a:pt x="65150" y="32210"/>
                </a:lnTo>
                <a:lnTo>
                  <a:pt x="65120" y="32190"/>
                </a:lnTo>
                <a:lnTo>
                  <a:pt x="65080" y="32170"/>
                </a:lnTo>
                <a:lnTo>
                  <a:pt x="65020" y="32120"/>
                </a:lnTo>
                <a:lnTo>
                  <a:pt x="64990" y="32100"/>
                </a:lnTo>
                <a:lnTo>
                  <a:pt x="64980" y="32080"/>
                </a:lnTo>
                <a:lnTo>
                  <a:pt x="64950" y="32050"/>
                </a:lnTo>
                <a:lnTo>
                  <a:pt x="64930" y="32030"/>
                </a:lnTo>
                <a:lnTo>
                  <a:pt x="64930" y="32020"/>
                </a:lnTo>
                <a:lnTo>
                  <a:pt x="64930" y="32010"/>
                </a:lnTo>
                <a:lnTo>
                  <a:pt x="64920" y="31970"/>
                </a:lnTo>
                <a:lnTo>
                  <a:pt x="64910" y="31970"/>
                </a:lnTo>
                <a:lnTo>
                  <a:pt x="64910" y="31960"/>
                </a:lnTo>
                <a:lnTo>
                  <a:pt x="64900" y="31960"/>
                </a:lnTo>
                <a:lnTo>
                  <a:pt x="64900" y="31970"/>
                </a:lnTo>
                <a:lnTo>
                  <a:pt x="64890" y="31960"/>
                </a:lnTo>
                <a:lnTo>
                  <a:pt x="64880" y="31960"/>
                </a:lnTo>
                <a:lnTo>
                  <a:pt x="64880" y="31950"/>
                </a:lnTo>
                <a:lnTo>
                  <a:pt x="64880" y="31960"/>
                </a:lnTo>
                <a:lnTo>
                  <a:pt x="64880" y="31970"/>
                </a:lnTo>
                <a:lnTo>
                  <a:pt x="64870" y="31970"/>
                </a:lnTo>
                <a:lnTo>
                  <a:pt x="64870" y="31960"/>
                </a:lnTo>
                <a:lnTo>
                  <a:pt x="64860" y="31960"/>
                </a:lnTo>
                <a:lnTo>
                  <a:pt x="64850" y="31950"/>
                </a:lnTo>
                <a:lnTo>
                  <a:pt x="64850" y="31940"/>
                </a:lnTo>
                <a:lnTo>
                  <a:pt x="64840" y="31940"/>
                </a:lnTo>
                <a:lnTo>
                  <a:pt x="64840" y="31930"/>
                </a:lnTo>
                <a:lnTo>
                  <a:pt x="64840" y="31920"/>
                </a:lnTo>
                <a:lnTo>
                  <a:pt x="64830" y="31920"/>
                </a:lnTo>
                <a:lnTo>
                  <a:pt x="64830" y="31910"/>
                </a:lnTo>
                <a:lnTo>
                  <a:pt x="64820" y="31910"/>
                </a:lnTo>
                <a:lnTo>
                  <a:pt x="64810" y="31910"/>
                </a:lnTo>
                <a:lnTo>
                  <a:pt x="64800" y="31910"/>
                </a:lnTo>
                <a:lnTo>
                  <a:pt x="64800" y="31900"/>
                </a:lnTo>
                <a:lnTo>
                  <a:pt x="64800" y="31890"/>
                </a:lnTo>
                <a:lnTo>
                  <a:pt x="64800" y="31880"/>
                </a:lnTo>
                <a:lnTo>
                  <a:pt x="64790" y="31880"/>
                </a:lnTo>
                <a:lnTo>
                  <a:pt x="64790" y="31870"/>
                </a:lnTo>
                <a:lnTo>
                  <a:pt x="64740" y="31840"/>
                </a:lnTo>
                <a:lnTo>
                  <a:pt x="64740" y="31830"/>
                </a:lnTo>
                <a:lnTo>
                  <a:pt x="64750" y="31800"/>
                </a:lnTo>
                <a:lnTo>
                  <a:pt x="64760" y="31790"/>
                </a:lnTo>
                <a:lnTo>
                  <a:pt x="64750" y="31780"/>
                </a:lnTo>
                <a:lnTo>
                  <a:pt x="64750" y="31770"/>
                </a:lnTo>
                <a:lnTo>
                  <a:pt x="64750" y="31750"/>
                </a:lnTo>
                <a:lnTo>
                  <a:pt x="64750" y="31740"/>
                </a:lnTo>
                <a:lnTo>
                  <a:pt x="64740" y="31730"/>
                </a:lnTo>
                <a:lnTo>
                  <a:pt x="64740" y="31720"/>
                </a:lnTo>
                <a:lnTo>
                  <a:pt x="64730" y="31720"/>
                </a:lnTo>
                <a:lnTo>
                  <a:pt x="64720" y="31720"/>
                </a:lnTo>
                <a:lnTo>
                  <a:pt x="64710" y="31720"/>
                </a:lnTo>
                <a:lnTo>
                  <a:pt x="64680" y="31730"/>
                </a:lnTo>
                <a:lnTo>
                  <a:pt x="64650" y="31740"/>
                </a:lnTo>
                <a:lnTo>
                  <a:pt x="64650" y="31750"/>
                </a:lnTo>
                <a:lnTo>
                  <a:pt x="64650" y="31760"/>
                </a:lnTo>
                <a:lnTo>
                  <a:pt x="64650" y="31770"/>
                </a:lnTo>
                <a:lnTo>
                  <a:pt x="64640" y="31770"/>
                </a:lnTo>
                <a:lnTo>
                  <a:pt x="64630" y="31770"/>
                </a:lnTo>
                <a:lnTo>
                  <a:pt x="64620" y="31760"/>
                </a:lnTo>
                <a:lnTo>
                  <a:pt x="64610" y="31760"/>
                </a:lnTo>
                <a:lnTo>
                  <a:pt x="64610" y="31770"/>
                </a:lnTo>
                <a:lnTo>
                  <a:pt x="64600" y="31780"/>
                </a:lnTo>
                <a:lnTo>
                  <a:pt x="64590" y="31790"/>
                </a:lnTo>
                <a:lnTo>
                  <a:pt x="64580" y="31800"/>
                </a:lnTo>
                <a:lnTo>
                  <a:pt x="64580" y="31810"/>
                </a:lnTo>
                <a:lnTo>
                  <a:pt x="64570" y="31810"/>
                </a:lnTo>
                <a:lnTo>
                  <a:pt x="64560" y="31810"/>
                </a:lnTo>
                <a:lnTo>
                  <a:pt x="64550" y="31810"/>
                </a:lnTo>
                <a:lnTo>
                  <a:pt x="64540" y="31810"/>
                </a:lnTo>
                <a:lnTo>
                  <a:pt x="64530" y="31810"/>
                </a:lnTo>
                <a:lnTo>
                  <a:pt x="64530" y="31820"/>
                </a:lnTo>
                <a:lnTo>
                  <a:pt x="64530" y="31830"/>
                </a:lnTo>
                <a:lnTo>
                  <a:pt x="64520" y="31830"/>
                </a:lnTo>
                <a:lnTo>
                  <a:pt x="64510" y="31830"/>
                </a:lnTo>
                <a:lnTo>
                  <a:pt x="64510" y="31840"/>
                </a:lnTo>
                <a:lnTo>
                  <a:pt x="64500" y="31840"/>
                </a:lnTo>
                <a:lnTo>
                  <a:pt x="64500" y="31830"/>
                </a:lnTo>
                <a:lnTo>
                  <a:pt x="64490" y="31830"/>
                </a:lnTo>
                <a:lnTo>
                  <a:pt x="64480" y="31830"/>
                </a:lnTo>
                <a:lnTo>
                  <a:pt x="64450" y="31870"/>
                </a:lnTo>
                <a:lnTo>
                  <a:pt x="64440" y="31860"/>
                </a:lnTo>
                <a:lnTo>
                  <a:pt x="64440" y="31870"/>
                </a:lnTo>
                <a:lnTo>
                  <a:pt x="64430" y="31880"/>
                </a:lnTo>
                <a:lnTo>
                  <a:pt x="64420" y="31880"/>
                </a:lnTo>
                <a:lnTo>
                  <a:pt x="64410" y="31890"/>
                </a:lnTo>
                <a:lnTo>
                  <a:pt x="64400" y="31890"/>
                </a:lnTo>
                <a:lnTo>
                  <a:pt x="64390" y="31890"/>
                </a:lnTo>
                <a:lnTo>
                  <a:pt x="64380" y="31890"/>
                </a:lnTo>
                <a:lnTo>
                  <a:pt x="64380" y="31900"/>
                </a:lnTo>
                <a:lnTo>
                  <a:pt x="64370" y="31910"/>
                </a:lnTo>
                <a:lnTo>
                  <a:pt x="64370" y="31920"/>
                </a:lnTo>
                <a:lnTo>
                  <a:pt x="64370" y="31930"/>
                </a:lnTo>
                <a:lnTo>
                  <a:pt x="64370" y="31940"/>
                </a:lnTo>
                <a:lnTo>
                  <a:pt x="64370" y="31950"/>
                </a:lnTo>
                <a:lnTo>
                  <a:pt x="64370" y="31960"/>
                </a:lnTo>
                <a:lnTo>
                  <a:pt x="64360" y="31960"/>
                </a:lnTo>
                <a:lnTo>
                  <a:pt x="64360" y="31970"/>
                </a:lnTo>
                <a:lnTo>
                  <a:pt x="64390" y="31970"/>
                </a:lnTo>
                <a:lnTo>
                  <a:pt x="64430" y="31980"/>
                </a:lnTo>
                <a:lnTo>
                  <a:pt x="64450" y="31980"/>
                </a:lnTo>
                <a:lnTo>
                  <a:pt x="64470" y="31980"/>
                </a:lnTo>
                <a:lnTo>
                  <a:pt x="64480" y="32000"/>
                </a:lnTo>
                <a:lnTo>
                  <a:pt x="64500" y="32030"/>
                </a:lnTo>
                <a:lnTo>
                  <a:pt x="64520" y="32060"/>
                </a:lnTo>
                <a:lnTo>
                  <a:pt x="64530" y="32070"/>
                </a:lnTo>
                <a:lnTo>
                  <a:pt x="64530" y="32080"/>
                </a:lnTo>
                <a:lnTo>
                  <a:pt x="64560" y="32130"/>
                </a:lnTo>
                <a:lnTo>
                  <a:pt x="64590" y="32170"/>
                </a:lnTo>
                <a:lnTo>
                  <a:pt x="64590" y="32190"/>
                </a:lnTo>
                <a:lnTo>
                  <a:pt x="64590" y="32200"/>
                </a:lnTo>
                <a:lnTo>
                  <a:pt x="64580" y="32210"/>
                </a:lnTo>
                <a:lnTo>
                  <a:pt x="64580" y="32230"/>
                </a:lnTo>
                <a:lnTo>
                  <a:pt x="64580" y="32250"/>
                </a:lnTo>
                <a:lnTo>
                  <a:pt x="64560" y="32260"/>
                </a:lnTo>
                <a:lnTo>
                  <a:pt x="64540" y="32270"/>
                </a:lnTo>
                <a:lnTo>
                  <a:pt x="64530" y="32270"/>
                </a:lnTo>
                <a:lnTo>
                  <a:pt x="64520" y="32270"/>
                </a:lnTo>
                <a:lnTo>
                  <a:pt x="64520" y="32280"/>
                </a:lnTo>
                <a:lnTo>
                  <a:pt x="64510" y="32280"/>
                </a:lnTo>
                <a:lnTo>
                  <a:pt x="64500" y="32290"/>
                </a:lnTo>
                <a:lnTo>
                  <a:pt x="64480" y="32310"/>
                </a:lnTo>
                <a:lnTo>
                  <a:pt x="64460" y="32340"/>
                </a:lnTo>
                <a:lnTo>
                  <a:pt x="64450" y="32350"/>
                </a:lnTo>
                <a:lnTo>
                  <a:pt x="64450" y="32360"/>
                </a:lnTo>
                <a:lnTo>
                  <a:pt x="64440" y="32370"/>
                </a:lnTo>
                <a:lnTo>
                  <a:pt x="64440" y="32380"/>
                </a:lnTo>
                <a:lnTo>
                  <a:pt x="64430" y="32390"/>
                </a:lnTo>
                <a:lnTo>
                  <a:pt x="64430" y="32400"/>
                </a:lnTo>
                <a:lnTo>
                  <a:pt x="64420" y="32430"/>
                </a:lnTo>
                <a:lnTo>
                  <a:pt x="64400" y="32460"/>
                </a:lnTo>
                <a:lnTo>
                  <a:pt x="64390" y="32480"/>
                </a:lnTo>
                <a:lnTo>
                  <a:pt x="64380" y="32490"/>
                </a:lnTo>
                <a:lnTo>
                  <a:pt x="64370" y="32490"/>
                </a:lnTo>
                <a:lnTo>
                  <a:pt x="64360" y="32500"/>
                </a:lnTo>
                <a:lnTo>
                  <a:pt x="64370" y="32500"/>
                </a:lnTo>
                <a:lnTo>
                  <a:pt x="64370" y="32510"/>
                </a:lnTo>
                <a:lnTo>
                  <a:pt x="64360" y="32510"/>
                </a:lnTo>
                <a:lnTo>
                  <a:pt x="64360" y="32520"/>
                </a:lnTo>
                <a:lnTo>
                  <a:pt x="64350" y="32520"/>
                </a:lnTo>
                <a:lnTo>
                  <a:pt x="64350" y="32530"/>
                </a:lnTo>
                <a:lnTo>
                  <a:pt x="64340" y="32540"/>
                </a:lnTo>
                <a:lnTo>
                  <a:pt x="64330" y="32540"/>
                </a:lnTo>
                <a:lnTo>
                  <a:pt x="64330" y="32550"/>
                </a:lnTo>
                <a:lnTo>
                  <a:pt x="64320" y="32560"/>
                </a:lnTo>
                <a:lnTo>
                  <a:pt x="64320" y="32570"/>
                </a:lnTo>
                <a:lnTo>
                  <a:pt x="64310" y="32570"/>
                </a:lnTo>
                <a:lnTo>
                  <a:pt x="64310" y="32580"/>
                </a:lnTo>
                <a:lnTo>
                  <a:pt x="64320" y="32580"/>
                </a:lnTo>
                <a:lnTo>
                  <a:pt x="64320" y="32590"/>
                </a:lnTo>
                <a:lnTo>
                  <a:pt x="64310" y="32590"/>
                </a:lnTo>
                <a:lnTo>
                  <a:pt x="64300" y="32600"/>
                </a:lnTo>
                <a:lnTo>
                  <a:pt x="64300" y="32610"/>
                </a:lnTo>
                <a:lnTo>
                  <a:pt x="64310" y="32610"/>
                </a:lnTo>
                <a:lnTo>
                  <a:pt x="64310" y="32620"/>
                </a:lnTo>
                <a:lnTo>
                  <a:pt x="64320" y="32620"/>
                </a:lnTo>
                <a:lnTo>
                  <a:pt x="64320" y="32630"/>
                </a:lnTo>
                <a:lnTo>
                  <a:pt x="64320" y="32640"/>
                </a:lnTo>
                <a:lnTo>
                  <a:pt x="64320" y="32650"/>
                </a:lnTo>
                <a:lnTo>
                  <a:pt x="64320" y="32660"/>
                </a:lnTo>
                <a:lnTo>
                  <a:pt x="64320" y="32670"/>
                </a:lnTo>
                <a:lnTo>
                  <a:pt x="64310" y="32670"/>
                </a:lnTo>
                <a:lnTo>
                  <a:pt x="64310" y="32680"/>
                </a:lnTo>
                <a:lnTo>
                  <a:pt x="64320" y="32680"/>
                </a:lnTo>
                <a:lnTo>
                  <a:pt x="64320" y="32690"/>
                </a:lnTo>
                <a:lnTo>
                  <a:pt x="64330" y="32690"/>
                </a:lnTo>
                <a:lnTo>
                  <a:pt x="64320" y="32690"/>
                </a:lnTo>
                <a:lnTo>
                  <a:pt x="64320" y="32700"/>
                </a:lnTo>
                <a:lnTo>
                  <a:pt x="64330" y="32700"/>
                </a:lnTo>
                <a:lnTo>
                  <a:pt x="64330" y="32710"/>
                </a:lnTo>
                <a:lnTo>
                  <a:pt x="64330" y="32720"/>
                </a:lnTo>
                <a:lnTo>
                  <a:pt x="64330" y="32730"/>
                </a:lnTo>
                <a:lnTo>
                  <a:pt x="64330" y="32740"/>
                </a:lnTo>
                <a:lnTo>
                  <a:pt x="64340" y="32740"/>
                </a:lnTo>
                <a:lnTo>
                  <a:pt x="64340" y="32750"/>
                </a:lnTo>
                <a:lnTo>
                  <a:pt x="64350" y="32750"/>
                </a:lnTo>
                <a:lnTo>
                  <a:pt x="64350" y="32760"/>
                </a:lnTo>
                <a:lnTo>
                  <a:pt x="64340" y="32760"/>
                </a:lnTo>
                <a:lnTo>
                  <a:pt x="64340" y="32770"/>
                </a:lnTo>
                <a:lnTo>
                  <a:pt x="64340" y="32780"/>
                </a:lnTo>
                <a:lnTo>
                  <a:pt x="64350" y="32780"/>
                </a:lnTo>
                <a:lnTo>
                  <a:pt x="64360" y="32780"/>
                </a:lnTo>
                <a:lnTo>
                  <a:pt x="64370" y="32770"/>
                </a:lnTo>
                <a:lnTo>
                  <a:pt x="64380" y="32770"/>
                </a:lnTo>
                <a:lnTo>
                  <a:pt x="64390" y="32770"/>
                </a:lnTo>
                <a:lnTo>
                  <a:pt x="64390" y="32780"/>
                </a:lnTo>
                <a:lnTo>
                  <a:pt x="64390" y="32790"/>
                </a:lnTo>
                <a:lnTo>
                  <a:pt x="64390" y="32800"/>
                </a:lnTo>
                <a:lnTo>
                  <a:pt x="64400" y="32800"/>
                </a:lnTo>
                <a:lnTo>
                  <a:pt x="64400" y="32810"/>
                </a:lnTo>
                <a:lnTo>
                  <a:pt x="64410" y="32820"/>
                </a:lnTo>
                <a:lnTo>
                  <a:pt x="64410" y="32830"/>
                </a:lnTo>
                <a:lnTo>
                  <a:pt x="64410" y="32840"/>
                </a:lnTo>
                <a:lnTo>
                  <a:pt x="64420" y="32840"/>
                </a:lnTo>
                <a:lnTo>
                  <a:pt x="64410" y="32840"/>
                </a:lnTo>
                <a:lnTo>
                  <a:pt x="64410" y="32850"/>
                </a:lnTo>
                <a:lnTo>
                  <a:pt x="64410" y="32860"/>
                </a:lnTo>
                <a:lnTo>
                  <a:pt x="64410" y="32870"/>
                </a:lnTo>
                <a:lnTo>
                  <a:pt x="64410" y="32880"/>
                </a:lnTo>
                <a:lnTo>
                  <a:pt x="64400" y="32880"/>
                </a:lnTo>
                <a:lnTo>
                  <a:pt x="64400" y="32890"/>
                </a:lnTo>
                <a:lnTo>
                  <a:pt x="64400" y="32900"/>
                </a:lnTo>
                <a:lnTo>
                  <a:pt x="64390" y="32900"/>
                </a:lnTo>
                <a:lnTo>
                  <a:pt x="64390" y="32910"/>
                </a:lnTo>
                <a:lnTo>
                  <a:pt x="64380" y="32920"/>
                </a:lnTo>
                <a:lnTo>
                  <a:pt x="64370" y="32920"/>
                </a:lnTo>
                <a:lnTo>
                  <a:pt x="64370" y="32930"/>
                </a:lnTo>
                <a:lnTo>
                  <a:pt x="64360" y="32940"/>
                </a:lnTo>
                <a:lnTo>
                  <a:pt x="64370" y="32940"/>
                </a:lnTo>
                <a:lnTo>
                  <a:pt x="64370" y="32950"/>
                </a:lnTo>
                <a:lnTo>
                  <a:pt x="64360" y="32950"/>
                </a:lnTo>
                <a:lnTo>
                  <a:pt x="64360" y="32940"/>
                </a:lnTo>
                <a:lnTo>
                  <a:pt x="64360" y="32950"/>
                </a:lnTo>
                <a:lnTo>
                  <a:pt x="64350" y="32950"/>
                </a:lnTo>
                <a:lnTo>
                  <a:pt x="64350" y="32960"/>
                </a:lnTo>
                <a:lnTo>
                  <a:pt x="64340" y="32960"/>
                </a:lnTo>
                <a:lnTo>
                  <a:pt x="64300" y="32970"/>
                </a:lnTo>
                <a:lnTo>
                  <a:pt x="64260" y="32950"/>
                </a:lnTo>
                <a:lnTo>
                  <a:pt x="64240" y="32960"/>
                </a:lnTo>
                <a:lnTo>
                  <a:pt x="64230" y="32970"/>
                </a:lnTo>
                <a:lnTo>
                  <a:pt x="64210" y="32990"/>
                </a:lnTo>
                <a:lnTo>
                  <a:pt x="64200" y="32970"/>
                </a:lnTo>
                <a:lnTo>
                  <a:pt x="64190" y="32960"/>
                </a:lnTo>
                <a:lnTo>
                  <a:pt x="64170" y="32960"/>
                </a:lnTo>
                <a:lnTo>
                  <a:pt x="64160" y="32980"/>
                </a:lnTo>
                <a:lnTo>
                  <a:pt x="64140" y="32970"/>
                </a:lnTo>
                <a:lnTo>
                  <a:pt x="64110" y="32990"/>
                </a:lnTo>
                <a:lnTo>
                  <a:pt x="64110" y="33000"/>
                </a:lnTo>
                <a:lnTo>
                  <a:pt x="64080" y="33020"/>
                </a:lnTo>
                <a:lnTo>
                  <a:pt x="64070" y="33030"/>
                </a:lnTo>
                <a:lnTo>
                  <a:pt x="64060" y="33030"/>
                </a:lnTo>
                <a:lnTo>
                  <a:pt x="64030" y="33060"/>
                </a:lnTo>
                <a:lnTo>
                  <a:pt x="64020" y="33060"/>
                </a:lnTo>
                <a:lnTo>
                  <a:pt x="64010" y="33070"/>
                </a:lnTo>
                <a:lnTo>
                  <a:pt x="63990" y="33090"/>
                </a:lnTo>
                <a:lnTo>
                  <a:pt x="63980" y="33100"/>
                </a:lnTo>
                <a:lnTo>
                  <a:pt x="63950" y="33090"/>
                </a:lnTo>
                <a:lnTo>
                  <a:pt x="63940" y="33090"/>
                </a:lnTo>
                <a:lnTo>
                  <a:pt x="63900" y="33090"/>
                </a:lnTo>
                <a:lnTo>
                  <a:pt x="63880" y="33090"/>
                </a:lnTo>
                <a:lnTo>
                  <a:pt x="63840" y="33090"/>
                </a:lnTo>
                <a:lnTo>
                  <a:pt x="63830" y="33090"/>
                </a:lnTo>
                <a:lnTo>
                  <a:pt x="63820" y="33090"/>
                </a:lnTo>
                <a:lnTo>
                  <a:pt x="63800" y="33090"/>
                </a:lnTo>
                <a:lnTo>
                  <a:pt x="63790" y="33090"/>
                </a:lnTo>
                <a:lnTo>
                  <a:pt x="63780" y="33090"/>
                </a:lnTo>
                <a:lnTo>
                  <a:pt x="63770" y="33090"/>
                </a:lnTo>
                <a:lnTo>
                  <a:pt x="63760" y="33090"/>
                </a:lnTo>
                <a:lnTo>
                  <a:pt x="63740" y="33090"/>
                </a:lnTo>
                <a:lnTo>
                  <a:pt x="63740" y="33080"/>
                </a:lnTo>
                <a:lnTo>
                  <a:pt x="63740" y="33070"/>
                </a:lnTo>
                <a:lnTo>
                  <a:pt x="63740" y="33060"/>
                </a:lnTo>
                <a:lnTo>
                  <a:pt x="63730" y="33050"/>
                </a:lnTo>
                <a:lnTo>
                  <a:pt x="63720" y="33080"/>
                </a:lnTo>
                <a:lnTo>
                  <a:pt x="63710" y="33080"/>
                </a:lnTo>
                <a:lnTo>
                  <a:pt x="63700" y="33070"/>
                </a:lnTo>
                <a:lnTo>
                  <a:pt x="63690" y="33070"/>
                </a:lnTo>
                <a:lnTo>
                  <a:pt x="63680" y="33070"/>
                </a:lnTo>
                <a:lnTo>
                  <a:pt x="63670" y="33050"/>
                </a:lnTo>
                <a:lnTo>
                  <a:pt x="63670" y="33040"/>
                </a:lnTo>
                <a:lnTo>
                  <a:pt x="63660" y="33040"/>
                </a:lnTo>
                <a:lnTo>
                  <a:pt x="63660" y="33030"/>
                </a:lnTo>
                <a:lnTo>
                  <a:pt x="63650" y="33020"/>
                </a:lnTo>
                <a:lnTo>
                  <a:pt x="63640" y="33010"/>
                </a:lnTo>
                <a:lnTo>
                  <a:pt x="63620" y="33000"/>
                </a:lnTo>
                <a:lnTo>
                  <a:pt x="63610" y="32990"/>
                </a:lnTo>
                <a:lnTo>
                  <a:pt x="63600" y="32990"/>
                </a:lnTo>
                <a:lnTo>
                  <a:pt x="63590" y="32980"/>
                </a:lnTo>
                <a:lnTo>
                  <a:pt x="63570" y="32950"/>
                </a:lnTo>
                <a:lnTo>
                  <a:pt x="63560" y="32940"/>
                </a:lnTo>
                <a:lnTo>
                  <a:pt x="63560" y="32910"/>
                </a:lnTo>
                <a:lnTo>
                  <a:pt x="63560" y="32900"/>
                </a:lnTo>
                <a:lnTo>
                  <a:pt x="63550" y="32890"/>
                </a:lnTo>
                <a:lnTo>
                  <a:pt x="63560" y="32880"/>
                </a:lnTo>
                <a:lnTo>
                  <a:pt x="63570" y="32860"/>
                </a:lnTo>
                <a:lnTo>
                  <a:pt x="63570" y="32840"/>
                </a:lnTo>
                <a:lnTo>
                  <a:pt x="63580" y="32820"/>
                </a:lnTo>
                <a:lnTo>
                  <a:pt x="63580" y="32790"/>
                </a:lnTo>
                <a:lnTo>
                  <a:pt x="63590" y="32790"/>
                </a:lnTo>
                <a:lnTo>
                  <a:pt x="63590" y="32780"/>
                </a:lnTo>
                <a:lnTo>
                  <a:pt x="63600" y="32760"/>
                </a:lnTo>
                <a:lnTo>
                  <a:pt x="63600" y="32750"/>
                </a:lnTo>
                <a:lnTo>
                  <a:pt x="63610" y="32730"/>
                </a:lnTo>
                <a:lnTo>
                  <a:pt x="63590" y="32690"/>
                </a:lnTo>
                <a:lnTo>
                  <a:pt x="63580" y="32670"/>
                </a:lnTo>
                <a:lnTo>
                  <a:pt x="63570" y="32670"/>
                </a:lnTo>
                <a:lnTo>
                  <a:pt x="63540" y="32670"/>
                </a:lnTo>
                <a:lnTo>
                  <a:pt x="63520" y="32660"/>
                </a:lnTo>
                <a:lnTo>
                  <a:pt x="63420" y="32670"/>
                </a:lnTo>
                <a:lnTo>
                  <a:pt x="63400" y="32670"/>
                </a:lnTo>
                <a:lnTo>
                  <a:pt x="63390" y="32650"/>
                </a:lnTo>
                <a:lnTo>
                  <a:pt x="63370" y="32620"/>
                </a:lnTo>
                <a:lnTo>
                  <a:pt x="63370" y="32630"/>
                </a:lnTo>
                <a:lnTo>
                  <a:pt x="63360" y="32630"/>
                </a:lnTo>
                <a:lnTo>
                  <a:pt x="63350" y="32640"/>
                </a:lnTo>
                <a:lnTo>
                  <a:pt x="63340" y="32650"/>
                </a:lnTo>
                <a:lnTo>
                  <a:pt x="63330" y="32650"/>
                </a:lnTo>
                <a:lnTo>
                  <a:pt x="63310" y="32660"/>
                </a:lnTo>
                <a:lnTo>
                  <a:pt x="63300" y="32670"/>
                </a:lnTo>
                <a:lnTo>
                  <a:pt x="63290" y="32680"/>
                </a:lnTo>
                <a:lnTo>
                  <a:pt x="63280" y="32680"/>
                </a:lnTo>
                <a:lnTo>
                  <a:pt x="63270" y="32670"/>
                </a:lnTo>
                <a:lnTo>
                  <a:pt x="63270" y="32660"/>
                </a:lnTo>
                <a:lnTo>
                  <a:pt x="63280" y="32640"/>
                </a:lnTo>
                <a:lnTo>
                  <a:pt x="63270" y="32620"/>
                </a:lnTo>
                <a:lnTo>
                  <a:pt x="63270" y="32610"/>
                </a:lnTo>
                <a:lnTo>
                  <a:pt x="63270" y="32600"/>
                </a:lnTo>
                <a:lnTo>
                  <a:pt x="63270" y="32590"/>
                </a:lnTo>
                <a:lnTo>
                  <a:pt x="63260" y="32590"/>
                </a:lnTo>
                <a:lnTo>
                  <a:pt x="63250" y="32580"/>
                </a:lnTo>
                <a:lnTo>
                  <a:pt x="63250" y="32570"/>
                </a:lnTo>
                <a:lnTo>
                  <a:pt x="63240" y="32570"/>
                </a:lnTo>
                <a:lnTo>
                  <a:pt x="63230" y="32570"/>
                </a:lnTo>
                <a:lnTo>
                  <a:pt x="63230" y="32560"/>
                </a:lnTo>
                <a:lnTo>
                  <a:pt x="63230" y="32550"/>
                </a:lnTo>
                <a:lnTo>
                  <a:pt x="63230" y="32540"/>
                </a:lnTo>
                <a:lnTo>
                  <a:pt x="63240" y="32540"/>
                </a:lnTo>
                <a:lnTo>
                  <a:pt x="63220" y="32540"/>
                </a:lnTo>
                <a:lnTo>
                  <a:pt x="63170" y="32520"/>
                </a:lnTo>
                <a:lnTo>
                  <a:pt x="63140" y="32510"/>
                </a:lnTo>
                <a:lnTo>
                  <a:pt x="63120" y="32490"/>
                </a:lnTo>
                <a:lnTo>
                  <a:pt x="63110" y="32480"/>
                </a:lnTo>
                <a:lnTo>
                  <a:pt x="63090" y="32470"/>
                </a:lnTo>
                <a:lnTo>
                  <a:pt x="63070" y="32460"/>
                </a:lnTo>
                <a:lnTo>
                  <a:pt x="63060" y="32420"/>
                </a:lnTo>
                <a:lnTo>
                  <a:pt x="63050" y="32420"/>
                </a:lnTo>
                <a:lnTo>
                  <a:pt x="63040" y="32410"/>
                </a:lnTo>
                <a:lnTo>
                  <a:pt x="63020" y="32390"/>
                </a:lnTo>
                <a:lnTo>
                  <a:pt x="63000" y="32370"/>
                </a:lnTo>
                <a:lnTo>
                  <a:pt x="62990" y="32360"/>
                </a:lnTo>
                <a:lnTo>
                  <a:pt x="62970" y="32340"/>
                </a:lnTo>
                <a:lnTo>
                  <a:pt x="62970" y="32330"/>
                </a:lnTo>
                <a:lnTo>
                  <a:pt x="62970" y="32320"/>
                </a:lnTo>
                <a:lnTo>
                  <a:pt x="62960" y="32310"/>
                </a:lnTo>
                <a:lnTo>
                  <a:pt x="62950" y="32300"/>
                </a:lnTo>
                <a:lnTo>
                  <a:pt x="62930" y="32290"/>
                </a:lnTo>
                <a:lnTo>
                  <a:pt x="62890" y="32270"/>
                </a:lnTo>
                <a:lnTo>
                  <a:pt x="62880" y="32270"/>
                </a:lnTo>
                <a:lnTo>
                  <a:pt x="62850" y="32280"/>
                </a:lnTo>
                <a:lnTo>
                  <a:pt x="62840" y="32290"/>
                </a:lnTo>
                <a:lnTo>
                  <a:pt x="62820" y="32290"/>
                </a:lnTo>
                <a:lnTo>
                  <a:pt x="62800" y="32290"/>
                </a:lnTo>
                <a:lnTo>
                  <a:pt x="62790" y="32280"/>
                </a:lnTo>
                <a:lnTo>
                  <a:pt x="62770" y="32260"/>
                </a:lnTo>
                <a:lnTo>
                  <a:pt x="62760" y="32240"/>
                </a:lnTo>
                <a:lnTo>
                  <a:pt x="62760" y="32230"/>
                </a:lnTo>
                <a:lnTo>
                  <a:pt x="62750" y="32220"/>
                </a:lnTo>
                <a:lnTo>
                  <a:pt x="62740" y="32210"/>
                </a:lnTo>
                <a:lnTo>
                  <a:pt x="62740" y="32200"/>
                </a:lnTo>
                <a:lnTo>
                  <a:pt x="62730" y="32200"/>
                </a:lnTo>
                <a:lnTo>
                  <a:pt x="62710" y="32190"/>
                </a:lnTo>
                <a:lnTo>
                  <a:pt x="62700" y="32190"/>
                </a:lnTo>
                <a:lnTo>
                  <a:pt x="62690" y="32190"/>
                </a:lnTo>
                <a:lnTo>
                  <a:pt x="62680" y="32190"/>
                </a:lnTo>
                <a:lnTo>
                  <a:pt x="62670" y="32190"/>
                </a:lnTo>
                <a:lnTo>
                  <a:pt x="62660" y="32190"/>
                </a:lnTo>
                <a:lnTo>
                  <a:pt x="62650" y="32190"/>
                </a:lnTo>
                <a:lnTo>
                  <a:pt x="62640" y="32190"/>
                </a:lnTo>
                <a:lnTo>
                  <a:pt x="62620" y="32190"/>
                </a:lnTo>
                <a:lnTo>
                  <a:pt x="62610" y="32190"/>
                </a:lnTo>
                <a:lnTo>
                  <a:pt x="62540" y="32190"/>
                </a:lnTo>
                <a:lnTo>
                  <a:pt x="62510" y="32180"/>
                </a:lnTo>
                <a:lnTo>
                  <a:pt x="62500" y="32190"/>
                </a:lnTo>
                <a:lnTo>
                  <a:pt x="62490" y="32200"/>
                </a:lnTo>
                <a:lnTo>
                  <a:pt x="62470" y="32210"/>
                </a:lnTo>
                <a:lnTo>
                  <a:pt x="62430" y="32220"/>
                </a:lnTo>
                <a:lnTo>
                  <a:pt x="62420" y="32220"/>
                </a:lnTo>
                <a:lnTo>
                  <a:pt x="62410" y="32210"/>
                </a:lnTo>
                <a:lnTo>
                  <a:pt x="62390" y="32210"/>
                </a:lnTo>
                <a:lnTo>
                  <a:pt x="62370" y="32210"/>
                </a:lnTo>
                <a:lnTo>
                  <a:pt x="62340" y="32200"/>
                </a:lnTo>
                <a:lnTo>
                  <a:pt x="62330" y="32210"/>
                </a:lnTo>
                <a:lnTo>
                  <a:pt x="62310" y="32220"/>
                </a:lnTo>
                <a:lnTo>
                  <a:pt x="62300" y="32240"/>
                </a:lnTo>
                <a:lnTo>
                  <a:pt x="62280" y="32250"/>
                </a:lnTo>
                <a:lnTo>
                  <a:pt x="62270" y="32260"/>
                </a:lnTo>
                <a:lnTo>
                  <a:pt x="62250" y="32260"/>
                </a:lnTo>
                <a:lnTo>
                  <a:pt x="62230" y="32260"/>
                </a:lnTo>
                <a:lnTo>
                  <a:pt x="62210" y="32260"/>
                </a:lnTo>
                <a:lnTo>
                  <a:pt x="62200" y="32260"/>
                </a:lnTo>
                <a:lnTo>
                  <a:pt x="62190" y="32270"/>
                </a:lnTo>
                <a:lnTo>
                  <a:pt x="62180" y="32280"/>
                </a:lnTo>
                <a:lnTo>
                  <a:pt x="62150" y="32300"/>
                </a:lnTo>
                <a:lnTo>
                  <a:pt x="62120" y="32330"/>
                </a:lnTo>
                <a:lnTo>
                  <a:pt x="62100" y="32350"/>
                </a:lnTo>
                <a:lnTo>
                  <a:pt x="62080" y="32380"/>
                </a:lnTo>
                <a:lnTo>
                  <a:pt x="62070" y="32380"/>
                </a:lnTo>
                <a:lnTo>
                  <a:pt x="62040" y="32370"/>
                </a:lnTo>
                <a:lnTo>
                  <a:pt x="62030" y="32370"/>
                </a:lnTo>
                <a:lnTo>
                  <a:pt x="62020" y="32360"/>
                </a:lnTo>
                <a:lnTo>
                  <a:pt x="61990" y="32360"/>
                </a:lnTo>
                <a:lnTo>
                  <a:pt x="61950" y="32350"/>
                </a:lnTo>
                <a:lnTo>
                  <a:pt x="61930" y="32340"/>
                </a:lnTo>
                <a:lnTo>
                  <a:pt x="61910" y="32310"/>
                </a:lnTo>
                <a:lnTo>
                  <a:pt x="61890" y="32290"/>
                </a:lnTo>
                <a:lnTo>
                  <a:pt x="61870" y="32270"/>
                </a:lnTo>
                <a:lnTo>
                  <a:pt x="61860" y="32250"/>
                </a:lnTo>
                <a:lnTo>
                  <a:pt x="61850" y="32240"/>
                </a:lnTo>
                <a:lnTo>
                  <a:pt x="61840" y="32220"/>
                </a:lnTo>
                <a:lnTo>
                  <a:pt x="61820" y="32220"/>
                </a:lnTo>
                <a:lnTo>
                  <a:pt x="61790" y="32210"/>
                </a:lnTo>
                <a:lnTo>
                  <a:pt x="61780" y="32210"/>
                </a:lnTo>
                <a:lnTo>
                  <a:pt x="61750" y="32200"/>
                </a:lnTo>
                <a:lnTo>
                  <a:pt x="61720" y="32190"/>
                </a:lnTo>
                <a:lnTo>
                  <a:pt x="61700" y="32190"/>
                </a:lnTo>
                <a:lnTo>
                  <a:pt x="61700" y="32180"/>
                </a:lnTo>
                <a:lnTo>
                  <a:pt x="61660" y="32170"/>
                </a:lnTo>
                <a:lnTo>
                  <a:pt x="61630" y="32090"/>
                </a:lnTo>
                <a:lnTo>
                  <a:pt x="61620" y="32070"/>
                </a:lnTo>
                <a:lnTo>
                  <a:pt x="61610" y="32070"/>
                </a:lnTo>
                <a:lnTo>
                  <a:pt x="61600" y="32060"/>
                </a:lnTo>
                <a:lnTo>
                  <a:pt x="61590" y="32060"/>
                </a:lnTo>
                <a:lnTo>
                  <a:pt x="61580" y="32060"/>
                </a:lnTo>
                <a:lnTo>
                  <a:pt x="61570" y="32060"/>
                </a:lnTo>
                <a:lnTo>
                  <a:pt x="61550" y="32060"/>
                </a:lnTo>
                <a:lnTo>
                  <a:pt x="61530" y="32060"/>
                </a:lnTo>
                <a:lnTo>
                  <a:pt x="61510" y="32050"/>
                </a:lnTo>
                <a:lnTo>
                  <a:pt x="61480" y="32040"/>
                </a:lnTo>
                <a:lnTo>
                  <a:pt x="61500" y="32010"/>
                </a:lnTo>
                <a:lnTo>
                  <a:pt x="61500" y="32000"/>
                </a:lnTo>
                <a:lnTo>
                  <a:pt x="61510" y="31980"/>
                </a:lnTo>
                <a:lnTo>
                  <a:pt x="61500" y="31950"/>
                </a:lnTo>
                <a:lnTo>
                  <a:pt x="61490" y="31930"/>
                </a:lnTo>
                <a:lnTo>
                  <a:pt x="61490" y="31910"/>
                </a:lnTo>
                <a:lnTo>
                  <a:pt x="61480" y="31870"/>
                </a:lnTo>
                <a:lnTo>
                  <a:pt x="61490" y="31850"/>
                </a:lnTo>
                <a:lnTo>
                  <a:pt x="61510" y="31780"/>
                </a:lnTo>
                <a:lnTo>
                  <a:pt x="61500" y="31750"/>
                </a:lnTo>
                <a:lnTo>
                  <a:pt x="61490" y="31700"/>
                </a:lnTo>
                <a:lnTo>
                  <a:pt x="61480" y="31660"/>
                </a:lnTo>
                <a:lnTo>
                  <a:pt x="61470" y="31620"/>
                </a:lnTo>
                <a:lnTo>
                  <a:pt x="61450" y="31600"/>
                </a:lnTo>
                <a:lnTo>
                  <a:pt x="61420" y="31590"/>
                </a:lnTo>
                <a:lnTo>
                  <a:pt x="61400" y="31570"/>
                </a:lnTo>
                <a:lnTo>
                  <a:pt x="61410" y="31550"/>
                </a:lnTo>
                <a:lnTo>
                  <a:pt x="61410" y="31540"/>
                </a:lnTo>
                <a:lnTo>
                  <a:pt x="61420" y="31520"/>
                </a:lnTo>
                <a:lnTo>
                  <a:pt x="61430" y="31510"/>
                </a:lnTo>
                <a:lnTo>
                  <a:pt x="61440" y="31490"/>
                </a:lnTo>
                <a:lnTo>
                  <a:pt x="61450" y="31480"/>
                </a:lnTo>
                <a:lnTo>
                  <a:pt x="61450" y="31470"/>
                </a:lnTo>
                <a:lnTo>
                  <a:pt x="61460" y="31460"/>
                </a:lnTo>
                <a:lnTo>
                  <a:pt x="61510" y="31460"/>
                </a:lnTo>
                <a:lnTo>
                  <a:pt x="61500" y="31430"/>
                </a:lnTo>
                <a:lnTo>
                  <a:pt x="61510" y="31370"/>
                </a:lnTo>
                <a:lnTo>
                  <a:pt x="61490" y="31360"/>
                </a:lnTo>
                <a:lnTo>
                  <a:pt x="61450" y="31360"/>
                </a:lnTo>
                <a:lnTo>
                  <a:pt x="61440" y="31360"/>
                </a:lnTo>
                <a:lnTo>
                  <a:pt x="61430" y="31360"/>
                </a:lnTo>
                <a:lnTo>
                  <a:pt x="61420" y="31360"/>
                </a:lnTo>
                <a:lnTo>
                  <a:pt x="61420" y="31370"/>
                </a:lnTo>
                <a:lnTo>
                  <a:pt x="61410" y="31370"/>
                </a:lnTo>
                <a:lnTo>
                  <a:pt x="61400" y="31380"/>
                </a:lnTo>
                <a:lnTo>
                  <a:pt x="61390" y="31380"/>
                </a:lnTo>
                <a:lnTo>
                  <a:pt x="61370" y="31370"/>
                </a:lnTo>
                <a:lnTo>
                  <a:pt x="61390" y="31330"/>
                </a:lnTo>
                <a:lnTo>
                  <a:pt x="61380" y="31330"/>
                </a:lnTo>
                <a:lnTo>
                  <a:pt x="61340" y="31300"/>
                </a:lnTo>
                <a:lnTo>
                  <a:pt x="61320" y="31280"/>
                </a:lnTo>
                <a:lnTo>
                  <a:pt x="61320" y="31270"/>
                </a:lnTo>
                <a:lnTo>
                  <a:pt x="61240" y="31270"/>
                </a:lnTo>
                <a:lnTo>
                  <a:pt x="61230" y="31240"/>
                </a:lnTo>
                <a:lnTo>
                  <a:pt x="61220" y="31220"/>
                </a:lnTo>
                <a:lnTo>
                  <a:pt x="61210" y="31210"/>
                </a:lnTo>
                <a:lnTo>
                  <a:pt x="61170" y="31210"/>
                </a:lnTo>
                <a:lnTo>
                  <a:pt x="61150" y="31190"/>
                </a:lnTo>
                <a:lnTo>
                  <a:pt x="61160" y="31180"/>
                </a:lnTo>
                <a:lnTo>
                  <a:pt x="61160" y="31170"/>
                </a:lnTo>
                <a:lnTo>
                  <a:pt x="61170" y="31160"/>
                </a:lnTo>
                <a:lnTo>
                  <a:pt x="61190" y="31160"/>
                </a:lnTo>
                <a:lnTo>
                  <a:pt x="61200" y="31170"/>
                </a:lnTo>
                <a:lnTo>
                  <a:pt x="61210" y="31180"/>
                </a:lnTo>
                <a:lnTo>
                  <a:pt x="61230" y="31200"/>
                </a:lnTo>
                <a:lnTo>
                  <a:pt x="61250" y="31200"/>
                </a:lnTo>
                <a:lnTo>
                  <a:pt x="61270" y="31180"/>
                </a:lnTo>
                <a:lnTo>
                  <a:pt x="61240" y="31120"/>
                </a:lnTo>
                <a:lnTo>
                  <a:pt x="61220" y="31100"/>
                </a:lnTo>
                <a:lnTo>
                  <a:pt x="61240" y="31070"/>
                </a:lnTo>
                <a:lnTo>
                  <a:pt x="61250" y="31050"/>
                </a:lnTo>
                <a:lnTo>
                  <a:pt x="61250" y="31020"/>
                </a:lnTo>
                <a:lnTo>
                  <a:pt x="61240" y="31000"/>
                </a:lnTo>
                <a:lnTo>
                  <a:pt x="61230" y="30990"/>
                </a:lnTo>
                <a:lnTo>
                  <a:pt x="61220" y="30970"/>
                </a:lnTo>
                <a:lnTo>
                  <a:pt x="61200" y="30940"/>
                </a:lnTo>
                <a:lnTo>
                  <a:pt x="61190" y="30930"/>
                </a:lnTo>
                <a:lnTo>
                  <a:pt x="61200" y="30930"/>
                </a:lnTo>
                <a:lnTo>
                  <a:pt x="61200" y="30920"/>
                </a:lnTo>
                <a:lnTo>
                  <a:pt x="61210" y="30920"/>
                </a:lnTo>
                <a:lnTo>
                  <a:pt x="61220" y="30910"/>
                </a:lnTo>
                <a:lnTo>
                  <a:pt x="61230" y="30900"/>
                </a:lnTo>
                <a:lnTo>
                  <a:pt x="61240" y="30900"/>
                </a:lnTo>
                <a:lnTo>
                  <a:pt x="61250" y="30900"/>
                </a:lnTo>
                <a:lnTo>
                  <a:pt x="61260" y="30900"/>
                </a:lnTo>
                <a:lnTo>
                  <a:pt x="61260" y="30890"/>
                </a:lnTo>
                <a:lnTo>
                  <a:pt x="61260" y="30880"/>
                </a:lnTo>
                <a:lnTo>
                  <a:pt x="61260" y="30870"/>
                </a:lnTo>
                <a:lnTo>
                  <a:pt x="61260" y="30860"/>
                </a:lnTo>
                <a:lnTo>
                  <a:pt x="61260" y="30850"/>
                </a:lnTo>
                <a:lnTo>
                  <a:pt x="61270" y="30850"/>
                </a:lnTo>
                <a:lnTo>
                  <a:pt x="61280" y="30850"/>
                </a:lnTo>
                <a:lnTo>
                  <a:pt x="61290" y="30850"/>
                </a:lnTo>
                <a:lnTo>
                  <a:pt x="61300" y="30850"/>
                </a:lnTo>
                <a:lnTo>
                  <a:pt x="61310" y="30850"/>
                </a:lnTo>
                <a:lnTo>
                  <a:pt x="61320" y="30850"/>
                </a:lnTo>
                <a:lnTo>
                  <a:pt x="61330" y="30850"/>
                </a:lnTo>
                <a:lnTo>
                  <a:pt x="61330" y="30840"/>
                </a:lnTo>
                <a:lnTo>
                  <a:pt x="61340" y="30840"/>
                </a:lnTo>
                <a:lnTo>
                  <a:pt x="61340" y="30830"/>
                </a:lnTo>
                <a:lnTo>
                  <a:pt x="61350" y="30830"/>
                </a:lnTo>
                <a:lnTo>
                  <a:pt x="61350" y="30820"/>
                </a:lnTo>
                <a:lnTo>
                  <a:pt x="61360" y="30820"/>
                </a:lnTo>
                <a:lnTo>
                  <a:pt x="61370" y="30820"/>
                </a:lnTo>
                <a:lnTo>
                  <a:pt x="61380" y="30820"/>
                </a:lnTo>
                <a:lnTo>
                  <a:pt x="61380" y="30830"/>
                </a:lnTo>
                <a:lnTo>
                  <a:pt x="61390" y="30830"/>
                </a:lnTo>
                <a:lnTo>
                  <a:pt x="61400" y="30840"/>
                </a:lnTo>
                <a:lnTo>
                  <a:pt x="61400" y="30850"/>
                </a:lnTo>
                <a:lnTo>
                  <a:pt x="61410" y="30850"/>
                </a:lnTo>
                <a:lnTo>
                  <a:pt x="61420" y="30850"/>
                </a:lnTo>
                <a:lnTo>
                  <a:pt x="61430" y="30840"/>
                </a:lnTo>
                <a:lnTo>
                  <a:pt x="61430" y="30830"/>
                </a:lnTo>
                <a:lnTo>
                  <a:pt x="61440" y="30830"/>
                </a:lnTo>
                <a:lnTo>
                  <a:pt x="61440" y="30820"/>
                </a:lnTo>
                <a:lnTo>
                  <a:pt x="61440" y="30810"/>
                </a:lnTo>
                <a:lnTo>
                  <a:pt x="61450" y="30810"/>
                </a:lnTo>
                <a:lnTo>
                  <a:pt x="61450" y="30800"/>
                </a:lnTo>
                <a:lnTo>
                  <a:pt x="61450" y="30790"/>
                </a:lnTo>
                <a:lnTo>
                  <a:pt x="61460" y="30780"/>
                </a:lnTo>
                <a:lnTo>
                  <a:pt x="61460" y="30770"/>
                </a:lnTo>
                <a:lnTo>
                  <a:pt x="61470" y="30770"/>
                </a:lnTo>
                <a:lnTo>
                  <a:pt x="61480" y="30760"/>
                </a:lnTo>
                <a:lnTo>
                  <a:pt x="61490" y="30760"/>
                </a:lnTo>
                <a:lnTo>
                  <a:pt x="61500" y="30770"/>
                </a:lnTo>
                <a:lnTo>
                  <a:pt x="61500" y="30780"/>
                </a:lnTo>
                <a:lnTo>
                  <a:pt x="61510" y="30790"/>
                </a:lnTo>
                <a:lnTo>
                  <a:pt x="61510" y="30800"/>
                </a:lnTo>
                <a:lnTo>
                  <a:pt x="61520" y="30810"/>
                </a:lnTo>
                <a:lnTo>
                  <a:pt x="61530" y="30820"/>
                </a:lnTo>
                <a:lnTo>
                  <a:pt x="61540" y="30820"/>
                </a:lnTo>
                <a:lnTo>
                  <a:pt x="61550" y="30820"/>
                </a:lnTo>
                <a:lnTo>
                  <a:pt x="61560" y="30820"/>
                </a:lnTo>
                <a:lnTo>
                  <a:pt x="61570" y="30820"/>
                </a:lnTo>
                <a:lnTo>
                  <a:pt x="61570" y="30830"/>
                </a:lnTo>
                <a:lnTo>
                  <a:pt x="61570" y="30840"/>
                </a:lnTo>
                <a:lnTo>
                  <a:pt x="61560" y="30850"/>
                </a:lnTo>
                <a:lnTo>
                  <a:pt x="61560" y="30860"/>
                </a:lnTo>
                <a:lnTo>
                  <a:pt x="61570" y="30860"/>
                </a:lnTo>
                <a:lnTo>
                  <a:pt x="61570" y="30870"/>
                </a:lnTo>
                <a:lnTo>
                  <a:pt x="61580" y="30870"/>
                </a:lnTo>
                <a:lnTo>
                  <a:pt x="61590" y="30870"/>
                </a:lnTo>
                <a:lnTo>
                  <a:pt x="61590" y="30860"/>
                </a:lnTo>
                <a:lnTo>
                  <a:pt x="61600" y="30860"/>
                </a:lnTo>
                <a:lnTo>
                  <a:pt x="61600" y="30850"/>
                </a:lnTo>
                <a:lnTo>
                  <a:pt x="61600" y="30840"/>
                </a:lnTo>
                <a:lnTo>
                  <a:pt x="61610" y="30830"/>
                </a:lnTo>
                <a:lnTo>
                  <a:pt x="61600" y="30820"/>
                </a:lnTo>
                <a:lnTo>
                  <a:pt x="61600" y="30810"/>
                </a:lnTo>
                <a:lnTo>
                  <a:pt x="61610" y="30800"/>
                </a:lnTo>
                <a:lnTo>
                  <a:pt x="61610" y="30790"/>
                </a:lnTo>
                <a:lnTo>
                  <a:pt x="61620" y="30780"/>
                </a:lnTo>
                <a:lnTo>
                  <a:pt x="61630" y="30770"/>
                </a:lnTo>
                <a:lnTo>
                  <a:pt x="61640" y="30770"/>
                </a:lnTo>
                <a:lnTo>
                  <a:pt x="61650" y="30780"/>
                </a:lnTo>
                <a:lnTo>
                  <a:pt x="61650" y="30790"/>
                </a:lnTo>
                <a:lnTo>
                  <a:pt x="61650" y="30800"/>
                </a:lnTo>
                <a:lnTo>
                  <a:pt x="61650" y="30810"/>
                </a:lnTo>
                <a:lnTo>
                  <a:pt x="61660" y="30820"/>
                </a:lnTo>
                <a:lnTo>
                  <a:pt x="61670" y="30830"/>
                </a:lnTo>
                <a:lnTo>
                  <a:pt x="61680" y="30830"/>
                </a:lnTo>
                <a:lnTo>
                  <a:pt x="61690" y="30840"/>
                </a:lnTo>
                <a:lnTo>
                  <a:pt x="61700" y="30840"/>
                </a:lnTo>
                <a:lnTo>
                  <a:pt x="61710" y="30840"/>
                </a:lnTo>
                <a:lnTo>
                  <a:pt x="61710" y="30830"/>
                </a:lnTo>
                <a:lnTo>
                  <a:pt x="61720" y="30830"/>
                </a:lnTo>
                <a:lnTo>
                  <a:pt x="61720" y="30820"/>
                </a:lnTo>
                <a:lnTo>
                  <a:pt x="61720" y="30810"/>
                </a:lnTo>
                <a:lnTo>
                  <a:pt x="61710" y="30810"/>
                </a:lnTo>
                <a:lnTo>
                  <a:pt x="61710" y="30800"/>
                </a:lnTo>
                <a:lnTo>
                  <a:pt x="61710" y="30790"/>
                </a:lnTo>
                <a:lnTo>
                  <a:pt x="61700" y="30790"/>
                </a:lnTo>
                <a:lnTo>
                  <a:pt x="61710" y="30780"/>
                </a:lnTo>
                <a:lnTo>
                  <a:pt x="61710" y="30770"/>
                </a:lnTo>
                <a:lnTo>
                  <a:pt x="61710" y="30760"/>
                </a:lnTo>
                <a:lnTo>
                  <a:pt x="61710" y="30750"/>
                </a:lnTo>
                <a:lnTo>
                  <a:pt x="61710" y="30740"/>
                </a:lnTo>
                <a:lnTo>
                  <a:pt x="61720" y="30740"/>
                </a:lnTo>
                <a:lnTo>
                  <a:pt x="61730" y="30730"/>
                </a:lnTo>
                <a:lnTo>
                  <a:pt x="61740" y="30730"/>
                </a:lnTo>
                <a:lnTo>
                  <a:pt x="61740" y="30720"/>
                </a:lnTo>
                <a:lnTo>
                  <a:pt x="61750" y="30710"/>
                </a:lnTo>
                <a:lnTo>
                  <a:pt x="61760" y="30700"/>
                </a:lnTo>
                <a:lnTo>
                  <a:pt x="61760" y="30690"/>
                </a:lnTo>
                <a:lnTo>
                  <a:pt x="61770" y="30690"/>
                </a:lnTo>
                <a:lnTo>
                  <a:pt x="61780" y="30690"/>
                </a:lnTo>
                <a:lnTo>
                  <a:pt x="61790" y="30690"/>
                </a:lnTo>
                <a:lnTo>
                  <a:pt x="61800" y="30690"/>
                </a:lnTo>
                <a:lnTo>
                  <a:pt x="61810" y="30690"/>
                </a:lnTo>
                <a:lnTo>
                  <a:pt x="61820" y="30680"/>
                </a:lnTo>
                <a:lnTo>
                  <a:pt x="61830" y="30680"/>
                </a:lnTo>
                <a:lnTo>
                  <a:pt x="61840" y="30680"/>
                </a:lnTo>
                <a:lnTo>
                  <a:pt x="61850" y="30680"/>
                </a:lnTo>
                <a:lnTo>
                  <a:pt x="61850" y="30690"/>
                </a:lnTo>
                <a:lnTo>
                  <a:pt x="61850" y="30700"/>
                </a:lnTo>
                <a:lnTo>
                  <a:pt x="61860" y="30710"/>
                </a:lnTo>
                <a:lnTo>
                  <a:pt x="61860" y="30720"/>
                </a:lnTo>
                <a:lnTo>
                  <a:pt x="61860" y="30730"/>
                </a:lnTo>
                <a:lnTo>
                  <a:pt x="61860" y="30740"/>
                </a:lnTo>
                <a:lnTo>
                  <a:pt x="61870" y="30740"/>
                </a:lnTo>
                <a:lnTo>
                  <a:pt x="61880" y="30730"/>
                </a:lnTo>
                <a:lnTo>
                  <a:pt x="61880" y="30720"/>
                </a:lnTo>
                <a:lnTo>
                  <a:pt x="61890" y="30720"/>
                </a:lnTo>
                <a:lnTo>
                  <a:pt x="61890" y="30710"/>
                </a:lnTo>
                <a:lnTo>
                  <a:pt x="61900" y="30710"/>
                </a:lnTo>
                <a:lnTo>
                  <a:pt x="61920" y="30720"/>
                </a:lnTo>
                <a:lnTo>
                  <a:pt x="61930" y="30730"/>
                </a:lnTo>
                <a:lnTo>
                  <a:pt x="61940" y="30730"/>
                </a:lnTo>
                <a:lnTo>
                  <a:pt x="61950" y="30740"/>
                </a:lnTo>
                <a:lnTo>
                  <a:pt x="61950" y="30730"/>
                </a:lnTo>
                <a:lnTo>
                  <a:pt x="61960" y="30730"/>
                </a:lnTo>
                <a:lnTo>
                  <a:pt x="61970" y="30730"/>
                </a:lnTo>
                <a:lnTo>
                  <a:pt x="61970" y="30720"/>
                </a:lnTo>
                <a:lnTo>
                  <a:pt x="61980" y="30720"/>
                </a:lnTo>
                <a:lnTo>
                  <a:pt x="61980" y="30730"/>
                </a:lnTo>
                <a:lnTo>
                  <a:pt x="61990" y="30730"/>
                </a:lnTo>
                <a:lnTo>
                  <a:pt x="61990" y="30740"/>
                </a:lnTo>
                <a:lnTo>
                  <a:pt x="61990" y="30750"/>
                </a:lnTo>
                <a:lnTo>
                  <a:pt x="62000" y="30750"/>
                </a:lnTo>
                <a:lnTo>
                  <a:pt x="62000" y="30760"/>
                </a:lnTo>
                <a:lnTo>
                  <a:pt x="62010" y="30760"/>
                </a:lnTo>
                <a:lnTo>
                  <a:pt x="62020" y="30770"/>
                </a:lnTo>
                <a:lnTo>
                  <a:pt x="62030" y="30770"/>
                </a:lnTo>
                <a:lnTo>
                  <a:pt x="62040" y="30770"/>
                </a:lnTo>
                <a:lnTo>
                  <a:pt x="62040" y="30760"/>
                </a:lnTo>
                <a:lnTo>
                  <a:pt x="62030" y="30740"/>
                </a:lnTo>
                <a:lnTo>
                  <a:pt x="61990" y="30680"/>
                </a:lnTo>
                <a:lnTo>
                  <a:pt x="61990" y="30670"/>
                </a:lnTo>
                <a:lnTo>
                  <a:pt x="61970" y="30650"/>
                </a:lnTo>
                <a:lnTo>
                  <a:pt x="61950" y="30630"/>
                </a:lnTo>
                <a:lnTo>
                  <a:pt x="61930" y="30620"/>
                </a:lnTo>
                <a:lnTo>
                  <a:pt x="61890" y="30610"/>
                </a:lnTo>
                <a:lnTo>
                  <a:pt x="61860" y="30600"/>
                </a:lnTo>
                <a:lnTo>
                  <a:pt x="61860" y="30590"/>
                </a:lnTo>
                <a:lnTo>
                  <a:pt x="61850" y="30590"/>
                </a:lnTo>
                <a:lnTo>
                  <a:pt x="61850" y="30580"/>
                </a:lnTo>
                <a:lnTo>
                  <a:pt x="61850" y="30570"/>
                </a:lnTo>
                <a:lnTo>
                  <a:pt x="61860" y="30570"/>
                </a:lnTo>
                <a:lnTo>
                  <a:pt x="61860" y="30560"/>
                </a:lnTo>
                <a:lnTo>
                  <a:pt x="61850" y="30550"/>
                </a:lnTo>
                <a:lnTo>
                  <a:pt x="61850" y="30540"/>
                </a:lnTo>
                <a:lnTo>
                  <a:pt x="61850" y="30530"/>
                </a:lnTo>
                <a:lnTo>
                  <a:pt x="61850" y="30520"/>
                </a:lnTo>
                <a:lnTo>
                  <a:pt x="61860" y="30520"/>
                </a:lnTo>
                <a:lnTo>
                  <a:pt x="61860" y="30510"/>
                </a:lnTo>
                <a:lnTo>
                  <a:pt x="61860" y="30500"/>
                </a:lnTo>
                <a:lnTo>
                  <a:pt x="61860" y="30490"/>
                </a:lnTo>
                <a:lnTo>
                  <a:pt x="61860" y="30480"/>
                </a:lnTo>
                <a:lnTo>
                  <a:pt x="61860" y="30470"/>
                </a:lnTo>
                <a:lnTo>
                  <a:pt x="61850" y="30460"/>
                </a:lnTo>
                <a:lnTo>
                  <a:pt x="61840" y="30460"/>
                </a:lnTo>
                <a:lnTo>
                  <a:pt x="61850" y="30430"/>
                </a:lnTo>
                <a:lnTo>
                  <a:pt x="61850" y="30400"/>
                </a:lnTo>
                <a:lnTo>
                  <a:pt x="61830" y="30400"/>
                </a:lnTo>
                <a:lnTo>
                  <a:pt x="61810" y="30380"/>
                </a:lnTo>
                <a:lnTo>
                  <a:pt x="61770" y="30340"/>
                </a:lnTo>
                <a:lnTo>
                  <a:pt x="61760" y="30340"/>
                </a:lnTo>
                <a:lnTo>
                  <a:pt x="61740" y="30340"/>
                </a:lnTo>
                <a:lnTo>
                  <a:pt x="61730" y="30340"/>
                </a:lnTo>
                <a:lnTo>
                  <a:pt x="61720" y="30340"/>
                </a:lnTo>
                <a:lnTo>
                  <a:pt x="61640" y="30330"/>
                </a:lnTo>
                <a:lnTo>
                  <a:pt x="61640" y="30320"/>
                </a:lnTo>
                <a:lnTo>
                  <a:pt x="61630" y="30310"/>
                </a:lnTo>
                <a:lnTo>
                  <a:pt x="61600" y="30310"/>
                </a:lnTo>
                <a:lnTo>
                  <a:pt x="61600" y="30320"/>
                </a:lnTo>
                <a:lnTo>
                  <a:pt x="61600" y="30310"/>
                </a:lnTo>
                <a:lnTo>
                  <a:pt x="61550" y="30260"/>
                </a:lnTo>
                <a:lnTo>
                  <a:pt x="61560" y="30250"/>
                </a:lnTo>
                <a:lnTo>
                  <a:pt x="61560" y="30240"/>
                </a:lnTo>
                <a:lnTo>
                  <a:pt x="61550" y="30240"/>
                </a:lnTo>
                <a:lnTo>
                  <a:pt x="61540" y="30240"/>
                </a:lnTo>
                <a:lnTo>
                  <a:pt x="61540" y="30230"/>
                </a:lnTo>
                <a:lnTo>
                  <a:pt x="61550" y="30220"/>
                </a:lnTo>
                <a:lnTo>
                  <a:pt x="61540" y="30210"/>
                </a:lnTo>
                <a:lnTo>
                  <a:pt x="61540" y="30200"/>
                </a:lnTo>
                <a:lnTo>
                  <a:pt x="61530" y="30200"/>
                </a:lnTo>
                <a:lnTo>
                  <a:pt x="61530" y="30190"/>
                </a:lnTo>
                <a:lnTo>
                  <a:pt x="61540" y="30190"/>
                </a:lnTo>
                <a:lnTo>
                  <a:pt x="61550" y="30190"/>
                </a:lnTo>
                <a:lnTo>
                  <a:pt x="61550" y="30180"/>
                </a:lnTo>
                <a:lnTo>
                  <a:pt x="61540" y="30180"/>
                </a:lnTo>
                <a:lnTo>
                  <a:pt x="61540" y="30170"/>
                </a:lnTo>
                <a:lnTo>
                  <a:pt x="61530" y="30160"/>
                </a:lnTo>
                <a:lnTo>
                  <a:pt x="61540" y="30160"/>
                </a:lnTo>
                <a:lnTo>
                  <a:pt x="61550" y="30160"/>
                </a:lnTo>
                <a:lnTo>
                  <a:pt x="61560" y="30150"/>
                </a:lnTo>
                <a:lnTo>
                  <a:pt x="61570" y="30140"/>
                </a:lnTo>
                <a:lnTo>
                  <a:pt x="61570" y="30130"/>
                </a:lnTo>
                <a:lnTo>
                  <a:pt x="61560" y="30130"/>
                </a:lnTo>
                <a:lnTo>
                  <a:pt x="61550" y="30120"/>
                </a:lnTo>
                <a:lnTo>
                  <a:pt x="61540" y="30120"/>
                </a:lnTo>
                <a:lnTo>
                  <a:pt x="61530" y="30110"/>
                </a:lnTo>
                <a:lnTo>
                  <a:pt x="61540" y="30100"/>
                </a:lnTo>
                <a:lnTo>
                  <a:pt x="61540" y="30090"/>
                </a:lnTo>
                <a:lnTo>
                  <a:pt x="61540" y="30080"/>
                </a:lnTo>
                <a:lnTo>
                  <a:pt x="61550" y="30080"/>
                </a:lnTo>
                <a:lnTo>
                  <a:pt x="61550" y="30070"/>
                </a:lnTo>
                <a:lnTo>
                  <a:pt x="61560" y="30070"/>
                </a:lnTo>
                <a:lnTo>
                  <a:pt x="61570" y="30060"/>
                </a:lnTo>
                <a:lnTo>
                  <a:pt x="61570" y="30050"/>
                </a:lnTo>
                <a:lnTo>
                  <a:pt x="61580" y="30050"/>
                </a:lnTo>
                <a:lnTo>
                  <a:pt x="61590" y="30050"/>
                </a:lnTo>
                <a:lnTo>
                  <a:pt x="61590" y="30040"/>
                </a:lnTo>
                <a:lnTo>
                  <a:pt x="61580" y="30010"/>
                </a:lnTo>
                <a:lnTo>
                  <a:pt x="61590" y="30000"/>
                </a:lnTo>
                <a:lnTo>
                  <a:pt x="61590" y="29980"/>
                </a:lnTo>
                <a:lnTo>
                  <a:pt x="61590" y="29970"/>
                </a:lnTo>
                <a:lnTo>
                  <a:pt x="61590" y="29940"/>
                </a:lnTo>
                <a:lnTo>
                  <a:pt x="61600" y="29940"/>
                </a:lnTo>
                <a:lnTo>
                  <a:pt x="61620" y="29930"/>
                </a:lnTo>
                <a:lnTo>
                  <a:pt x="61640" y="29910"/>
                </a:lnTo>
                <a:lnTo>
                  <a:pt x="61650" y="29900"/>
                </a:lnTo>
                <a:lnTo>
                  <a:pt x="61660" y="29900"/>
                </a:lnTo>
                <a:lnTo>
                  <a:pt x="61680" y="29890"/>
                </a:lnTo>
                <a:lnTo>
                  <a:pt x="61690" y="29880"/>
                </a:lnTo>
                <a:lnTo>
                  <a:pt x="61720" y="29850"/>
                </a:lnTo>
                <a:lnTo>
                  <a:pt x="61770" y="29810"/>
                </a:lnTo>
                <a:lnTo>
                  <a:pt x="61780" y="29800"/>
                </a:lnTo>
                <a:lnTo>
                  <a:pt x="61790" y="29800"/>
                </a:lnTo>
                <a:lnTo>
                  <a:pt x="61790" y="29790"/>
                </a:lnTo>
                <a:lnTo>
                  <a:pt x="61790" y="29780"/>
                </a:lnTo>
                <a:lnTo>
                  <a:pt x="61790" y="29770"/>
                </a:lnTo>
                <a:lnTo>
                  <a:pt x="61800" y="29760"/>
                </a:lnTo>
                <a:lnTo>
                  <a:pt x="61810" y="29760"/>
                </a:lnTo>
                <a:lnTo>
                  <a:pt x="61820" y="29750"/>
                </a:lnTo>
                <a:lnTo>
                  <a:pt x="61830" y="29740"/>
                </a:lnTo>
                <a:lnTo>
                  <a:pt x="61830" y="29730"/>
                </a:lnTo>
                <a:lnTo>
                  <a:pt x="61840" y="29730"/>
                </a:lnTo>
                <a:lnTo>
                  <a:pt x="61840" y="29720"/>
                </a:lnTo>
                <a:lnTo>
                  <a:pt x="61850" y="29710"/>
                </a:lnTo>
                <a:lnTo>
                  <a:pt x="61860" y="29710"/>
                </a:lnTo>
                <a:lnTo>
                  <a:pt x="61860" y="29700"/>
                </a:lnTo>
                <a:lnTo>
                  <a:pt x="61870" y="29690"/>
                </a:lnTo>
                <a:lnTo>
                  <a:pt x="61870" y="29680"/>
                </a:lnTo>
                <a:lnTo>
                  <a:pt x="61870" y="29670"/>
                </a:lnTo>
                <a:lnTo>
                  <a:pt x="61870" y="29660"/>
                </a:lnTo>
                <a:lnTo>
                  <a:pt x="61880" y="29650"/>
                </a:lnTo>
                <a:lnTo>
                  <a:pt x="61890" y="29640"/>
                </a:lnTo>
                <a:lnTo>
                  <a:pt x="61880" y="29640"/>
                </a:lnTo>
                <a:lnTo>
                  <a:pt x="61890" y="29630"/>
                </a:lnTo>
                <a:lnTo>
                  <a:pt x="61890" y="29620"/>
                </a:lnTo>
                <a:lnTo>
                  <a:pt x="61900" y="29600"/>
                </a:lnTo>
                <a:lnTo>
                  <a:pt x="61900" y="29590"/>
                </a:lnTo>
                <a:lnTo>
                  <a:pt x="61890" y="29590"/>
                </a:lnTo>
                <a:lnTo>
                  <a:pt x="61890" y="29580"/>
                </a:lnTo>
                <a:lnTo>
                  <a:pt x="61880" y="29570"/>
                </a:lnTo>
                <a:lnTo>
                  <a:pt x="61870" y="29560"/>
                </a:lnTo>
                <a:lnTo>
                  <a:pt x="61860" y="29560"/>
                </a:lnTo>
                <a:lnTo>
                  <a:pt x="61860" y="29550"/>
                </a:lnTo>
                <a:lnTo>
                  <a:pt x="61850" y="29540"/>
                </a:lnTo>
                <a:lnTo>
                  <a:pt x="61850" y="29530"/>
                </a:lnTo>
                <a:lnTo>
                  <a:pt x="61860" y="29520"/>
                </a:lnTo>
                <a:lnTo>
                  <a:pt x="61870" y="29520"/>
                </a:lnTo>
                <a:lnTo>
                  <a:pt x="61870" y="29510"/>
                </a:lnTo>
                <a:lnTo>
                  <a:pt x="61880" y="29510"/>
                </a:lnTo>
                <a:lnTo>
                  <a:pt x="61880" y="29500"/>
                </a:lnTo>
                <a:lnTo>
                  <a:pt x="61870" y="29490"/>
                </a:lnTo>
                <a:lnTo>
                  <a:pt x="61870" y="29480"/>
                </a:lnTo>
                <a:lnTo>
                  <a:pt x="61870" y="29470"/>
                </a:lnTo>
                <a:lnTo>
                  <a:pt x="61870" y="29460"/>
                </a:lnTo>
                <a:lnTo>
                  <a:pt x="61880" y="29460"/>
                </a:lnTo>
                <a:lnTo>
                  <a:pt x="61880" y="29440"/>
                </a:lnTo>
                <a:lnTo>
                  <a:pt x="61870" y="29440"/>
                </a:lnTo>
                <a:lnTo>
                  <a:pt x="61880" y="29430"/>
                </a:lnTo>
                <a:lnTo>
                  <a:pt x="61880" y="29420"/>
                </a:lnTo>
                <a:lnTo>
                  <a:pt x="61880" y="29410"/>
                </a:lnTo>
                <a:lnTo>
                  <a:pt x="61880" y="29400"/>
                </a:lnTo>
                <a:lnTo>
                  <a:pt x="61890" y="29390"/>
                </a:lnTo>
                <a:lnTo>
                  <a:pt x="61900" y="29380"/>
                </a:lnTo>
                <a:lnTo>
                  <a:pt x="61890" y="29360"/>
                </a:lnTo>
                <a:lnTo>
                  <a:pt x="61870" y="29340"/>
                </a:lnTo>
                <a:lnTo>
                  <a:pt x="61870" y="29350"/>
                </a:lnTo>
                <a:lnTo>
                  <a:pt x="61860" y="29350"/>
                </a:lnTo>
                <a:lnTo>
                  <a:pt x="61860" y="29340"/>
                </a:lnTo>
                <a:lnTo>
                  <a:pt x="61850" y="29340"/>
                </a:lnTo>
                <a:lnTo>
                  <a:pt x="61850" y="29330"/>
                </a:lnTo>
                <a:lnTo>
                  <a:pt x="61840" y="29320"/>
                </a:lnTo>
                <a:lnTo>
                  <a:pt x="61830" y="29320"/>
                </a:lnTo>
                <a:lnTo>
                  <a:pt x="61820" y="29320"/>
                </a:lnTo>
                <a:lnTo>
                  <a:pt x="61830" y="29310"/>
                </a:lnTo>
                <a:lnTo>
                  <a:pt x="61820" y="29310"/>
                </a:lnTo>
                <a:lnTo>
                  <a:pt x="61820" y="29320"/>
                </a:lnTo>
                <a:lnTo>
                  <a:pt x="61810" y="29320"/>
                </a:lnTo>
                <a:lnTo>
                  <a:pt x="61810" y="29310"/>
                </a:lnTo>
                <a:lnTo>
                  <a:pt x="61800" y="29310"/>
                </a:lnTo>
                <a:lnTo>
                  <a:pt x="61800" y="29300"/>
                </a:lnTo>
                <a:lnTo>
                  <a:pt x="61800" y="29290"/>
                </a:lnTo>
                <a:lnTo>
                  <a:pt x="61790" y="29290"/>
                </a:lnTo>
                <a:lnTo>
                  <a:pt x="61780" y="29290"/>
                </a:lnTo>
                <a:lnTo>
                  <a:pt x="61780" y="29280"/>
                </a:lnTo>
                <a:lnTo>
                  <a:pt x="61780" y="29270"/>
                </a:lnTo>
                <a:lnTo>
                  <a:pt x="61770" y="29270"/>
                </a:lnTo>
                <a:lnTo>
                  <a:pt x="61760" y="29270"/>
                </a:lnTo>
                <a:lnTo>
                  <a:pt x="61760" y="29260"/>
                </a:lnTo>
                <a:lnTo>
                  <a:pt x="61750" y="29260"/>
                </a:lnTo>
                <a:lnTo>
                  <a:pt x="61740" y="29250"/>
                </a:lnTo>
                <a:lnTo>
                  <a:pt x="61730" y="29250"/>
                </a:lnTo>
                <a:lnTo>
                  <a:pt x="61730" y="29240"/>
                </a:lnTo>
                <a:lnTo>
                  <a:pt x="61720" y="29230"/>
                </a:lnTo>
                <a:lnTo>
                  <a:pt x="61710" y="29220"/>
                </a:lnTo>
                <a:lnTo>
                  <a:pt x="61700" y="29200"/>
                </a:lnTo>
                <a:lnTo>
                  <a:pt x="61690" y="29190"/>
                </a:lnTo>
                <a:lnTo>
                  <a:pt x="61680" y="29170"/>
                </a:lnTo>
                <a:lnTo>
                  <a:pt x="61670" y="29170"/>
                </a:lnTo>
                <a:lnTo>
                  <a:pt x="61660" y="29150"/>
                </a:lnTo>
                <a:lnTo>
                  <a:pt x="61670" y="29130"/>
                </a:lnTo>
                <a:lnTo>
                  <a:pt x="61670" y="29120"/>
                </a:lnTo>
                <a:lnTo>
                  <a:pt x="61670" y="29110"/>
                </a:lnTo>
                <a:lnTo>
                  <a:pt x="61670" y="29100"/>
                </a:lnTo>
                <a:lnTo>
                  <a:pt x="61680" y="29090"/>
                </a:lnTo>
                <a:lnTo>
                  <a:pt x="61680" y="29070"/>
                </a:lnTo>
                <a:lnTo>
                  <a:pt x="61670" y="29070"/>
                </a:lnTo>
                <a:lnTo>
                  <a:pt x="61670" y="29050"/>
                </a:lnTo>
                <a:lnTo>
                  <a:pt x="61680" y="29040"/>
                </a:lnTo>
                <a:lnTo>
                  <a:pt x="61690" y="29040"/>
                </a:lnTo>
                <a:lnTo>
                  <a:pt x="61700" y="29020"/>
                </a:lnTo>
                <a:lnTo>
                  <a:pt x="61680" y="28990"/>
                </a:lnTo>
                <a:lnTo>
                  <a:pt x="61670" y="28980"/>
                </a:lnTo>
                <a:lnTo>
                  <a:pt x="61670" y="28950"/>
                </a:lnTo>
                <a:lnTo>
                  <a:pt x="61660" y="28920"/>
                </a:lnTo>
                <a:lnTo>
                  <a:pt x="61650" y="28920"/>
                </a:lnTo>
                <a:lnTo>
                  <a:pt x="61650" y="28850"/>
                </a:lnTo>
                <a:lnTo>
                  <a:pt x="61650" y="28830"/>
                </a:lnTo>
                <a:lnTo>
                  <a:pt x="61650" y="28800"/>
                </a:lnTo>
                <a:lnTo>
                  <a:pt x="61650" y="28790"/>
                </a:lnTo>
                <a:lnTo>
                  <a:pt x="61650" y="28780"/>
                </a:lnTo>
                <a:lnTo>
                  <a:pt x="61570" y="28770"/>
                </a:lnTo>
                <a:lnTo>
                  <a:pt x="61540" y="28750"/>
                </a:lnTo>
                <a:lnTo>
                  <a:pt x="61530" y="28730"/>
                </a:lnTo>
                <a:lnTo>
                  <a:pt x="61530" y="28700"/>
                </a:lnTo>
                <a:lnTo>
                  <a:pt x="61540" y="28690"/>
                </a:lnTo>
                <a:lnTo>
                  <a:pt x="61570" y="28650"/>
                </a:lnTo>
                <a:lnTo>
                  <a:pt x="61580" y="28640"/>
                </a:lnTo>
                <a:lnTo>
                  <a:pt x="61580" y="28630"/>
                </a:lnTo>
                <a:lnTo>
                  <a:pt x="61590" y="28630"/>
                </a:lnTo>
                <a:lnTo>
                  <a:pt x="61580" y="28620"/>
                </a:lnTo>
                <a:lnTo>
                  <a:pt x="61560" y="28600"/>
                </a:lnTo>
                <a:lnTo>
                  <a:pt x="61580" y="28570"/>
                </a:lnTo>
                <a:lnTo>
                  <a:pt x="61600" y="28560"/>
                </a:lnTo>
                <a:lnTo>
                  <a:pt x="61620" y="28560"/>
                </a:lnTo>
                <a:lnTo>
                  <a:pt x="61630" y="28530"/>
                </a:lnTo>
                <a:lnTo>
                  <a:pt x="61630" y="28510"/>
                </a:lnTo>
                <a:lnTo>
                  <a:pt x="61640" y="28500"/>
                </a:lnTo>
                <a:lnTo>
                  <a:pt x="61650" y="28480"/>
                </a:lnTo>
                <a:lnTo>
                  <a:pt x="61640" y="28450"/>
                </a:lnTo>
                <a:lnTo>
                  <a:pt x="61610" y="28380"/>
                </a:lnTo>
                <a:lnTo>
                  <a:pt x="61600" y="28360"/>
                </a:lnTo>
                <a:lnTo>
                  <a:pt x="61580" y="28310"/>
                </a:lnTo>
                <a:lnTo>
                  <a:pt x="61570" y="28300"/>
                </a:lnTo>
                <a:lnTo>
                  <a:pt x="61540" y="28240"/>
                </a:lnTo>
                <a:lnTo>
                  <a:pt x="61520" y="28200"/>
                </a:lnTo>
                <a:lnTo>
                  <a:pt x="61510" y="28170"/>
                </a:lnTo>
                <a:lnTo>
                  <a:pt x="61480" y="28170"/>
                </a:lnTo>
                <a:lnTo>
                  <a:pt x="61440" y="28200"/>
                </a:lnTo>
                <a:lnTo>
                  <a:pt x="61430" y="28200"/>
                </a:lnTo>
                <a:lnTo>
                  <a:pt x="61420" y="28200"/>
                </a:lnTo>
                <a:lnTo>
                  <a:pt x="61370" y="28180"/>
                </a:lnTo>
                <a:lnTo>
                  <a:pt x="61360" y="28180"/>
                </a:lnTo>
                <a:lnTo>
                  <a:pt x="61350" y="28180"/>
                </a:lnTo>
                <a:lnTo>
                  <a:pt x="61320" y="28200"/>
                </a:lnTo>
                <a:lnTo>
                  <a:pt x="61280" y="28210"/>
                </a:lnTo>
                <a:lnTo>
                  <a:pt x="61270" y="28210"/>
                </a:lnTo>
                <a:lnTo>
                  <a:pt x="61250" y="28190"/>
                </a:lnTo>
                <a:lnTo>
                  <a:pt x="61220" y="28200"/>
                </a:lnTo>
                <a:lnTo>
                  <a:pt x="61210" y="28200"/>
                </a:lnTo>
                <a:lnTo>
                  <a:pt x="61160" y="28230"/>
                </a:lnTo>
                <a:lnTo>
                  <a:pt x="61150" y="28200"/>
                </a:lnTo>
                <a:lnTo>
                  <a:pt x="61160" y="28190"/>
                </a:lnTo>
                <a:lnTo>
                  <a:pt x="61160" y="28180"/>
                </a:lnTo>
                <a:lnTo>
                  <a:pt x="61190" y="28170"/>
                </a:lnTo>
                <a:lnTo>
                  <a:pt x="61190" y="28160"/>
                </a:lnTo>
                <a:lnTo>
                  <a:pt x="61200" y="28160"/>
                </a:lnTo>
                <a:lnTo>
                  <a:pt x="61200" y="28150"/>
                </a:lnTo>
                <a:lnTo>
                  <a:pt x="61220" y="28130"/>
                </a:lnTo>
                <a:lnTo>
                  <a:pt x="61230" y="28130"/>
                </a:lnTo>
                <a:lnTo>
                  <a:pt x="61240" y="28120"/>
                </a:lnTo>
                <a:lnTo>
                  <a:pt x="61250" y="28120"/>
                </a:lnTo>
                <a:lnTo>
                  <a:pt x="61250" y="28110"/>
                </a:lnTo>
                <a:lnTo>
                  <a:pt x="61240" y="28100"/>
                </a:lnTo>
                <a:lnTo>
                  <a:pt x="61260" y="28080"/>
                </a:lnTo>
                <a:lnTo>
                  <a:pt x="61270" y="28030"/>
                </a:lnTo>
                <a:lnTo>
                  <a:pt x="61260" y="27980"/>
                </a:lnTo>
                <a:lnTo>
                  <a:pt x="61260" y="27940"/>
                </a:lnTo>
                <a:lnTo>
                  <a:pt x="61260" y="27930"/>
                </a:lnTo>
                <a:lnTo>
                  <a:pt x="61260" y="27880"/>
                </a:lnTo>
                <a:lnTo>
                  <a:pt x="61270" y="27870"/>
                </a:lnTo>
                <a:lnTo>
                  <a:pt x="61280" y="27880"/>
                </a:lnTo>
                <a:lnTo>
                  <a:pt x="61290" y="27880"/>
                </a:lnTo>
                <a:lnTo>
                  <a:pt x="61300" y="27890"/>
                </a:lnTo>
                <a:lnTo>
                  <a:pt x="61310" y="27890"/>
                </a:lnTo>
                <a:lnTo>
                  <a:pt x="61310" y="27880"/>
                </a:lnTo>
                <a:lnTo>
                  <a:pt x="61300" y="27880"/>
                </a:lnTo>
                <a:lnTo>
                  <a:pt x="61290" y="27880"/>
                </a:lnTo>
                <a:lnTo>
                  <a:pt x="61290" y="27870"/>
                </a:lnTo>
                <a:lnTo>
                  <a:pt x="61290" y="27860"/>
                </a:lnTo>
                <a:lnTo>
                  <a:pt x="61300" y="27860"/>
                </a:lnTo>
                <a:lnTo>
                  <a:pt x="61310" y="27860"/>
                </a:lnTo>
                <a:lnTo>
                  <a:pt x="61340" y="27860"/>
                </a:lnTo>
                <a:lnTo>
                  <a:pt x="61340" y="27830"/>
                </a:lnTo>
                <a:lnTo>
                  <a:pt x="61320" y="27810"/>
                </a:lnTo>
                <a:lnTo>
                  <a:pt x="61310" y="27810"/>
                </a:lnTo>
                <a:lnTo>
                  <a:pt x="61300" y="27810"/>
                </a:lnTo>
                <a:lnTo>
                  <a:pt x="61320" y="27800"/>
                </a:lnTo>
                <a:lnTo>
                  <a:pt x="61360" y="27800"/>
                </a:lnTo>
                <a:lnTo>
                  <a:pt x="61390" y="27840"/>
                </a:lnTo>
                <a:lnTo>
                  <a:pt x="61410" y="27830"/>
                </a:lnTo>
                <a:lnTo>
                  <a:pt x="61430" y="27810"/>
                </a:lnTo>
                <a:lnTo>
                  <a:pt x="61440" y="27810"/>
                </a:lnTo>
                <a:lnTo>
                  <a:pt x="61450" y="27810"/>
                </a:lnTo>
                <a:lnTo>
                  <a:pt x="61460" y="27800"/>
                </a:lnTo>
                <a:lnTo>
                  <a:pt x="61470" y="27800"/>
                </a:lnTo>
                <a:lnTo>
                  <a:pt x="61480" y="27800"/>
                </a:lnTo>
                <a:lnTo>
                  <a:pt x="61490" y="27800"/>
                </a:lnTo>
                <a:lnTo>
                  <a:pt x="61500" y="27820"/>
                </a:lnTo>
                <a:lnTo>
                  <a:pt x="61500" y="27830"/>
                </a:lnTo>
                <a:lnTo>
                  <a:pt x="61510" y="27840"/>
                </a:lnTo>
                <a:lnTo>
                  <a:pt x="61520" y="27840"/>
                </a:lnTo>
                <a:lnTo>
                  <a:pt x="61530" y="27860"/>
                </a:lnTo>
                <a:lnTo>
                  <a:pt x="61530" y="27880"/>
                </a:lnTo>
                <a:lnTo>
                  <a:pt x="61540" y="27880"/>
                </a:lnTo>
                <a:lnTo>
                  <a:pt x="61550" y="27880"/>
                </a:lnTo>
                <a:lnTo>
                  <a:pt x="61570" y="27900"/>
                </a:lnTo>
                <a:lnTo>
                  <a:pt x="61590" y="27910"/>
                </a:lnTo>
                <a:lnTo>
                  <a:pt x="61610" y="27900"/>
                </a:lnTo>
                <a:lnTo>
                  <a:pt x="61620" y="27910"/>
                </a:lnTo>
                <a:lnTo>
                  <a:pt x="61640" y="27930"/>
                </a:lnTo>
                <a:lnTo>
                  <a:pt x="61650" y="27940"/>
                </a:lnTo>
                <a:lnTo>
                  <a:pt x="61670" y="27950"/>
                </a:lnTo>
                <a:lnTo>
                  <a:pt x="61680" y="27960"/>
                </a:lnTo>
                <a:lnTo>
                  <a:pt x="61680" y="27970"/>
                </a:lnTo>
                <a:lnTo>
                  <a:pt x="61670" y="27980"/>
                </a:lnTo>
                <a:lnTo>
                  <a:pt x="61690" y="27990"/>
                </a:lnTo>
                <a:lnTo>
                  <a:pt x="61710" y="28000"/>
                </a:lnTo>
                <a:lnTo>
                  <a:pt x="61700" y="28010"/>
                </a:lnTo>
                <a:lnTo>
                  <a:pt x="61700" y="28020"/>
                </a:lnTo>
                <a:lnTo>
                  <a:pt x="61720" y="28040"/>
                </a:lnTo>
                <a:lnTo>
                  <a:pt x="61740" y="28020"/>
                </a:lnTo>
                <a:lnTo>
                  <a:pt x="61750" y="28000"/>
                </a:lnTo>
                <a:lnTo>
                  <a:pt x="61770" y="27980"/>
                </a:lnTo>
                <a:lnTo>
                  <a:pt x="61800" y="27980"/>
                </a:lnTo>
                <a:lnTo>
                  <a:pt x="61820" y="27990"/>
                </a:lnTo>
                <a:lnTo>
                  <a:pt x="61830" y="27990"/>
                </a:lnTo>
                <a:lnTo>
                  <a:pt x="61850" y="28000"/>
                </a:lnTo>
                <a:lnTo>
                  <a:pt x="61850" y="28020"/>
                </a:lnTo>
                <a:lnTo>
                  <a:pt x="61850" y="28060"/>
                </a:lnTo>
                <a:lnTo>
                  <a:pt x="61890" y="28090"/>
                </a:lnTo>
                <a:lnTo>
                  <a:pt x="61910" y="28110"/>
                </a:lnTo>
                <a:lnTo>
                  <a:pt x="61930" y="28110"/>
                </a:lnTo>
                <a:lnTo>
                  <a:pt x="61940" y="28120"/>
                </a:lnTo>
                <a:lnTo>
                  <a:pt x="61960" y="28130"/>
                </a:lnTo>
                <a:lnTo>
                  <a:pt x="61950" y="28150"/>
                </a:lnTo>
                <a:lnTo>
                  <a:pt x="61970" y="28170"/>
                </a:lnTo>
                <a:lnTo>
                  <a:pt x="61980" y="28190"/>
                </a:lnTo>
                <a:lnTo>
                  <a:pt x="61990" y="28190"/>
                </a:lnTo>
                <a:lnTo>
                  <a:pt x="61990" y="28150"/>
                </a:lnTo>
                <a:lnTo>
                  <a:pt x="62030" y="28140"/>
                </a:lnTo>
                <a:lnTo>
                  <a:pt x="62040" y="28150"/>
                </a:lnTo>
                <a:lnTo>
                  <a:pt x="62040" y="28160"/>
                </a:lnTo>
                <a:lnTo>
                  <a:pt x="62050" y="28170"/>
                </a:lnTo>
                <a:lnTo>
                  <a:pt x="62050" y="28180"/>
                </a:lnTo>
                <a:lnTo>
                  <a:pt x="62040" y="28180"/>
                </a:lnTo>
                <a:lnTo>
                  <a:pt x="62050" y="28180"/>
                </a:lnTo>
                <a:lnTo>
                  <a:pt x="62050" y="28190"/>
                </a:lnTo>
                <a:lnTo>
                  <a:pt x="62060" y="28190"/>
                </a:lnTo>
                <a:lnTo>
                  <a:pt x="62050" y="28200"/>
                </a:lnTo>
                <a:lnTo>
                  <a:pt x="62050" y="28210"/>
                </a:lnTo>
                <a:lnTo>
                  <a:pt x="62060" y="28210"/>
                </a:lnTo>
                <a:lnTo>
                  <a:pt x="62070" y="28220"/>
                </a:lnTo>
                <a:lnTo>
                  <a:pt x="62070" y="28230"/>
                </a:lnTo>
                <a:lnTo>
                  <a:pt x="62080" y="28230"/>
                </a:lnTo>
                <a:lnTo>
                  <a:pt x="62090" y="28230"/>
                </a:lnTo>
                <a:lnTo>
                  <a:pt x="62090" y="28240"/>
                </a:lnTo>
                <a:lnTo>
                  <a:pt x="62100" y="28240"/>
                </a:lnTo>
                <a:lnTo>
                  <a:pt x="62100" y="28250"/>
                </a:lnTo>
                <a:lnTo>
                  <a:pt x="62090" y="28250"/>
                </a:lnTo>
                <a:lnTo>
                  <a:pt x="62090" y="28260"/>
                </a:lnTo>
                <a:lnTo>
                  <a:pt x="62080" y="28260"/>
                </a:lnTo>
                <a:lnTo>
                  <a:pt x="62090" y="28260"/>
                </a:lnTo>
                <a:lnTo>
                  <a:pt x="62090" y="28270"/>
                </a:lnTo>
                <a:lnTo>
                  <a:pt x="62110" y="28290"/>
                </a:lnTo>
                <a:lnTo>
                  <a:pt x="62130" y="28300"/>
                </a:lnTo>
                <a:lnTo>
                  <a:pt x="62140" y="28310"/>
                </a:lnTo>
                <a:lnTo>
                  <a:pt x="62160" y="28330"/>
                </a:lnTo>
                <a:lnTo>
                  <a:pt x="62160" y="28320"/>
                </a:lnTo>
                <a:lnTo>
                  <a:pt x="62170" y="28320"/>
                </a:lnTo>
                <a:lnTo>
                  <a:pt x="62170" y="28310"/>
                </a:lnTo>
                <a:lnTo>
                  <a:pt x="62180" y="28310"/>
                </a:lnTo>
                <a:lnTo>
                  <a:pt x="62180" y="28300"/>
                </a:lnTo>
                <a:lnTo>
                  <a:pt x="62190" y="28290"/>
                </a:lnTo>
                <a:lnTo>
                  <a:pt x="62210" y="28270"/>
                </a:lnTo>
                <a:lnTo>
                  <a:pt x="62220" y="28270"/>
                </a:lnTo>
                <a:lnTo>
                  <a:pt x="62310" y="28300"/>
                </a:lnTo>
                <a:lnTo>
                  <a:pt x="62320" y="28260"/>
                </a:lnTo>
                <a:lnTo>
                  <a:pt x="62350" y="28290"/>
                </a:lnTo>
                <a:lnTo>
                  <a:pt x="62360" y="28300"/>
                </a:lnTo>
                <a:lnTo>
                  <a:pt x="62360" y="28310"/>
                </a:lnTo>
                <a:lnTo>
                  <a:pt x="62370" y="28310"/>
                </a:lnTo>
                <a:lnTo>
                  <a:pt x="62370" y="28300"/>
                </a:lnTo>
                <a:lnTo>
                  <a:pt x="62380" y="28290"/>
                </a:lnTo>
                <a:lnTo>
                  <a:pt x="62390" y="28290"/>
                </a:lnTo>
                <a:lnTo>
                  <a:pt x="62400" y="28290"/>
                </a:lnTo>
                <a:lnTo>
                  <a:pt x="62400" y="28280"/>
                </a:lnTo>
                <a:lnTo>
                  <a:pt x="62410" y="28280"/>
                </a:lnTo>
                <a:lnTo>
                  <a:pt x="62420" y="28280"/>
                </a:lnTo>
                <a:lnTo>
                  <a:pt x="62430" y="28280"/>
                </a:lnTo>
                <a:lnTo>
                  <a:pt x="62440" y="28280"/>
                </a:lnTo>
                <a:lnTo>
                  <a:pt x="62450" y="28280"/>
                </a:lnTo>
                <a:lnTo>
                  <a:pt x="62450" y="28270"/>
                </a:lnTo>
                <a:lnTo>
                  <a:pt x="62460" y="28270"/>
                </a:lnTo>
                <a:lnTo>
                  <a:pt x="62470" y="28270"/>
                </a:lnTo>
                <a:lnTo>
                  <a:pt x="62480" y="28270"/>
                </a:lnTo>
                <a:lnTo>
                  <a:pt x="62480" y="28260"/>
                </a:lnTo>
                <a:lnTo>
                  <a:pt x="62490" y="28260"/>
                </a:lnTo>
                <a:lnTo>
                  <a:pt x="62500" y="28260"/>
                </a:lnTo>
                <a:lnTo>
                  <a:pt x="62510" y="28260"/>
                </a:lnTo>
                <a:lnTo>
                  <a:pt x="62520" y="28260"/>
                </a:lnTo>
                <a:lnTo>
                  <a:pt x="62530" y="28260"/>
                </a:lnTo>
                <a:lnTo>
                  <a:pt x="62540" y="28260"/>
                </a:lnTo>
                <a:lnTo>
                  <a:pt x="62550" y="28260"/>
                </a:lnTo>
                <a:lnTo>
                  <a:pt x="62550" y="28250"/>
                </a:lnTo>
                <a:lnTo>
                  <a:pt x="62560" y="28250"/>
                </a:lnTo>
                <a:lnTo>
                  <a:pt x="62560" y="28240"/>
                </a:lnTo>
                <a:lnTo>
                  <a:pt x="62570" y="28240"/>
                </a:lnTo>
                <a:lnTo>
                  <a:pt x="62580" y="28230"/>
                </a:lnTo>
                <a:lnTo>
                  <a:pt x="62590" y="28230"/>
                </a:lnTo>
                <a:lnTo>
                  <a:pt x="62590" y="28220"/>
                </a:lnTo>
                <a:lnTo>
                  <a:pt x="62600" y="28220"/>
                </a:lnTo>
                <a:lnTo>
                  <a:pt x="62600" y="28230"/>
                </a:lnTo>
                <a:lnTo>
                  <a:pt x="62610" y="28230"/>
                </a:lnTo>
                <a:lnTo>
                  <a:pt x="62620" y="28230"/>
                </a:lnTo>
                <a:lnTo>
                  <a:pt x="62630" y="28230"/>
                </a:lnTo>
                <a:lnTo>
                  <a:pt x="62640" y="28240"/>
                </a:lnTo>
                <a:lnTo>
                  <a:pt x="62650" y="28240"/>
                </a:lnTo>
                <a:lnTo>
                  <a:pt x="62660" y="28240"/>
                </a:lnTo>
                <a:lnTo>
                  <a:pt x="62670" y="28240"/>
                </a:lnTo>
                <a:lnTo>
                  <a:pt x="62690" y="28230"/>
                </a:lnTo>
                <a:lnTo>
                  <a:pt x="62710" y="28230"/>
                </a:lnTo>
                <a:lnTo>
                  <a:pt x="62720" y="28230"/>
                </a:lnTo>
                <a:lnTo>
                  <a:pt x="62720" y="28220"/>
                </a:lnTo>
                <a:lnTo>
                  <a:pt x="62730" y="28220"/>
                </a:lnTo>
                <a:lnTo>
                  <a:pt x="62730" y="28210"/>
                </a:lnTo>
                <a:lnTo>
                  <a:pt x="62740" y="28210"/>
                </a:lnTo>
                <a:lnTo>
                  <a:pt x="62740" y="28200"/>
                </a:lnTo>
                <a:lnTo>
                  <a:pt x="62740" y="28190"/>
                </a:lnTo>
                <a:lnTo>
                  <a:pt x="62760" y="28170"/>
                </a:lnTo>
                <a:lnTo>
                  <a:pt x="62760" y="28160"/>
                </a:lnTo>
                <a:lnTo>
                  <a:pt x="62770" y="28160"/>
                </a:lnTo>
                <a:lnTo>
                  <a:pt x="62770" y="28150"/>
                </a:lnTo>
                <a:lnTo>
                  <a:pt x="62770" y="28140"/>
                </a:lnTo>
                <a:lnTo>
                  <a:pt x="62780" y="28140"/>
                </a:lnTo>
                <a:lnTo>
                  <a:pt x="62780" y="28130"/>
                </a:lnTo>
                <a:lnTo>
                  <a:pt x="62790" y="28130"/>
                </a:lnTo>
                <a:lnTo>
                  <a:pt x="62790" y="28120"/>
                </a:lnTo>
                <a:lnTo>
                  <a:pt x="62800" y="28120"/>
                </a:lnTo>
                <a:lnTo>
                  <a:pt x="62810" y="28110"/>
                </a:lnTo>
                <a:lnTo>
                  <a:pt x="62820" y="28110"/>
                </a:lnTo>
                <a:lnTo>
                  <a:pt x="62820" y="28100"/>
                </a:lnTo>
                <a:lnTo>
                  <a:pt x="62830" y="28100"/>
                </a:lnTo>
                <a:lnTo>
                  <a:pt x="62830" y="28090"/>
                </a:lnTo>
                <a:lnTo>
                  <a:pt x="62840" y="28080"/>
                </a:lnTo>
                <a:lnTo>
                  <a:pt x="62850" y="28080"/>
                </a:lnTo>
                <a:lnTo>
                  <a:pt x="62850" y="28070"/>
                </a:lnTo>
                <a:lnTo>
                  <a:pt x="62860" y="28070"/>
                </a:lnTo>
                <a:lnTo>
                  <a:pt x="62860" y="28060"/>
                </a:lnTo>
                <a:lnTo>
                  <a:pt x="62870" y="28050"/>
                </a:lnTo>
                <a:lnTo>
                  <a:pt x="62880" y="28040"/>
                </a:lnTo>
                <a:lnTo>
                  <a:pt x="62890" y="28040"/>
                </a:lnTo>
                <a:lnTo>
                  <a:pt x="62890" y="28030"/>
                </a:lnTo>
                <a:lnTo>
                  <a:pt x="62900" y="28020"/>
                </a:lnTo>
                <a:lnTo>
                  <a:pt x="62910" y="28010"/>
                </a:lnTo>
                <a:lnTo>
                  <a:pt x="62920" y="28000"/>
                </a:lnTo>
                <a:lnTo>
                  <a:pt x="62930" y="27990"/>
                </a:lnTo>
                <a:lnTo>
                  <a:pt x="62940" y="27990"/>
                </a:lnTo>
                <a:lnTo>
                  <a:pt x="62940" y="27980"/>
                </a:lnTo>
                <a:lnTo>
                  <a:pt x="62950" y="27980"/>
                </a:lnTo>
                <a:lnTo>
                  <a:pt x="62950" y="27970"/>
                </a:lnTo>
                <a:lnTo>
                  <a:pt x="62960" y="27970"/>
                </a:lnTo>
                <a:lnTo>
                  <a:pt x="62970" y="27970"/>
                </a:lnTo>
                <a:lnTo>
                  <a:pt x="62970" y="27960"/>
                </a:lnTo>
                <a:lnTo>
                  <a:pt x="62980" y="27960"/>
                </a:lnTo>
                <a:lnTo>
                  <a:pt x="62980" y="27950"/>
                </a:lnTo>
                <a:lnTo>
                  <a:pt x="62990" y="27950"/>
                </a:lnTo>
                <a:lnTo>
                  <a:pt x="63000" y="27940"/>
                </a:lnTo>
                <a:lnTo>
                  <a:pt x="63010" y="27940"/>
                </a:lnTo>
                <a:lnTo>
                  <a:pt x="63010" y="27930"/>
                </a:lnTo>
                <a:lnTo>
                  <a:pt x="63020" y="27930"/>
                </a:lnTo>
                <a:lnTo>
                  <a:pt x="63030" y="27930"/>
                </a:lnTo>
                <a:lnTo>
                  <a:pt x="63030" y="27920"/>
                </a:lnTo>
                <a:lnTo>
                  <a:pt x="63040" y="27920"/>
                </a:lnTo>
                <a:lnTo>
                  <a:pt x="63050" y="27910"/>
                </a:lnTo>
                <a:lnTo>
                  <a:pt x="63060" y="27900"/>
                </a:lnTo>
                <a:lnTo>
                  <a:pt x="63070" y="27890"/>
                </a:lnTo>
                <a:lnTo>
                  <a:pt x="63080" y="27880"/>
                </a:lnTo>
                <a:lnTo>
                  <a:pt x="63090" y="27880"/>
                </a:lnTo>
                <a:lnTo>
                  <a:pt x="63100" y="27870"/>
                </a:lnTo>
                <a:lnTo>
                  <a:pt x="63110" y="27860"/>
                </a:lnTo>
                <a:lnTo>
                  <a:pt x="63120" y="27850"/>
                </a:lnTo>
                <a:lnTo>
                  <a:pt x="63130" y="27840"/>
                </a:lnTo>
                <a:lnTo>
                  <a:pt x="63140" y="27830"/>
                </a:lnTo>
                <a:lnTo>
                  <a:pt x="63150" y="27830"/>
                </a:lnTo>
                <a:lnTo>
                  <a:pt x="63150" y="27820"/>
                </a:lnTo>
                <a:lnTo>
                  <a:pt x="63160" y="27820"/>
                </a:lnTo>
                <a:lnTo>
                  <a:pt x="63180" y="27870"/>
                </a:lnTo>
                <a:lnTo>
                  <a:pt x="63170" y="27900"/>
                </a:lnTo>
                <a:lnTo>
                  <a:pt x="63150" y="27910"/>
                </a:lnTo>
                <a:lnTo>
                  <a:pt x="63160" y="27930"/>
                </a:lnTo>
                <a:lnTo>
                  <a:pt x="63160" y="27950"/>
                </a:lnTo>
                <a:lnTo>
                  <a:pt x="63170" y="27960"/>
                </a:lnTo>
                <a:lnTo>
                  <a:pt x="63170" y="27980"/>
                </a:lnTo>
                <a:lnTo>
                  <a:pt x="63180" y="27990"/>
                </a:lnTo>
                <a:lnTo>
                  <a:pt x="63130" y="28020"/>
                </a:lnTo>
                <a:lnTo>
                  <a:pt x="63090" y="28040"/>
                </a:lnTo>
                <a:lnTo>
                  <a:pt x="63050" y="28060"/>
                </a:lnTo>
                <a:lnTo>
                  <a:pt x="63030" y="28070"/>
                </a:lnTo>
                <a:lnTo>
                  <a:pt x="63020" y="28070"/>
                </a:lnTo>
                <a:lnTo>
                  <a:pt x="63030" y="28090"/>
                </a:lnTo>
                <a:lnTo>
                  <a:pt x="63030" y="28110"/>
                </a:lnTo>
                <a:lnTo>
                  <a:pt x="63030" y="28120"/>
                </a:lnTo>
                <a:lnTo>
                  <a:pt x="63040" y="28160"/>
                </a:lnTo>
                <a:lnTo>
                  <a:pt x="63050" y="28160"/>
                </a:lnTo>
                <a:lnTo>
                  <a:pt x="63060" y="28160"/>
                </a:lnTo>
                <a:lnTo>
                  <a:pt x="63070" y="28170"/>
                </a:lnTo>
                <a:lnTo>
                  <a:pt x="63080" y="28180"/>
                </a:lnTo>
                <a:lnTo>
                  <a:pt x="63100" y="28200"/>
                </a:lnTo>
                <a:lnTo>
                  <a:pt x="63110" y="28210"/>
                </a:lnTo>
                <a:lnTo>
                  <a:pt x="63120" y="28210"/>
                </a:lnTo>
                <a:lnTo>
                  <a:pt x="63120" y="28220"/>
                </a:lnTo>
                <a:lnTo>
                  <a:pt x="63130" y="28220"/>
                </a:lnTo>
                <a:lnTo>
                  <a:pt x="63130" y="28230"/>
                </a:lnTo>
                <a:lnTo>
                  <a:pt x="63130" y="28240"/>
                </a:lnTo>
                <a:lnTo>
                  <a:pt x="63120" y="28240"/>
                </a:lnTo>
                <a:lnTo>
                  <a:pt x="63120" y="28250"/>
                </a:lnTo>
                <a:lnTo>
                  <a:pt x="63110" y="28250"/>
                </a:lnTo>
                <a:lnTo>
                  <a:pt x="63110" y="28260"/>
                </a:lnTo>
                <a:lnTo>
                  <a:pt x="63110" y="28270"/>
                </a:lnTo>
                <a:lnTo>
                  <a:pt x="63120" y="28270"/>
                </a:lnTo>
                <a:lnTo>
                  <a:pt x="63130" y="28280"/>
                </a:lnTo>
                <a:lnTo>
                  <a:pt x="63130" y="28290"/>
                </a:lnTo>
                <a:lnTo>
                  <a:pt x="63130" y="28300"/>
                </a:lnTo>
                <a:lnTo>
                  <a:pt x="63120" y="28300"/>
                </a:lnTo>
                <a:lnTo>
                  <a:pt x="63110" y="28300"/>
                </a:lnTo>
                <a:lnTo>
                  <a:pt x="63110" y="28290"/>
                </a:lnTo>
                <a:lnTo>
                  <a:pt x="63110" y="28280"/>
                </a:lnTo>
                <a:lnTo>
                  <a:pt x="63100" y="28280"/>
                </a:lnTo>
                <a:lnTo>
                  <a:pt x="63090" y="28280"/>
                </a:lnTo>
                <a:lnTo>
                  <a:pt x="63090" y="28290"/>
                </a:lnTo>
                <a:lnTo>
                  <a:pt x="63080" y="28290"/>
                </a:lnTo>
                <a:lnTo>
                  <a:pt x="63080" y="28300"/>
                </a:lnTo>
                <a:lnTo>
                  <a:pt x="63080" y="28310"/>
                </a:lnTo>
                <a:lnTo>
                  <a:pt x="63080" y="28320"/>
                </a:lnTo>
                <a:lnTo>
                  <a:pt x="63080" y="28330"/>
                </a:lnTo>
                <a:lnTo>
                  <a:pt x="63070" y="28340"/>
                </a:lnTo>
                <a:lnTo>
                  <a:pt x="63060" y="28340"/>
                </a:lnTo>
                <a:lnTo>
                  <a:pt x="63050" y="28350"/>
                </a:lnTo>
                <a:lnTo>
                  <a:pt x="63040" y="28350"/>
                </a:lnTo>
                <a:lnTo>
                  <a:pt x="63040" y="28360"/>
                </a:lnTo>
                <a:lnTo>
                  <a:pt x="63040" y="28370"/>
                </a:lnTo>
                <a:lnTo>
                  <a:pt x="63050" y="28370"/>
                </a:lnTo>
                <a:lnTo>
                  <a:pt x="63050" y="28380"/>
                </a:lnTo>
                <a:lnTo>
                  <a:pt x="63040" y="28380"/>
                </a:lnTo>
                <a:lnTo>
                  <a:pt x="63040" y="28390"/>
                </a:lnTo>
                <a:lnTo>
                  <a:pt x="63030" y="28390"/>
                </a:lnTo>
                <a:lnTo>
                  <a:pt x="63030" y="28400"/>
                </a:lnTo>
                <a:lnTo>
                  <a:pt x="63030" y="28410"/>
                </a:lnTo>
                <a:lnTo>
                  <a:pt x="63030" y="28420"/>
                </a:lnTo>
                <a:lnTo>
                  <a:pt x="63020" y="28420"/>
                </a:lnTo>
                <a:lnTo>
                  <a:pt x="63020" y="28410"/>
                </a:lnTo>
                <a:lnTo>
                  <a:pt x="63010" y="28410"/>
                </a:lnTo>
                <a:lnTo>
                  <a:pt x="63010" y="28400"/>
                </a:lnTo>
                <a:lnTo>
                  <a:pt x="63000" y="28400"/>
                </a:lnTo>
                <a:lnTo>
                  <a:pt x="63000" y="28390"/>
                </a:lnTo>
                <a:lnTo>
                  <a:pt x="62990" y="28390"/>
                </a:lnTo>
                <a:lnTo>
                  <a:pt x="62990" y="28400"/>
                </a:lnTo>
                <a:lnTo>
                  <a:pt x="62990" y="28410"/>
                </a:lnTo>
                <a:lnTo>
                  <a:pt x="62990" y="28420"/>
                </a:lnTo>
                <a:lnTo>
                  <a:pt x="62980" y="28430"/>
                </a:lnTo>
                <a:lnTo>
                  <a:pt x="62970" y="28430"/>
                </a:lnTo>
                <a:lnTo>
                  <a:pt x="62970" y="28440"/>
                </a:lnTo>
                <a:lnTo>
                  <a:pt x="62980" y="28440"/>
                </a:lnTo>
                <a:lnTo>
                  <a:pt x="62990" y="28450"/>
                </a:lnTo>
                <a:lnTo>
                  <a:pt x="63000" y="28450"/>
                </a:lnTo>
                <a:lnTo>
                  <a:pt x="63010" y="28460"/>
                </a:lnTo>
                <a:lnTo>
                  <a:pt x="63000" y="28470"/>
                </a:lnTo>
                <a:lnTo>
                  <a:pt x="62990" y="28470"/>
                </a:lnTo>
                <a:lnTo>
                  <a:pt x="62990" y="28480"/>
                </a:lnTo>
                <a:lnTo>
                  <a:pt x="63000" y="28490"/>
                </a:lnTo>
                <a:lnTo>
                  <a:pt x="63010" y="28490"/>
                </a:lnTo>
                <a:lnTo>
                  <a:pt x="63020" y="28490"/>
                </a:lnTo>
                <a:lnTo>
                  <a:pt x="63030" y="28490"/>
                </a:lnTo>
                <a:lnTo>
                  <a:pt x="63030" y="28500"/>
                </a:lnTo>
                <a:lnTo>
                  <a:pt x="63030" y="28510"/>
                </a:lnTo>
                <a:lnTo>
                  <a:pt x="63030" y="28530"/>
                </a:lnTo>
                <a:lnTo>
                  <a:pt x="63040" y="28540"/>
                </a:lnTo>
                <a:lnTo>
                  <a:pt x="63050" y="28550"/>
                </a:lnTo>
                <a:lnTo>
                  <a:pt x="63060" y="28560"/>
                </a:lnTo>
                <a:lnTo>
                  <a:pt x="63060" y="28570"/>
                </a:lnTo>
                <a:lnTo>
                  <a:pt x="63060" y="28580"/>
                </a:lnTo>
                <a:lnTo>
                  <a:pt x="63050" y="28590"/>
                </a:lnTo>
                <a:lnTo>
                  <a:pt x="63050" y="28610"/>
                </a:lnTo>
                <a:lnTo>
                  <a:pt x="63040" y="28620"/>
                </a:lnTo>
                <a:lnTo>
                  <a:pt x="63040" y="28630"/>
                </a:lnTo>
                <a:lnTo>
                  <a:pt x="63050" y="28640"/>
                </a:lnTo>
                <a:lnTo>
                  <a:pt x="63050" y="28650"/>
                </a:lnTo>
                <a:lnTo>
                  <a:pt x="63040" y="28650"/>
                </a:lnTo>
                <a:lnTo>
                  <a:pt x="63030" y="28660"/>
                </a:lnTo>
                <a:lnTo>
                  <a:pt x="63020" y="28660"/>
                </a:lnTo>
                <a:lnTo>
                  <a:pt x="63020" y="28670"/>
                </a:lnTo>
                <a:lnTo>
                  <a:pt x="63020" y="28680"/>
                </a:lnTo>
                <a:lnTo>
                  <a:pt x="63020" y="28690"/>
                </a:lnTo>
                <a:lnTo>
                  <a:pt x="63030" y="28690"/>
                </a:lnTo>
                <a:lnTo>
                  <a:pt x="63040" y="28690"/>
                </a:lnTo>
                <a:lnTo>
                  <a:pt x="63040" y="28700"/>
                </a:lnTo>
                <a:lnTo>
                  <a:pt x="63050" y="28700"/>
                </a:lnTo>
                <a:lnTo>
                  <a:pt x="63060" y="28700"/>
                </a:lnTo>
                <a:lnTo>
                  <a:pt x="63100" y="28680"/>
                </a:lnTo>
                <a:lnTo>
                  <a:pt x="63140" y="28660"/>
                </a:lnTo>
                <a:lnTo>
                  <a:pt x="63180" y="28640"/>
                </a:lnTo>
                <a:lnTo>
                  <a:pt x="63210" y="28630"/>
                </a:lnTo>
                <a:lnTo>
                  <a:pt x="63230" y="28620"/>
                </a:lnTo>
                <a:lnTo>
                  <a:pt x="63250" y="28610"/>
                </a:lnTo>
                <a:lnTo>
                  <a:pt x="63290" y="28590"/>
                </a:lnTo>
                <a:lnTo>
                  <a:pt x="63320" y="28580"/>
                </a:lnTo>
                <a:lnTo>
                  <a:pt x="63340" y="28570"/>
                </a:lnTo>
                <a:lnTo>
                  <a:pt x="63370" y="28560"/>
                </a:lnTo>
                <a:lnTo>
                  <a:pt x="63400" y="28540"/>
                </a:lnTo>
                <a:lnTo>
                  <a:pt x="63440" y="28520"/>
                </a:lnTo>
                <a:lnTo>
                  <a:pt x="63460" y="28510"/>
                </a:lnTo>
                <a:lnTo>
                  <a:pt x="63480" y="28500"/>
                </a:lnTo>
                <a:lnTo>
                  <a:pt x="63600" y="28420"/>
                </a:lnTo>
                <a:lnTo>
                  <a:pt x="63710" y="28340"/>
                </a:lnTo>
                <a:lnTo>
                  <a:pt x="63900" y="28220"/>
                </a:lnTo>
                <a:lnTo>
                  <a:pt x="63910" y="28220"/>
                </a:lnTo>
                <a:lnTo>
                  <a:pt x="63960" y="28180"/>
                </a:lnTo>
                <a:lnTo>
                  <a:pt x="63980" y="28180"/>
                </a:lnTo>
                <a:lnTo>
                  <a:pt x="63980" y="28160"/>
                </a:lnTo>
                <a:lnTo>
                  <a:pt x="64000" y="28100"/>
                </a:lnTo>
                <a:lnTo>
                  <a:pt x="64000" y="28090"/>
                </a:lnTo>
                <a:lnTo>
                  <a:pt x="64000" y="28080"/>
                </a:lnTo>
                <a:lnTo>
                  <a:pt x="64010" y="28070"/>
                </a:lnTo>
                <a:lnTo>
                  <a:pt x="64010" y="28060"/>
                </a:lnTo>
                <a:lnTo>
                  <a:pt x="64040" y="27950"/>
                </a:lnTo>
                <a:lnTo>
                  <a:pt x="64040" y="27940"/>
                </a:lnTo>
                <a:lnTo>
                  <a:pt x="64040" y="27930"/>
                </a:lnTo>
                <a:lnTo>
                  <a:pt x="64050" y="27880"/>
                </a:lnTo>
                <a:lnTo>
                  <a:pt x="64060" y="27850"/>
                </a:lnTo>
                <a:lnTo>
                  <a:pt x="64070" y="27810"/>
                </a:lnTo>
                <a:lnTo>
                  <a:pt x="64070" y="27800"/>
                </a:lnTo>
                <a:lnTo>
                  <a:pt x="64080" y="27790"/>
                </a:lnTo>
                <a:lnTo>
                  <a:pt x="64110" y="27790"/>
                </a:lnTo>
                <a:lnTo>
                  <a:pt x="64160" y="27790"/>
                </a:lnTo>
                <a:lnTo>
                  <a:pt x="64160" y="27800"/>
                </a:lnTo>
                <a:lnTo>
                  <a:pt x="64170" y="27800"/>
                </a:lnTo>
                <a:lnTo>
                  <a:pt x="64180" y="27810"/>
                </a:lnTo>
                <a:lnTo>
                  <a:pt x="64200" y="27820"/>
                </a:lnTo>
                <a:lnTo>
                  <a:pt x="64220" y="27820"/>
                </a:lnTo>
                <a:lnTo>
                  <a:pt x="64230" y="27830"/>
                </a:lnTo>
                <a:lnTo>
                  <a:pt x="64270" y="27850"/>
                </a:lnTo>
                <a:lnTo>
                  <a:pt x="64280" y="27850"/>
                </a:lnTo>
                <a:lnTo>
                  <a:pt x="64300" y="27860"/>
                </a:lnTo>
                <a:lnTo>
                  <a:pt x="64320" y="27860"/>
                </a:lnTo>
                <a:lnTo>
                  <a:pt x="64340" y="27860"/>
                </a:lnTo>
                <a:lnTo>
                  <a:pt x="64360" y="27900"/>
                </a:lnTo>
                <a:lnTo>
                  <a:pt x="64370" y="27910"/>
                </a:lnTo>
                <a:lnTo>
                  <a:pt x="64390" y="27900"/>
                </a:lnTo>
                <a:lnTo>
                  <a:pt x="64410" y="27890"/>
                </a:lnTo>
                <a:lnTo>
                  <a:pt x="64430" y="27870"/>
                </a:lnTo>
                <a:lnTo>
                  <a:pt x="64440" y="27870"/>
                </a:lnTo>
                <a:lnTo>
                  <a:pt x="64450" y="27860"/>
                </a:lnTo>
                <a:lnTo>
                  <a:pt x="64470" y="27850"/>
                </a:lnTo>
                <a:lnTo>
                  <a:pt x="64490" y="27870"/>
                </a:lnTo>
                <a:lnTo>
                  <a:pt x="64500" y="27870"/>
                </a:lnTo>
                <a:lnTo>
                  <a:pt x="64500" y="27880"/>
                </a:lnTo>
                <a:lnTo>
                  <a:pt x="64500" y="27890"/>
                </a:lnTo>
                <a:lnTo>
                  <a:pt x="64500" y="27900"/>
                </a:lnTo>
                <a:lnTo>
                  <a:pt x="64490" y="27920"/>
                </a:lnTo>
                <a:lnTo>
                  <a:pt x="64500" y="27930"/>
                </a:lnTo>
                <a:lnTo>
                  <a:pt x="64510" y="27950"/>
                </a:lnTo>
                <a:lnTo>
                  <a:pt x="64520" y="27960"/>
                </a:lnTo>
                <a:lnTo>
                  <a:pt x="64530" y="27960"/>
                </a:lnTo>
                <a:lnTo>
                  <a:pt x="64530" y="27970"/>
                </a:lnTo>
                <a:lnTo>
                  <a:pt x="64520" y="27980"/>
                </a:lnTo>
                <a:lnTo>
                  <a:pt x="64520" y="27990"/>
                </a:lnTo>
                <a:lnTo>
                  <a:pt x="64530" y="27990"/>
                </a:lnTo>
                <a:lnTo>
                  <a:pt x="64540" y="28000"/>
                </a:lnTo>
                <a:lnTo>
                  <a:pt x="64540" y="28010"/>
                </a:lnTo>
                <a:lnTo>
                  <a:pt x="64550" y="28020"/>
                </a:lnTo>
                <a:lnTo>
                  <a:pt x="64540" y="28030"/>
                </a:lnTo>
                <a:lnTo>
                  <a:pt x="64540" y="28050"/>
                </a:lnTo>
                <a:lnTo>
                  <a:pt x="64550" y="28070"/>
                </a:lnTo>
                <a:lnTo>
                  <a:pt x="64560" y="28080"/>
                </a:lnTo>
                <a:lnTo>
                  <a:pt x="64560" y="28100"/>
                </a:lnTo>
                <a:lnTo>
                  <a:pt x="64560" y="28110"/>
                </a:lnTo>
                <a:lnTo>
                  <a:pt x="64540" y="28130"/>
                </a:lnTo>
                <a:lnTo>
                  <a:pt x="64550" y="28150"/>
                </a:lnTo>
                <a:lnTo>
                  <a:pt x="64560" y="28160"/>
                </a:lnTo>
                <a:lnTo>
                  <a:pt x="64570" y="28160"/>
                </a:lnTo>
                <a:lnTo>
                  <a:pt x="64580" y="28150"/>
                </a:lnTo>
                <a:lnTo>
                  <a:pt x="64590" y="28160"/>
                </a:lnTo>
                <a:lnTo>
                  <a:pt x="64590" y="28180"/>
                </a:lnTo>
                <a:lnTo>
                  <a:pt x="64590" y="28190"/>
                </a:lnTo>
                <a:lnTo>
                  <a:pt x="64610" y="28210"/>
                </a:lnTo>
                <a:lnTo>
                  <a:pt x="64620" y="28230"/>
                </a:lnTo>
                <a:lnTo>
                  <a:pt x="64640" y="28230"/>
                </a:lnTo>
                <a:lnTo>
                  <a:pt x="64650" y="28230"/>
                </a:lnTo>
                <a:lnTo>
                  <a:pt x="64650" y="28220"/>
                </a:lnTo>
                <a:lnTo>
                  <a:pt x="64650" y="28230"/>
                </a:lnTo>
                <a:lnTo>
                  <a:pt x="64650" y="28240"/>
                </a:lnTo>
                <a:lnTo>
                  <a:pt x="64660" y="28250"/>
                </a:lnTo>
                <a:lnTo>
                  <a:pt x="64670" y="28250"/>
                </a:lnTo>
                <a:lnTo>
                  <a:pt x="64690" y="28240"/>
                </a:lnTo>
                <a:lnTo>
                  <a:pt x="64700" y="28230"/>
                </a:lnTo>
                <a:lnTo>
                  <a:pt x="64710" y="28240"/>
                </a:lnTo>
                <a:lnTo>
                  <a:pt x="64730" y="28240"/>
                </a:lnTo>
                <a:lnTo>
                  <a:pt x="64730" y="28250"/>
                </a:lnTo>
                <a:lnTo>
                  <a:pt x="64730" y="28270"/>
                </a:lnTo>
                <a:lnTo>
                  <a:pt x="64740" y="28280"/>
                </a:lnTo>
                <a:lnTo>
                  <a:pt x="64780" y="28300"/>
                </a:lnTo>
                <a:lnTo>
                  <a:pt x="64810" y="28300"/>
                </a:lnTo>
                <a:lnTo>
                  <a:pt x="64840" y="28320"/>
                </a:lnTo>
                <a:lnTo>
                  <a:pt x="64850" y="28330"/>
                </a:lnTo>
                <a:lnTo>
                  <a:pt x="64860" y="28330"/>
                </a:lnTo>
                <a:lnTo>
                  <a:pt x="64870" y="28340"/>
                </a:lnTo>
                <a:lnTo>
                  <a:pt x="64880" y="28350"/>
                </a:lnTo>
                <a:lnTo>
                  <a:pt x="64890" y="28350"/>
                </a:lnTo>
                <a:lnTo>
                  <a:pt x="64900" y="28360"/>
                </a:lnTo>
                <a:lnTo>
                  <a:pt x="64910" y="28360"/>
                </a:lnTo>
                <a:lnTo>
                  <a:pt x="64920" y="28360"/>
                </a:lnTo>
                <a:lnTo>
                  <a:pt x="64930" y="28330"/>
                </a:lnTo>
                <a:lnTo>
                  <a:pt x="64950" y="28310"/>
                </a:lnTo>
                <a:lnTo>
                  <a:pt x="64950" y="28300"/>
                </a:lnTo>
                <a:lnTo>
                  <a:pt x="64950" y="28240"/>
                </a:lnTo>
                <a:lnTo>
                  <a:pt x="64920" y="28220"/>
                </a:lnTo>
                <a:lnTo>
                  <a:pt x="64920" y="28210"/>
                </a:lnTo>
                <a:lnTo>
                  <a:pt x="64950" y="28190"/>
                </a:lnTo>
                <a:lnTo>
                  <a:pt x="64950" y="28180"/>
                </a:lnTo>
                <a:lnTo>
                  <a:pt x="64950" y="28170"/>
                </a:lnTo>
                <a:lnTo>
                  <a:pt x="64960" y="28170"/>
                </a:lnTo>
                <a:lnTo>
                  <a:pt x="64970" y="28170"/>
                </a:lnTo>
                <a:lnTo>
                  <a:pt x="64980" y="28170"/>
                </a:lnTo>
                <a:lnTo>
                  <a:pt x="64990" y="28170"/>
                </a:lnTo>
                <a:lnTo>
                  <a:pt x="65000" y="28170"/>
                </a:lnTo>
                <a:lnTo>
                  <a:pt x="65010" y="28160"/>
                </a:lnTo>
                <a:lnTo>
                  <a:pt x="65020" y="28160"/>
                </a:lnTo>
                <a:lnTo>
                  <a:pt x="65030" y="28150"/>
                </a:lnTo>
                <a:lnTo>
                  <a:pt x="65030" y="28140"/>
                </a:lnTo>
                <a:lnTo>
                  <a:pt x="65030" y="28130"/>
                </a:lnTo>
                <a:lnTo>
                  <a:pt x="65030" y="28120"/>
                </a:lnTo>
                <a:lnTo>
                  <a:pt x="65030" y="28110"/>
                </a:lnTo>
                <a:lnTo>
                  <a:pt x="65040" y="28100"/>
                </a:lnTo>
                <a:lnTo>
                  <a:pt x="65040" y="28090"/>
                </a:lnTo>
                <a:lnTo>
                  <a:pt x="65050" y="28090"/>
                </a:lnTo>
                <a:lnTo>
                  <a:pt x="65060" y="28090"/>
                </a:lnTo>
                <a:lnTo>
                  <a:pt x="65070" y="28090"/>
                </a:lnTo>
                <a:lnTo>
                  <a:pt x="65070" y="28100"/>
                </a:lnTo>
                <a:lnTo>
                  <a:pt x="65080" y="28100"/>
                </a:lnTo>
                <a:lnTo>
                  <a:pt x="65090" y="28110"/>
                </a:lnTo>
                <a:lnTo>
                  <a:pt x="65090" y="28120"/>
                </a:lnTo>
                <a:lnTo>
                  <a:pt x="65100" y="28120"/>
                </a:lnTo>
                <a:lnTo>
                  <a:pt x="65100" y="28130"/>
                </a:lnTo>
                <a:lnTo>
                  <a:pt x="65110" y="28130"/>
                </a:lnTo>
                <a:lnTo>
                  <a:pt x="65110" y="28120"/>
                </a:lnTo>
                <a:lnTo>
                  <a:pt x="65120" y="28120"/>
                </a:lnTo>
                <a:lnTo>
                  <a:pt x="65130" y="28110"/>
                </a:lnTo>
                <a:lnTo>
                  <a:pt x="65130" y="28100"/>
                </a:lnTo>
                <a:lnTo>
                  <a:pt x="65140" y="28100"/>
                </a:lnTo>
                <a:lnTo>
                  <a:pt x="65140" y="28090"/>
                </a:lnTo>
                <a:lnTo>
                  <a:pt x="65140" y="28100"/>
                </a:lnTo>
                <a:lnTo>
                  <a:pt x="65150" y="28100"/>
                </a:lnTo>
                <a:lnTo>
                  <a:pt x="65160" y="28100"/>
                </a:lnTo>
                <a:lnTo>
                  <a:pt x="65170" y="28100"/>
                </a:lnTo>
                <a:lnTo>
                  <a:pt x="65180" y="28100"/>
                </a:lnTo>
                <a:lnTo>
                  <a:pt x="65190" y="28100"/>
                </a:lnTo>
                <a:lnTo>
                  <a:pt x="65200" y="28100"/>
                </a:lnTo>
                <a:lnTo>
                  <a:pt x="65200" y="28090"/>
                </a:lnTo>
                <a:lnTo>
                  <a:pt x="65210" y="28080"/>
                </a:lnTo>
                <a:lnTo>
                  <a:pt x="65210" y="28070"/>
                </a:lnTo>
                <a:lnTo>
                  <a:pt x="65220" y="28070"/>
                </a:lnTo>
                <a:lnTo>
                  <a:pt x="65220" y="28060"/>
                </a:lnTo>
                <a:lnTo>
                  <a:pt x="65230" y="28050"/>
                </a:lnTo>
                <a:lnTo>
                  <a:pt x="65230" y="28040"/>
                </a:lnTo>
                <a:lnTo>
                  <a:pt x="65240" y="28040"/>
                </a:lnTo>
                <a:lnTo>
                  <a:pt x="65250" y="28040"/>
                </a:lnTo>
                <a:lnTo>
                  <a:pt x="65260" y="28040"/>
                </a:lnTo>
                <a:lnTo>
                  <a:pt x="65270" y="28040"/>
                </a:lnTo>
                <a:lnTo>
                  <a:pt x="65280" y="28040"/>
                </a:lnTo>
                <a:lnTo>
                  <a:pt x="65290" y="28040"/>
                </a:lnTo>
                <a:lnTo>
                  <a:pt x="65290" y="28050"/>
                </a:lnTo>
                <a:lnTo>
                  <a:pt x="65290" y="28060"/>
                </a:lnTo>
                <a:lnTo>
                  <a:pt x="65290" y="28070"/>
                </a:lnTo>
                <a:lnTo>
                  <a:pt x="65300" y="28070"/>
                </a:lnTo>
                <a:lnTo>
                  <a:pt x="65300" y="28080"/>
                </a:lnTo>
                <a:lnTo>
                  <a:pt x="65310" y="28080"/>
                </a:lnTo>
                <a:lnTo>
                  <a:pt x="65320" y="28090"/>
                </a:lnTo>
                <a:lnTo>
                  <a:pt x="65330" y="28090"/>
                </a:lnTo>
                <a:lnTo>
                  <a:pt x="65340" y="28100"/>
                </a:lnTo>
                <a:lnTo>
                  <a:pt x="65350" y="28110"/>
                </a:lnTo>
                <a:lnTo>
                  <a:pt x="65360" y="28110"/>
                </a:lnTo>
                <a:lnTo>
                  <a:pt x="65360" y="28120"/>
                </a:lnTo>
                <a:lnTo>
                  <a:pt x="65370" y="28130"/>
                </a:lnTo>
                <a:lnTo>
                  <a:pt x="65380" y="28130"/>
                </a:lnTo>
                <a:lnTo>
                  <a:pt x="65380" y="28140"/>
                </a:lnTo>
                <a:lnTo>
                  <a:pt x="65390" y="28140"/>
                </a:lnTo>
                <a:lnTo>
                  <a:pt x="65400" y="28150"/>
                </a:lnTo>
                <a:lnTo>
                  <a:pt x="65410" y="28150"/>
                </a:lnTo>
                <a:lnTo>
                  <a:pt x="65410" y="28160"/>
                </a:lnTo>
                <a:lnTo>
                  <a:pt x="65420" y="28160"/>
                </a:lnTo>
                <a:lnTo>
                  <a:pt x="65420" y="28170"/>
                </a:lnTo>
                <a:lnTo>
                  <a:pt x="65430" y="28180"/>
                </a:lnTo>
                <a:lnTo>
                  <a:pt x="65440" y="28200"/>
                </a:lnTo>
                <a:lnTo>
                  <a:pt x="65440" y="28260"/>
                </a:lnTo>
                <a:lnTo>
                  <a:pt x="65440" y="28280"/>
                </a:lnTo>
                <a:lnTo>
                  <a:pt x="65440" y="28300"/>
                </a:lnTo>
                <a:lnTo>
                  <a:pt x="65440" y="28320"/>
                </a:lnTo>
                <a:lnTo>
                  <a:pt x="65450" y="28330"/>
                </a:lnTo>
                <a:lnTo>
                  <a:pt x="65460" y="28330"/>
                </a:lnTo>
                <a:lnTo>
                  <a:pt x="65470" y="28330"/>
                </a:lnTo>
                <a:lnTo>
                  <a:pt x="65480" y="28330"/>
                </a:lnTo>
                <a:lnTo>
                  <a:pt x="65490" y="28330"/>
                </a:lnTo>
                <a:lnTo>
                  <a:pt x="65500" y="28340"/>
                </a:lnTo>
                <a:lnTo>
                  <a:pt x="65510" y="28340"/>
                </a:lnTo>
                <a:lnTo>
                  <a:pt x="65520" y="28340"/>
                </a:lnTo>
                <a:lnTo>
                  <a:pt x="65520" y="28350"/>
                </a:lnTo>
                <a:lnTo>
                  <a:pt x="65530" y="28350"/>
                </a:lnTo>
                <a:lnTo>
                  <a:pt x="65530" y="28360"/>
                </a:lnTo>
                <a:lnTo>
                  <a:pt x="65530" y="28370"/>
                </a:lnTo>
                <a:lnTo>
                  <a:pt x="65520" y="28370"/>
                </a:lnTo>
                <a:lnTo>
                  <a:pt x="65510" y="28370"/>
                </a:lnTo>
                <a:lnTo>
                  <a:pt x="65510" y="28380"/>
                </a:lnTo>
                <a:lnTo>
                  <a:pt x="65500" y="28380"/>
                </a:lnTo>
                <a:lnTo>
                  <a:pt x="65500" y="28390"/>
                </a:lnTo>
                <a:lnTo>
                  <a:pt x="65490" y="28390"/>
                </a:lnTo>
                <a:lnTo>
                  <a:pt x="65480" y="28400"/>
                </a:lnTo>
                <a:lnTo>
                  <a:pt x="65470" y="28410"/>
                </a:lnTo>
                <a:lnTo>
                  <a:pt x="65470" y="28420"/>
                </a:lnTo>
                <a:lnTo>
                  <a:pt x="65480" y="28420"/>
                </a:lnTo>
                <a:lnTo>
                  <a:pt x="65490" y="28420"/>
                </a:lnTo>
                <a:lnTo>
                  <a:pt x="65500" y="28420"/>
                </a:lnTo>
                <a:lnTo>
                  <a:pt x="65510" y="28420"/>
                </a:lnTo>
                <a:lnTo>
                  <a:pt x="65510" y="28430"/>
                </a:lnTo>
                <a:lnTo>
                  <a:pt x="65510" y="28440"/>
                </a:lnTo>
                <a:lnTo>
                  <a:pt x="65520" y="28440"/>
                </a:lnTo>
                <a:lnTo>
                  <a:pt x="65530" y="28440"/>
                </a:lnTo>
                <a:lnTo>
                  <a:pt x="65540" y="28430"/>
                </a:lnTo>
                <a:lnTo>
                  <a:pt x="65550" y="28430"/>
                </a:lnTo>
                <a:lnTo>
                  <a:pt x="65560" y="28440"/>
                </a:lnTo>
                <a:lnTo>
                  <a:pt x="65560" y="28450"/>
                </a:lnTo>
                <a:lnTo>
                  <a:pt x="65560" y="28460"/>
                </a:lnTo>
                <a:lnTo>
                  <a:pt x="65570" y="28460"/>
                </a:lnTo>
                <a:lnTo>
                  <a:pt x="65580" y="28470"/>
                </a:lnTo>
                <a:lnTo>
                  <a:pt x="65590" y="28470"/>
                </a:lnTo>
                <a:lnTo>
                  <a:pt x="65600" y="28480"/>
                </a:lnTo>
                <a:lnTo>
                  <a:pt x="65610" y="28480"/>
                </a:lnTo>
                <a:lnTo>
                  <a:pt x="65610" y="28490"/>
                </a:lnTo>
                <a:lnTo>
                  <a:pt x="65620" y="28490"/>
                </a:lnTo>
                <a:lnTo>
                  <a:pt x="65630" y="28490"/>
                </a:lnTo>
                <a:lnTo>
                  <a:pt x="65640" y="28490"/>
                </a:lnTo>
                <a:lnTo>
                  <a:pt x="65640" y="28500"/>
                </a:lnTo>
                <a:lnTo>
                  <a:pt x="65650" y="28500"/>
                </a:lnTo>
                <a:lnTo>
                  <a:pt x="65660" y="28500"/>
                </a:lnTo>
                <a:lnTo>
                  <a:pt x="65670" y="28500"/>
                </a:lnTo>
                <a:lnTo>
                  <a:pt x="65680" y="28500"/>
                </a:lnTo>
                <a:lnTo>
                  <a:pt x="65680" y="28510"/>
                </a:lnTo>
                <a:lnTo>
                  <a:pt x="65680" y="28520"/>
                </a:lnTo>
                <a:lnTo>
                  <a:pt x="65690" y="28520"/>
                </a:lnTo>
                <a:lnTo>
                  <a:pt x="65700" y="28530"/>
                </a:lnTo>
                <a:lnTo>
                  <a:pt x="65700" y="28540"/>
                </a:lnTo>
                <a:lnTo>
                  <a:pt x="65700" y="28550"/>
                </a:lnTo>
                <a:lnTo>
                  <a:pt x="65700" y="28560"/>
                </a:lnTo>
                <a:lnTo>
                  <a:pt x="65700" y="28570"/>
                </a:lnTo>
                <a:lnTo>
                  <a:pt x="65700" y="28580"/>
                </a:lnTo>
                <a:lnTo>
                  <a:pt x="65700" y="28590"/>
                </a:lnTo>
                <a:lnTo>
                  <a:pt x="65710" y="28600"/>
                </a:lnTo>
                <a:lnTo>
                  <a:pt x="65720" y="28600"/>
                </a:lnTo>
                <a:lnTo>
                  <a:pt x="65720" y="28610"/>
                </a:lnTo>
                <a:lnTo>
                  <a:pt x="65720" y="28620"/>
                </a:lnTo>
                <a:lnTo>
                  <a:pt x="65710" y="28630"/>
                </a:lnTo>
                <a:lnTo>
                  <a:pt x="65710" y="28640"/>
                </a:lnTo>
                <a:lnTo>
                  <a:pt x="65700" y="28650"/>
                </a:lnTo>
                <a:lnTo>
                  <a:pt x="65700" y="28660"/>
                </a:lnTo>
                <a:lnTo>
                  <a:pt x="65700" y="28670"/>
                </a:lnTo>
                <a:lnTo>
                  <a:pt x="65700" y="28680"/>
                </a:lnTo>
                <a:lnTo>
                  <a:pt x="65700" y="28690"/>
                </a:lnTo>
                <a:lnTo>
                  <a:pt x="65710" y="28690"/>
                </a:lnTo>
                <a:lnTo>
                  <a:pt x="65710" y="28700"/>
                </a:lnTo>
                <a:lnTo>
                  <a:pt x="65710" y="28710"/>
                </a:lnTo>
                <a:lnTo>
                  <a:pt x="65720" y="28710"/>
                </a:lnTo>
                <a:lnTo>
                  <a:pt x="65720" y="28720"/>
                </a:lnTo>
                <a:lnTo>
                  <a:pt x="65730" y="28730"/>
                </a:lnTo>
                <a:lnTo>
                  <a:pt x="65730" y="28740"/>
                </a:lnTo>
                <a:lnTo>
                  <a:pt x="65740" y="28740"/>
                </a:lnTo>
                <a:lnTo>
                  <a:pt x="65750" y="28740"/>
                </a:lnTo>
                <a:lnTo>
                  <a:pt x="65760" y="28740"/>
                </a:lnTo>
                <a:lnTo>
                  <a:pt x="65770" y="28740"/>
                </a:lnTo>
                <a:lnTo>
                  <a:pt x="65780" y="28740"/>
                </a:lnTo>
                <a:lnTo>
                  <a:pt x="65790" y="28740"/>
                </a:lnTo>
                <a:lnTo>
                  <a:pt x="65800" y="28740"/>
                </a:lnTo>
                <a:lnTo>
                  <a:pt x="65820" y="28740"/>
                </a:lnTo>
                <a:lnTo>
                  <a:pt x="65830" y="28750"/>
                </a:lnTo>
                <a:lnTo>
                  <a:pt x="65840" y="28740"/>
                </a:lnTo>
                <a:lnTo>
                  <a:pt x="65850" y="28740"/>
                </a:lnTo>
                <a:lnTo>
                  <a:pt x="65870" y="28740"/>
                </a:lnTo>
                <a:lnTo>
                  <a:pt x="65880" y="28740"/>
                </a:lnTo>
                <a:lnTo>
                  <a:pt x="65880" y="28730"/>
                </a:lnTo>
                <a:lnTo>
                  <a:pt x="65890" y="28730"/>
                </a:lnTo>
                <a:lnTo>
                  <a:pt x="65890" y="28720"/>
                </a:lnTo>
                <a:lnTo>
                  <a:pt x="65910" y="28720"/>
                </a:lnTo>
                <a:lnTo>
                  <a:pt x="65920" y="28720"/>
                </a:lnTo>
                <a:lnTo>
                  <a:pt x="65920" y="28710"/>
                </a:lnTo>
                <a:lnTo>
                  <a:pt x="65930" y="28710"/>
                </a:lnTo>
                <a:lnTo>
                  <a:pt x="65940" y="28710"/>
                </a:lnTo>
                <a:lnTo>
                  <a:pt x="65950" y="28700"/>
                </a:lnTo>
                <a:lnTo>
                  <a:pt x="65960" y="28700"/>
                </a:lnTo>
                <a:lnTo>
                  <a:pt x="65970" y="28700"/>
                </a:lnTo>
                <a:lnTo>
                  <a:pt x="65980" y="28700"/>
                </a:lnTo>
                <a:lnTo>
                  <a:pt x="65990" y="28700"/>
                </a:lnTo>
                <a:lnTo>
                  <a:pt x="65990" y="28710"/>
                </a:lnTo>
                <a:lnTo>
                  <a:pt x="65990" y="28720"/>
                </a:lnTo>
                <a:lnTo>
                  <a:pt x="66000" y="28720"/>
                </a:lnTo>
                <a:lnTo>
                  <a:pt x="66010" y="28720"/>
                </a:lnTo>
                <a:lnTo>
                  <a:pt x="66020" y="28720"/>
                </a:lnTo>
                <a:lnTo>
                  <a:pt x="66030" y="28730"/>
                </a:lnTo>
                <a:lnTo>
                  <a:pt x="66040" y="28730"/>
                </a:lnTo>
                <a:lnTo>
                  <a:pt x="66050" y="28730"/>
                </a:lnTo>
                <a:lnTo>
                  <a:pt x="66050" y="28720"/>
                </a:lnTo>
                <a:lnTo>
                  <a:pt x="66060" y="28720"/>
                </a:lnTo>
                <a:lnTo>
                  <a:pt x="66060" y="28710"/>
                </a:lnTo>
                <a:lnTo>
                  <a:pt x="66070" y="28710"/>
                </a:lnTo>
                <a:lnTo>
                  <a:pt x="66070" y="28720"/>
                </a:lnTo>
                <a:lnTo>
                  <a:pt x="66080" y="28730"/>
                </a:lnTo>
                <a:lnTo>
                  <a:pt x="66090" y="28730"/>
                </a:lnTo>
                <a:lnTo>
                  <a:pt x="66090" y="28720"/>
                </a:lnTo>
                <a:lnTo>
                  <a:pt x="66090" y="28710"/>
                </a:lnTo>
                <a:lnTo>
                  <a:pt x="66100" y="28710"/>
                </a:lnTo>
                <a:lnTo>
                  <a:pt x="66100" y="28700"/>
                </a:lnTo>
                <a:lnTo>
                  <a:pt x="66110" y="28700"/>
                </a:lnTo>
                <a:lnTo>
                  <a:pt x="66120" y="28700"/>
                </a:lnTo>
                <a:lnTo>
                  <a:pt x="66120" y="28710"/>
                </a:lnTo>
                <a:lnTo>
                  <a:pt x="66130" y="28710"/>
                </a:lnTo>
                <a:lnTo>
                  <a:pt x="66130" y="28720"/>
                </a:lnTo>
                <a:lnTo>
                  <a:pt x="66140" y="28720"/>
                </a:lnTo>
                <a:lnTo>
                  <a:pt x="66150" y="28730"/>
                </a:lnTo>
                <a:lnTo>
                  <a:pt x="66160" y="28730"/>
                </a:lnTo>
                <a:lnTo>
                  <a:pt x="66170" y="28740"/>
                </a:lnTo>
                <a:lnTo>
                  <a:pt x="66180" y="28740"/>
                </a:lnTo>
                <a:lnTo>
                  <a:pt x="66180" y="28750"/>
                </a:lnTo>
                <a:lnTo>
                  <a:pt x="66190" y="28750"/>
                </a:lnTo>
                <a:lnTo>
                  <a:pt x="66200" y="28740"/>
                </a:lnTo>
                <a:lnTo>
                  <a:pt x="66200" y="28730"/>
                </a:lnTo>
                <a:lnTo>
                  <a:pt x="66210" y="28730"/>
                </a:lnTo>
                <a:lnTo>
                  <a:pt x="66220" y="28730"/>
                </a:lnTo>
                <a:lnTo>
                  <a:pt x="66220" y="28720"/>
                </a:lnTo>
                <a:lnTo>
                  <a:pt x="66230" y="28720"/>
                </a:lnTo>
                <a:lnTo>
                  <a:pt x="66230" y="28710"/>
                </a:lnTo>
                <a:lnTo>
                  <a:pt x="66240" y="28700"/>
                </a:lnTo>
                <a:lnTo>
                  <a:pt x="66250" y="28690"/>
                </a:lnTo>
                <a:lnTo>
                  <a:pt x="66260" y="28690"/>
                </a:lnTo>
                <a:lnTo>
                  <a:pt x="66270" y="28680"/>
                </a:lnTo>
                <a:lnTo>
                  <a:pt x="66280" y="28680"/>
                </a:lnTo>
                <a:lnTo>
                  <a:pt x="66280" y="28670"/>
                </a:lnTo>
                <a:lnTo>
                  <a:pt x="66280" y="28660"/>
                </a:lnTo>
                <a:lnTo>
                  <a:pt x="66280" y="28650"/>
                </a:lnTo>
                <a:lnTo>
                  <a:pt x="66280" y="28640"/>
                </a:lnTo>
                <a:lnTo>
                  <a:pt x="66290" y="28640"/>
                </a:lnTo>
                <a:lnTo>
                  <a:pt x="66290" y="28630"/>
                </a:lnTo>
                <a:lnTo>
                  <a:pt x="66300" y="28630"/>
                </a:lnTo>
                <a:lnTo>
                  <a:pt x="66300" y="28620"/>
                </a:lnTo>
                <a:lnTo>
                  <a:pt x="66310" y="28620"/>
                </a:lnTo>
                <a:lnTo>
                  <a:pt x="66330" y="28600"/>
                </a:lnTo>
                <a:lnTo>
                  <a:pt x="66370" y="28610"/>
                </a:lnTo>
                <a:lnTo>
                  <a:pt x="66380" y="28610"/>
                </a:lnTo>
                <a:lnTo>
                  <a:pt x="66410" y="28620"/>
                </a:lnTo>
                <a:lnTo>
                  <a:pt x="66420" y="28620"/>
                </a:lnTo>
                <a:lnTo>
                  <a:pt x="66430" y="28620"/>
                </a:lnTo>
                <a:lnTo>
                  <a:pt x="66440" y="28610"/>
                </a:lnTo>
                <a:lnTo>
                  <a:pt x="66450" y="28610"/>
                </a:lnTo>
                <a:lnTo>
                  <a:pt x="66460" y="28610"/>
                </a:lnTo>
                <a:lnTo>
                  <a:pt x="66460" y="28600"/>
                </a:lnTo>
                <a:lnTo>
                  <a:pt x="66470" y="28600"/>
                </a:lnTo>
                <a:lnTo>
                  <a:pt x="66470" y="28590"/>
                </a:lnTo>
                <a:lnTo>
                  <a:pt x="66480" y="28590"/>
                </a:lnTo>
                <a:lnTo>
                  <a:pt x="66490" y="28560"/>
                </a:lnTo>
                <a:lnTo>
                  <a:pt x="66490" y="28540"/>
                </a:lnTo>
                <a:lnTo>
                  <a:pt x="66490" y="28520"/>
                </a:lnTo>
                <a:lnTo>
                  <a:pt x="66500" y="28510"/>
                </a:lnTo>
                <a:lnTo>
                  <a:pt x="66500" y="28500"/>
                </a:lnTo>
                <a:lnTo>
                  <a:pt x="66500" y="28490"/>
                </a:lnTo>
                <a:lnTo>
                  <a:pt x="66520" y="28490"/>
                </a:lnTo>
                <a:lnTo>
                  <a:pt x="66580" y="28490"/>
                </a:lnTo>
                <a:lnTo>
                  <a:pt x="66590" y="28490"/>
                </a:lnTo>
                <a:lnTo>
                  <a:pt x="66600" y="28480"/>
                </a:lnTo>
                <a:lnTo>
                  <a:pt x="66610" y="28480"/>
                </a:lnTo>
                <a:lnTo>
                  <a:pt x="66620" y="28470"/>
                </a:lnTo>
                <a:lnTo>
                  <a:pt x="66630" y="28470"/>
                </a:lnTo>
                <a:lnTo>
                  <a:pt x="66650" y="28470"/>
                </a:lnTo>
                <a:lnTo>
                  <a:pt x="66670" y="28470"/>
                </a:lnTo>
                <a:lnTo>
                  <a:pt x="66680" y="28470"/>
                </a:lnTo>
                <a:lnTo>
                  <a:pt x="66700" y="28460"/>
                </a:lnTo>
                <a:lnTo>
                  <a:pt x="66710" y="28460"/>
                </a:lnTo>
                <a:lnTo>
                  <a:pt x="66710" y="28450"/>
                </a:lnTo>
                <a:lnTo>
                  <a:pt x="66720" y="28440"/>
                </a:lnTo>
                <a:lnTo>
                  <a:pt x="66730" y="28440"/>
                </a:lnTo>
                <a:lnTo>
                  <a:pt x="66740" y="28430"/>
                </a:lnTo>
                <a:lnTo>
                  <a:pt x="66740" y="28420"/>
                </a:lnTo>
                <a:lnTo>
                  <a:pt x="66740" y="28410"/>
                </a:lnTo>
                <a:lnTo>
                  <a:pt x="66740" y="28390"/>
                </a:lnTo>
                <a:lnTo>
                  <a:pt x="66730" y="28370"/>
                </a:lnTo>
                <a:lnTo>
                  <a:pt x="66730" y="28320"/>
                </a:lnTo>
                <a:lnTo>
                  <a:pt x="66740" y="28320"/>
                </a:lnTo>
                <a:lnTo>
                  <a:pt x="66740" y="28300"/>
                </a:lnTo>
                <a:lnTo>
                  <a:pt x="66740" y="28280"/>
                </a:lnTo>
                <a:lnTo>
                  <a:pt x="66740" y="28270"/>
                </a:lnTo>
                <a:lnTo>
                  <a:pt x="66740" y="28260"/>
                </a:lnTo>
                <a:lnTo>
                  <a:pt x="66740" y="28250"/>
                </a:lnTo>
                <a:lnTo>
                  <a:pt x="66740" y="28230"/>
                </a:lnTo>
                <a:lnTo>
                  <a:pt x="66740" y="28210"/>
                </a:lnTo>
                <a:lnTo>
                  <a:pt x="66730" y="28200"/>
                </a:lnTo>
                <a:lnTo>
                  <a:pt x="66730" y="28180"/>
                </a:lnTo>
                <a:lnTo>
                  <a:pt x="66730" y="28160"/>
                </a:lnTo>
                <a:lnTo>
                  <a:pt x="66730" y="28140"/>
                </a:lnTo>
                <a:lnTo>
                  <a:pt x="66730" y="28130"/>
                </a:lnTo>
                <a:lnTo>
                  <a:pt x="66730" y="28120"/>
                </a:lnTo>
                <a:lnTo>
                  <a:pt x="66720" y="28110"/>
                </a:lnTo>
                <a:lnTo>
                  <a:pt x="66720" y="28100"/>
                </a:lnTo>
                <a:lnTo>
                  <a:pt x="66710" y="28090"/>
                </a:lnTo>
                <a:lnTo>
                  <a:pt x="66700" y="28080"/>
                </a:lnTo>
                <a:lnTo>
                  <a:pt x="66680" y="28080"/>
                </a:lnTo>
                <a:lnTo>
                  <a:pt x="66660" y="27970"/>
                </a:lnTo>
                <a:lnTo>
                  <a:pt x="66650" y="27960"/>
                </a:lnTo>
                <a:lnTo>
                  <a:pt x="66650" y="27940"/>
                </a:lnTo>
                <a:lnTo>
                  <a:pt x="66650" y="27930"/>
                </a:lnTo>
                <a:lnTo>
                  <a:pt x="66650" y="27910"/>
                </a:lnTo>
                <a:lnTo>
                  <a:pt x="66660" y="27910"/>
                </a:lnTo>
                <a:lnTo>
                  <a:pt x="66690" y="27910"/>
                </a:lnTo>
                <a:lnTo>
                  <a:pt x="66700" y="27920"/>
                </a:lnTo>
                <a:lnTo>
                  <a:pt x="66710" y="27930"/>
                </a:lnTo>
                <a:lnTo>
                  <a:pt x="66720" y="27910"/>
                </a:lnTo>
                <a:lnTo>
                  <a:pt x="66720" y="27890"/>
                </a:lnTo>
                <a:lnTo>
                  <a:pt x="66730" y="27880"/>
                </a:lnTo>
                <a:lnTo>
                  <a:pt x="66730" y="27860"/>
                </a:lnTo>
                <a:lnTo>
                  <a:pt x="66730" y="27850"/>
                </a:lnTo>
                <a:lnTo>
                  <a:pt x="66740" y="27810"/>
                </a:lnTo>
                <a:lnTo>
                  <a:pt x="66760" y="27770"/>
                </a:lnTo>
                <a:lnTo>
                  <a:pt x="66750" y="27770"/>
                </a:lnTo>
                <a:lnTo>
                  <a:pt x="66750" y="27760"/>
                </a:lnTo>
                <a:lnTo>
                  <a:pt x="66740" y="27750"/>
                </a:lnTo>
                <a:lnTo>
                  <a:pt x="66740" y="27740"/>
                </a:lnTo>
                <a:lnTo>
                  <a:pt x="66730" y="27740"/>
                </a:lnTo>
                <a:lnTo>
                  <a:pt x="66720" y="27740"/>
                </a:lnTo>
                <a:lnTo>
                  <a:pt x="66710" y="27730"/>
                </a:lnTo>
                <a:lnTo>
                  <a:pt x="66700" y="27730"/>
                </a:lnTo>
                <a:lnTo>
                  <a:pt x="66690" y="27730"/>
                </a:lnTo>
                <a:lnTo>
                  <a:pt x="66680" y="27730"/>
                </a:lnTo>
                <a:lnTo>
                  <a:pt x="66670" y="27730"/>
                </a:lnTo>
                <a:lnTo>
                  <a:pt x="66670" y="27720"/>
                </a:lnTo>
                <a:lnTo>
                  <a:pt x="66660" y="27720"/>
                </a:lnTo>
                <a:lnTo>
                  <a:pt x="66650" y="27710"/>
                </a:lnTo>
                <a:lnTo>
                  <a:pt x="66640" y="27710"/>
                </a:lnTo>
                <a:lnTo>
                  <a:pt x="66640" y="27700"/>
                </a:lnTo>
                <a:lnTo>
                  <a:pt x="66640" y="27690"/>
                </a:lnTo>
                <a:lnTo>
                  <a:pt x="66640" y="27680"/>
                </a:lnTo>
                <a:lnTo>
                  <a:pt x="66640" y="27670"/>
                </a:lnTo>
                <a:lnTo>
                  <a:pt x="66630" y="27670"/>
                </a:lnTo>
                <a:lnTo>
                  <a:pt x="66630" y="27680"/>
                </a:lnTo>
                <a:lnTo>
                  <a:pt x="66620" y="27680"/>
                </a:lnTo>
                <a:lnTo>
                  <a:pt x="66610" y="27680"/>
                </a:lnTo>
                <a:lnTo>
                  <a:pt x="66600" y="27680"/>
                </a:lnTo>
                <a:lnTo>
                  <a:pt x="66590" y="27680"/>
                </a:lnTo>
                <a:lnTo>
                  <a:pt x="66570" y="27680"/>
                </a:lnTo>
                <a:lnTo>
                  <a:pt x="66550" y="27670"/>
                </a:lnTo>
                <a:lnTo>
                  <a:pt x="66540" y="27670"/>
                </a:lnTo>
                <a:lnTo>
                  <a:pt x="66530" y="27660"/>
                </a:lnTo>
                <a:lnTo>
                  <a:pt x="66520" y="27660"/>
                </a:lnTo>
                <a:lnTo>
                  <a:pt x="66520" y="27650"/>
                </a:lnTo>
                <a:lnTo>
                  <a:pt x="66520" y="27640"/>
                </a:lnTo>
                <a:lnTo>
                  <a:pt x="66510" y="27640"/>
                </a:lnTo>
                <a:lnTo>
                  <a:pt x="66510" y="27630"/>
                </a:lnTo>
                <a:lnTo>
                  <a:pt x="66500" y="27620"/>
                </a:lnTo>
                <a:lnTo>
                  <a:pt x="66500" y="27610"/>
                </a:lnTo>
                <a:lnTo>
                  <a:pt x="66500" y="27600"/>
                </a:lnTo>
                <a:lnTo>
                  <a:pt x="66490" y="27600"/>
                </a:lnTo>
                <a:lnTo>
                  <a:pt x="66470" y="27580"/>
                </a:lnTo>
                <a:lnTo>
                  <a:pt x="66460" y="27580"/>
                </a:lnTo>
                <a:lnTo>
                  <a:pt x="66420" y="27590"/>
                </a:lnTo>
                <a:lnTo>
                  <a:pt x="66400" y="27610"/>
                </a:lnTo>
                <a:lnTo>
                  <a:pt x="66390" y="27610"/>
                </a:lnTo>
                <a:lnTo>
                  <a:pt x="66380" y="27610"/>
                </a:lnTo>
                <a:lnTo>
                  <a:pt x="66370" y="27610"/>
                </a:lnTo>
                <a:lnTo>
                  <a:pt x="66340" y="27630"/>
                </a:lnTo>
                <a:lnTo>
                  <a:pt x="66310" y="27640"/>
                </a:lnTo>
                <a:lnTo>
                  <a:pt x="66300" y="27640"/>
                </a:lnTo>
                <a:lnTo>
                  <a:pt x="66260" y="27640"/>
                </a:lnTo>
                <a:lnTo>
                  <a:pt x="66250" y="27630"/>
                </a:lnTo>
                <a:lnTo>
                  <a:pt x="66250" y="27620"/>
                </a:lnTo>
                <a:lnTo>
                  <a:pt x="66240" y="27590"/>
                </a:lnTo>
                <a:lnTo>
                  <a:pt x="66230" y="27590"/>
                </a:lnTo>
                <a:lnTo>
                  <a:pt x="66220" y="27590"/>
                </a:lnTo>
                <a:lnTo>
                  <a:pt x="66210" y="27590"/>
                </a:lnTo>
                <a:lnTo>
                  <a:pt x="66210" y="27580"/>
                </a:lnTo>
                <a:lnTo>
                  <a:pt x="66210" y="27570"/>
                </a:lnTo>
                <a:lnTo>
                  <a:pt x="66220" y="27560"/>
                </a:lnTo>
                <a:lnTo>
                  <a:pt x="66230" y="27550"/>
                </a:lnTo>
                <a:lnTo>
                  <a:pt x="66240" y="27550"/>
                </a:lnTo>
                <a:lnTo>
                  <a:pt x="66240" y="27510"/>
                </a:lnTo>
                <a:lnTo>
                  <a:pt x="66250" y="27510"/>
                </a:lnTo>
                <a:lnTo>
                  <a:pt x="66250" y="27500"/>
                </a:lnTo>
                <a:lnTo>
                  <a:pt x="66260" y="27500"/>
                </a:lnTo>
                <a:lnTo>
                  <a:pt x="66270" y="27490"/>
                </a:lnTo>
                <a:lnTo>
                  <a:pt x="66270" y="27480"/>
                </a:lnTo>
                <a:lnTo>
                  <a:pt x="66270" y="27470"/>
                </a:lnTo>
                <a:lnTo>
                  <a:pt x="66270" y="27460"/>
                </a:lnTo>
                <a:lnTo>
                  <a:pt x="66270" y="27450"/>
                </a:lnTo>
                <a:lnTo>
                  <a:pt x="66280" y="27450"/>
                </a:lnTo>
                <a:lnTo>
                  <a:pt x="66280" y="27440"/>
                </a:lnTo>
                <a:lnTo>
                  <a:pt x="66280" y="27430"/>
                </a:lnTo>
                <a:lnTo>
                  <a:pt x="66280" y="27420"/>
                </a:lnTo>
                <a:lnTo>
                  <a:pt x="66280" y="27410"/>
                </a:lnTo>
                <a:lnTo>
                  <a:pt x="66280" y="27400"/>
                </a:lnTo>
                <a:lnTo>
                  <a:pt x="66270" y="27400"/>
                </a:lnTo>
                <a:lnTo>
                  <a:pt x="66280" y="27390"/>
                </a:lnTo>
                <a:lnTo>
                  <a:pt x="66270" y="27390"/>
                </a:lnTo>
                <a:lnTo>
                  <a:pt x="66270" y="27380"/>
                </a:lnTo>
                <a:lnTo>
                  <a:pt x="66270" y="27370"/>
                </a:lnTo>
                <a:lnTo>
                  <a:pt x="66280" y="27350"/>
                </a:lnTo>
                <a:lnTo>
                  <a:pt x="66290" y="27350"/>
                </a:lnTo>
                <a:lnTo>
                  <a:pt x="66300" y="27350"/>
                </a:lnTo>
                <a:lnTo>
                  <a:pt x="66300" y="27340"/>
                </a:lnTo>
                <a:lnTo>
                  <a:pt x="66290" y="27340"/>
                </a:lnTo>
                <a:lnTo>
                  <a:pt x="66290" y="27330"/>
                </a:lnTo>
                <a:lnTo>
                  <a:pt x="66290" y="27320"/>
                </a:lnTo>
                <a:lnTo>
                  <a:pt x="66290" y="27310"/>
                </a:lnTo>
                <a:lnTo>
                  <a:pt x="66280" y="27300"/>
                </a:lnTo>
                <a:lnTo>
                  <a:pt x="66280" y="27290"/>
                </a:lnTo>
                <a:lnTo>
                  <a:pt x="66280" y="27280"/>
                </a:lnTo>
                <a:lnTo>
                  <a:pt x="66270" y="27260"/>
                </a:lnTo>
                <a:lnTo>
                  <a:pt x="66270" y="27230"/>
                </a:lnTo>
                <a:lnTo>
                  <a:pt x="66270" y="27210"/>
                </a:lnTo>
                <a:lnTo>
                  <a:pt x="66270" y="27200"/>
                </a:lnTo>
                <a:lnTo>
                  <a:pt x="66270" y="27190"/>
                </a:lnTo>
                <a:lnTo>
                  <a:pt x="66280" y="27180"/>
                </a:lnTo>
                <a:lnTo>
                  <a:pt x="66280" y="27170"/>
                </a:lnTo>
                <a:lnTo>
                  <a:pt x="66280" y="27160"/>
                </a:lnTo>
                <a:lnTo>
                  <a:pt x="66270" y="27140"/>
                </a:lnTo>
                <a:lnTo>
                  <a:pt x="66270" y="27130"/>
                </a:lnTo>
                <a:lnTo>
                  <a:pt x="66260" y="27120"/>
                </a:lnTo>
                <a:lnTo>
                  <a:pt x="66260" y="27110"/>
                </a:lnTo>
                <a:lnTo>
                  <a:pt x="66260" y="27090"/>
                </a:lnTo>
                <a:lnTo>
                  <a:pt x="66270" y="27090"/>
                </a:lnTo>
                <a:lnTo>
                  <a:pt x="66280" y="27080"/>
                </a:lnTo>
                <a:lnTo>
                  <a:pt x="66280" y="27070"/>
                </a:lnTo>
                <a:lnTo>
                  <a:pt x="66290" y="27060"/>
                </a:lnTo>
                <a:lnTo>
                  <a:pt x="66290" y="27050"/>
                </a:lnTo>
                <a:lnTo>
                  <a:pt x="66300" y="27040"/>
                </a:lnTo>
                <a:lnTo>
                  <a:pt x="66300" y="27030"/>
                </a:lnTo>
                <a:lnTo>
                  <a:pt x="66300" y="27020"/>
                </a:lnTo>
                <a:lnTo>
                  <a:pt x="66310" y="27020"/>
                </a:lnTo>
                <a:lnTo>
                  <a:pt x="66310" y="27010"/>
                </a:lnTo>
                <a:lnTo>
                  <a:pt x="66320" y="27010"/>
                </a:lnTo>
                <a:lnTo>
                  <a:pt x="66320" y="27000"/>
                </a:lnTo>
                <a:lnTo>
                  <a:pt x="66330" y="27000"/>
                </a:lnTo>
                <a:lnTo>
                  <a:pt x="66330" y="26990"/>
                </a:lnTo>
                <a:lnTo>
                  <a:pt x="66340" y="26980"/>
                </a:lnTo>
                <a:lnTo>
                  <a:pt x="66340" y="26970"/>
                </a:lnTo>
                <a:lnTo>
                  <a:pt x="66340" y="26960"/>
                </a:lnTo>
                <a:lnTo>
                  <a:pt x="66340" y="26950"/>
                </a:lnTo>
                <a:lnTo>
                  <a:pt x="66350" y="26950"/>
                </a:lnTo>
                <a:lnTo>
                  <a:pt x="66340" y="26940"/>
                </a:lnTo>
                <a:lnTo>
                  <a:pt x="66350" y="26930"/>
                </a:lnTo>
                <a:lnTo>
                  <a:pt x="66350" y="26920"/>
                </a:lnTo>
                <a:lnTo>
                  <a:pt x="66350" y="26900"/>
                </a:lnTo>
                <a:lnTo>
                  <a:pt x="66350" y="26890"/>
                </a:lnTo>
                <a:lnTo>
                  <a:pt x="66350" y="26860"/>
                </a:lnTo>
                <a:lnTo>
                  <a:pt x="66350" y="26830"/>
                </a:lnTo>
                <a:lnTo>
                  <a:pt x="66350" y="26820"/>
                </a:lnTo>
                <a:lnTo>
                  <a:pt x="66350" y="26810"/>
                </a:lnTo>
                <a:lnTo>
                  <a:pt x="66350" y="26800"/>
                </a:lnTo>
                <a:lnTo>
                  <a:pt x="66360" y="26800"/>
                </a:lnTo>
                <a:lnTo>
                  <a:pt x="66370" y="26800"/>
                </a:lnTo>
                <a:lnTo>
                  <a:pt x="66370" y="26790"/>
                </a:lnTo>
                <a:lnTo>
                  <a:pt x="66380" y="26790"/>
                </a:lnTo>
                <a:lnTo>
                  <a:pt x="66380" y="26800"/>
                </a:lnTo>
                <a:lnTo>
                  <a:pt x="66380" y="26790"/>
                </a:lnTo>
                <a:lnTo>
                  <a:pt x="66390" y="26790"/>
                </a:lnTo>
                <a:lnTo>
                  <a:pt x="66400" y="26790"/>
                </a:lnTo>
                <a:lnTo>
                  <a:pt x="66400" y="26780"/>
                </a:lnTo>
                <a:lnTo>
                  <a:pt x="66400" y="26770"/>
                </a:lnTo>
                <a:lnTo>
                  <a:pt x="66390" y="26770"/>
                </a:lnTo>
                <a:lnTo>
                  <a:pt x="66390" y="26760"/>
                </a:lnTo>
                <a:lnTo>
                  <a:pt x="66390" y="26750"/>
                </a:lnTo>
                <a:lnTo>
                  <a:pt x="66380" y="26750"/>
                </a:lnTo>
                <a:lnTo>
                  <a:pt x="66380" y="26740"/>
                </a:lnTo>
                <a:lnTo>
                  <a:pt x="66390" y="26750"/>
                </a:lnTo>
                <a:lnTo>
                  <a:pt x="66390" y="26740"/>
                </a:lnTo>
                <a:lnTo>
                  <a:pt x="66380" y="26740"/>
                </a:lnTo>
                <a:lnTo>
                  <a:pt x="66380" y="26730"/>
                </a:lnTo>
                <a:lnTo>
                  <a:pt x="66380" y="26720"/>
                </a:lnTo>
                <a:lnTo>
                  <a:pt x="66370" y="26720"/>
                </a:lnTo>
                <a:lnTo>
                  <a:pt x="66370" y="26710"/>
                </a:lnTo>
                <a:lnTo>
                  <a:pt x="66360" y="26710"/>
                </a:lnTo>
                <a:lnTo>
                  <a:pt x="66360" y="26700"/>
                </a:lnTo>
                <a:lnTo>
                  <a:pt x="66360" y="26690"/>
                </a:lnTo>
                <a:lnTo>
                  <a:pt x="66370" y="26690"/>
                </a:lnTo>
                <a:lnTo>
                  <a:pt x="66370" y="26680"/>
                </a:lnTo>
                <a:lnTo>
                  <a:pt x="66370" y="26670"/>
                </a:lnTo>
                <a:lnTo>
                  <a:pt x="66360" y="26670"/>
                </a:lnTo>
                <a:lnTo>
                  <a:pt x="66360" y="26660"/>
                </a:lnTo>
                <a:lnTo>
                  <a:pt x="66350" y="26670"/>
                </a:lnTo>
                <a:lnTo>
                  <a:pt x="66350" y="26660"/>
                </a:lnTo>
                <a:lnTo>
                  <a:pt x="66350" y="26650"/>
                </a:lnTo>
                <a:lnTo>
                  <a:pt x="66360" y="26640"/>
                </a:lnTo>
                <a:lnTo>
                  <a:pt x="66360" y="26630"/>
                </a:lnTo>
                <a:lnTo>
                  <a:pt x="66360" y="26620"/>
                </a:lnTo>
                <a:lnTo>
                  <a:pt x="66370" y="26610"/>
                </a:lnTo>
                <a:lnTo>
                  <a:pt x="66390" y="26580"/>
                </a:lnTo>
                <a:lnTo>
                  <a:pt x="66390" y="26570"/>
                </a:lnTo>
                <a:lnTo>
                  <a:pt x="66390" y="26560"/>
                </a:lnTo>
                <a:lnTo>
                  <a:pt x="66400" y="26540"/>
                </a:lnTo>
                <a:lnTo>
                  <a:pt x="66410" y="26540"/>
                </a:lnTo>
                <a:lnTo>
                  <a:pt x="66410" y="26530"/>
                </a:lnTo>
                <a:lnTo>
                  <a:pt x="66410" y="26520"/>
                </a:lnTo>
                <a:lnTo>
                  <a:pt x="66410" y="26510"/>
                </a:lnTo>
                <a:lnTo>
                  <a:pt x="66410" y="26500"/>
                </a:lnTo>
                <a:lnTo>
                  <a:pt x="66420" y="26500"/>
                </a:lnTo>
                <a:lnTo>
                  <a:pt x="66420" y="26490"/>
                </a:lnTo>
                <a:lnTo>
                  <a:pt x="66420" y="26480"/>
                </a:lnTo>
                <a:lnTo>
                  <a:pt x="66430" y="26470"/>
                </a:lnTo>
                <a:lnTo>
                  <a:pt x="66430" y="26460"/>
                </a:lnTo>
                <a:lnTo>
                  <a:pt x="66440" y="26460"/>
                </a:lnTo>
                <a:lnTo>
                  <a:pt x="66440" y="26450"/>
                </a:lnTo>
                <a:lnTo>
                  <a:pt x="66450" y="26440"/>
                </a:lnTo>
                <a:lnTo>
                  <a:pt x="66460" y="26430"/>
                </a:lnTo>
                <a:lnTo>
                  <a:pt x="66460" y="26410"/>
                </a:lnTo>
                <a:lnTo>
                  <a:pt x="66470" y="26410"/>
                </a:lnTo>
                <a:lnTo>
                  <a:pt x="66480" y="26410"/>
                </a:lnTo>
                <a:lnTo>
                  <a:pt x="66490" y="26400"/>
                </a:lnTo>
                <a:lnTo>
                  <a:pt x="66480" y="26390"/>
                </a:lnTo>
                <a:lnTo>
                  <a:pt x="66480" y="26380"/>
                </a:lnTo>
                <a:lnTo>
                  <a:pt x="66480" y="26370"/>
                </a:lnTo>
                <a:lnTo>
                  <a:pt x="66480" y="26360"/>
                </a:lnTo>
                <a:lnTo>
                  <a:pt x="66470" y="26360"/>
                </a:lnTo>
                <a:lnTo>
                  <a:pt x="66480" y="26330"/>
                </a:lnTo>
                <a:lnTo>
                  <a:pt x="66490" y="26300"/>
                </a:lnTo>
                <a:lnTo>
                  <a:pt x="66490" y="26270"/>
                </a:lnTo>
                <a:lnTo>
                  <a:pt x="66490" y="26230"/>
                </a:lnTo>
                <a:lnTo>
                  <a:pt x="66500" y="26230"/>
                </a:lnTo>
                <a:lnTo>
                  <a:pt x="66500" y="26210"/>
                </a:lnTo>
                <a:lnTo>
                  <a:pt x="66530" y="26180"/>
                </a:lnTo>
                <a:lnTo>
                  <a:pt x="66530" y="26170"/>
                </a:lnTo>
                <a:lnTo>
                  <a:pt x="66530" y="26160"/>
                </a:lnTo>
                <a:lnTo>
                  <a:pt x="66530" y="26150"/>
                </a:lnTo>
                <a:lnTo>
                  <a:pt x="66530" y="26140"/>
                </a:lnTo>
                <a:lnTo>
                  <a:pt x="66530" y="26130"/>
                </a:lnTo>
                <a:lnTo>
                  <a:pt x="66530" y="26120"/>
                </a:lnTo>
                <a:lnTo>
                  <a:pt x="66530" y="26110"/>
                </a:lnTo>
                <a:lnTo>
                  <a:pt x="66530" y="26100"/>
                </a:lnTo>
                <a:lnTo>
                  <a:pt x="66530" y="26090"/>
                </a:lnTo>
                <a:lnTo>
                  <a:pt x="66530" y="26080"/>
                </a:lnTo>
                <a:lnTo>
                  <a:pt x="66530" y="26070"/>
                </a:lnTo>
                <a:lnTo>
                  <a:pt x="66540" y="26070"/>
                </a:lnTo>
                <a:lnTo>
                  <a:pt x="66540" y="26030"/>
                </a:lnTo>
                <a:lnTo>
                  <a:pt x="66550" y="26020"/>
                </a:lnTo>
                <a:lnTo>
                  <a:pt x="66560" y="26000"/>
                </a:lnTo>
                <a:lnTo>
                  <a:pt x="66600" y="25960"/>
                </a:lnTo>
                <a:lnTo>
                  <a:pt x="66600" y="25950"/>
                </a:lnTo>
                <a:lnTo>
                  <a:pt x="66610" y="25940"/>
                </a:lnTo>
                <a:lnTo>
                  <a:pt x="66610" y="25930"/>
                </a:lnTo>
                <a:lnTo>
                  <a:pt x="66610" y="25920"/>
                </a:lnTo>
                <a:lnTo>
                  <a:pt x="66620" y="25900"/>
                </a:lnTo>
                <a:lnTo>
                  <a:pt x="66620" y="25890"/>
                </a:lnTo>
                <a:lnTo>
                  <a:pt x="66630" y="25870"/>
                </a:lnTo>
                <a:lnTo>
                  <a:pt x="66630" y="25850"/>
                </a:lnTo>
                <a:lnTo>
                  <a:pt x="66640" y="25840"/>
                </a:lnTo>
                <a:lnTo>
                  <a:pt x="66640" y="25820"/>
                </a:lnTo>
                <a:lnTo>
                  <a:pt x="66650" y="25810"/>
                </a:lnTo>
                <a:lnTo>
                  <a:pt x="66650" y="25800"/>
                </a:lnTo>
                <a:lnTo>
                  <a:pt x="66650" y="25790"/>
                </a:lnTo>
                <a:lnTo>
                  <a:pt x="66650" y="25780"/>
                </a:lnTo>
                <a:lnTo>
                  <a:pt x="66660" y="25780"/>
                </a:lnTo>
                <a:lnTo>
                  <a:pt x="66660" y="25770"/>
                </a:lnTo>
                <a:lnTo>
                  <a:pt x="66660" y="25760"/>
                </a:lnTo>
                <a:lnTo>
                  <a:pt x="66660" y="25750"/>
                </a:lnTo>
                <a:lnTo>
                  <a:pt x="66670" y="25740"/>
                </a:lnTo>
                <a:lnTo>
                  <a:pt x="66670" y="25720"/>
                </a:lnTo>
                <a:lnTo>
                  <a:pt x="66670" y="25710"/>
                </a:lnTo>
                <a:lnTo>
                  <a:pt x="66680" y="25700"/>
                </a:lnTo>
                <a:lnTo>
                  <a:pt x="66680" y="25690"/>
                </a:lnTo>
                <a:lnTo>
                  <a:pt x="66680" y="25680"/>
                </a:lnTo>
                <a:lnTo>
                  <a:pt x="66680" y="25670"/>
                </a:lnTo>
                <a:lnTo>
                  <a:pt x="66680" y="25660"/>
                </a:lnTo>
                <a:lnTo>
                  <a:pt x="66680" y="25640"/>
                </a:lnTo>
                <a:lnTo>
                  <a:pt x="66680" y="25630"/>
                </a:lnTo>
                <a:lnTo>
                  <a:pt x="66690" y="25580"/>
                </a:lnTo>
                <a:lnTo>
                  <a:pt x="66690" y="25550"/>
                </a:lnTo>
                <a:lnTo>
                  <a:pt x="66690" y="25540"/>
                </a:lnTo>
                <a:lnTo>
                  <a:pt x="66700" y="25530"/>
                </a:lnTo>
                <a:lnTo>
                  <a:pt x="66730" y="25520"/>
                </a:lnTo>
                <a:lnTo>
                  <a:pt x="66770" y="25520"/>
                </a:lnTo>
                <a:lnTo>
                  <a:pt x="66780" y="25520"/>
                </a:lnTo>
                <a:lnTo>
                  <a:pt x="66800" y="25520"/>
                </a:lnTo>
                <a:lnTo>
                  <a:pt x="66830" y="25510"/>
                </a:lnTo>
                <a:lnTo>
                  <a:pt x="66860" y="25510"/>
                </a:lnTo>
                <a:lnTo>
                  <a:pt x="66890" y="25500"/>
                </a:lnTo>
                <a:lnTo>
                  <a:pt x="66920" y="25500"/>
                </a:lnTo>
                <a:lnTo>
                  <a:pt x="66940" y="25500"/>
                </a:lnTo>
                <a:lnTo>
                  <a:pt x="66980" y="25480"/>
                </a:lnTo>
                <a:lnTo>
                  <a:pt x="67000" y="25460"/>
                </a:lnTo>
                <a:lnTo>
                  <a:pt x="67010" y="25460"/>
                </a:lnTo>
                <a:lnTo>
                  <a:pt x="67040" y="25460"/>
                </a:lnTo>
                <a:lnTo>
                  <a:pt x="67050" y="25450"/>
                </a:lnTo>
                <a:lnTo>
                  <a:pt x="67060" y="25450"/>
                </a:lnTo>
                <a:lnTo>
                  <a:pt x="67090" y="25450"/>
                </a:lnTo>
                <a:lnTo>
                  <a:pt x="67100" y="25460"/>
                </a:lnTo>
                <a:lnTo>
                  <a:pt x="67110" y="25480"/>
                </a:lnTo>
                <a:lnTo>
                  <a:pt x="67130" y="25500"/>
                </a:lnTo>
                <a:lnTo>
                  <a:pt x="67150" y="25550"/>
                </a:lnTo>
                <a:lnTo>
                  <a:pt x="67180" y="25570"/>
                </a:lnTo>
                <a:lnTo>
                  <a:pt x="67210" y="25580"/>
                </a:lnTo>
                <a:lnTo>
                  <a:pt x="67220" y="25590"/>
                </a:lnTo>
                <a:lnTo>
                  <a:pt x="67240" y="25600"/>
                </a:lnTo>
                <a:lnTo>
                  <a:pt x="67260" y="25610"/>
                </a:lnTo>
                <a:lnTo>
                  <a:pt x="67280" y="25620"/>
                </a:lnTo>
                <a:lnTo>
                  <a:pt x="67280" y="25630"/>
                </a:lnTo>
                <a:lnTo>
                  <a:pt x="67300" y="25640"/>
                </a:lnTo>
                <a:lnTo>
                  <a:pt x="67320" y="25650"/>
                </a:lnTo>
                <a:lnTo>
                  <a:pt x="67330" y="25650"/>
                </a:lnTo>
                <a:lnTo>
                  <a:pt x="67340" y="25650"/>
                </a:lnTo>
                <a:lnTo>
                  <a:pt x="67360" y="25660"/>
                </a:lnTo>
                <a:lnTo>
                  <a:pt x="67360" y="25670"/>
                </a:lnTo>
                <a:lnTo>
                  <a:pt x="67370" y="25670"/>
                </a:lnTo>
                <a:lnTo>
                  <a:pt x="67390" y="25680"/>
                </a:lnTo>
                <a:lnTo>
                  <a:pt x="67420" y="25690"/>
                </a:lnTo>
                <a:lnTo>
                  <a:pt x="67430" y="25680"/>
                </a:lnTo>
                <a:lnTo>
                  <a:pt x="67450" y="25670"/>
                </a:lnTo>
                <a:lnTo>
                  <a:pt x="67450" y="25680"/>
                </a:lnTo>
                <a:lnTo>
                  <a:pt x="67480" y="25690"/>
                </a:lnTo>
                <a:lnTo>
                  <a:pt x="67490" y="25700"/>
                </a:lnTo>
                <a:lnTo>
                  <a:pt x="67500" y="25710"/>
                </a:lnTo>
                <a:lnTo>
                  <a:pt x="67530" y="25760"/>
                </a:lnTo>
                <a:lnTo>
                  <a:pt x="67540" y="25780"/>
                </a:lnTo>
                <a:lnTo>
                  <a:pt x="67560" y="25810"/>
                </a:lnTo>
                <a:lnTo>
                  <a:pt x="67580" y="25830"/>
                </a:lnTo>
                <a:lnTo>
                  <a:pt x="67590" y="25850"/>
                </a:lnTo>
                <a:lnTo>
                  <a:pt x="67600" y="25870"/>
                </a:lnTo>
                <a:lnTo>
                  <a:pt x="67610" y="25870"/>
                </a:lnTo>
                <a:lnTo>
                  <a:pt x="67630" y="25890"/>
                </a:lnTo>
                <a:lnTo>
                  <a:pt x="67640" y="25900"/>
                </a:lnTo>
                <a:lnTo>
                  <a:pt x="67670" y="25930"/>
                </a:lnTo>
                <a:lnTo>
                  <a:pt x="67690" y="25930"/>
                </a:lnTo>
                <a:lnTo>
                  <a:pt x="67700" y="25940"/>
                </a:lnTo>
                <a:lnTo>
                  <a:pt x="67700" y="25930"/>
                </a:lnTo>
                <a:lnTo>
                  <a:pt x="67710" y="25910"/>
                </a:lnTo>
                <a:lnTo>
                  <a:pt x="67740" y="25920"/>
                </a:lnTo>
                <a:lnTo>
                  <a:pt x="67760" y="25920"/>
                </a:lnTo>
                <a:lnTo>
                  <a:pt x="67770" y="25920"/>
                </a:lnTo>
                <a:lnTo>
                  <a:pt x="67800" y="25920"/>
                </a:lnTo>
                <a:lnTo>
                  <a:pt x="67840" y="25920"/>
                </a:lnTo>
                <a:lnTo>
                  <a:pt x="67850" y="25910"/>
                </a:lnTo>
                <a:lnTo>
                  <a:pt x="67870" y="25910"/>
                </a:lnTo>
                <a:lnTo>
                  <a:pt x="67910" y="25910"/>
                </a:lnTo>
                <a:lnTo>
                  <a:pt x="67920" y="25910"/>
                </a:lnTo>
                <a:lnTo>
                  <a:pt x="67930" y="25910"/>
                </a:lnTo>
                <a:lnTo>
                  <a:pt x="67950" y="25940"/>
                </a:lnTo>
                <a:lnTo>
                  <a:pt x="67970" y="25980"/>
                </a:lnTo>
                <a:lnTo>
                  <a:pt x="67980" y="26010"/>
                </a:lnTo>
                <a:lnTo>
                  <a:pt x="67990" y="26020"/>
                </a:lnTo>
                <a:lnTo>
                  <a:pt x="68030" y="26010"/>
                </a:lnTo>
                <a:lnTo>
                  <a:pt x="68040" y="26010"/>
                </a:lnTo>
                <a:lnTo>
                  <a:pt x="68060" y="26010"/>
                </a:lnTo>
                <a:lnTo>
                  <a:pt x="68110" y="26000"/>
                </a:lnTo>
                <a:lnTo>
                  <a:pt x="68130" y="26000"/>
                </a:lnTo>
                <a:lnTo>
                  <a:pt x="68160" y="26000"/>
                </a:lnTo>
                <a:lnTo>
                  <a:pt x="68170" y="26000"/>
                </a:lnTo>
                <a:lnTo>
                  <a:pt x="68230" y="26000"/>
                </a:lnTo>
                <a:lnTo>
                  <a:pt x="68240" y="26000"/>
                </a:lnTo>
                <a:lnTo>
                  <a:pt x="68250" y="25990"/>
                </a:lnTo>
                <a:lnTo>
                  <a:pt x="68260" y="25990"/>
                </a:lnTo>
                <a:lnTo>
                  <a:pt x="68270" y="25990"/>
                </a:lnTo>
                <a:lnTo>
                  <a:pt x="68280" y="25980"/>
                </a:lnTo>
                <a:lnTo>
                  <a:pt x="68290" y="25980"/>
                </a:lnTo>
                <a:lnTo>
                  <a:pt x="68300" y="25980"/>
                </a:lnTo>
                <a:lnTo>
                  <a:pt x="68290" y="25970"/>
                </a:lnTo>
                <a:lnTo>
                  <a:pt x="68270" y="25920"/>
                </a:lnTo>
                <a:lnTo>
                  <a:pt x="68270" y="25900"/>
                </a:lnTo>
                <a:lnTo>
                  <a:pt x="68250" y="25880"/>
                </a:lnTo>
                <a:lnTo>
                  <a:pt x="68250" y="25860"/>
                </a:lnTo>
                <a:lnTo>
                  <a:pt x="68240" y="25800"/>
                </a:lnTo>
                <a:lnTo>
                  <a:pt x="68270" y="25770"/>
                </a:lnTo>
                <a:lnTo>
                  <a:pt x="68280" y="25760"/>
                </a:lnTo>
                <a:lnTo>
                  <a:pt x="68280" y="25740"/>
                </a:lnTo>
                <a:lnTo>
                  <a:pt x="68280" y="25730"/>
                </a:lnTo>
                <a:lnTo>
                  <a:pt x="68270" y="25710"/>
                </a:lnTo>
                <a:lnTo>
                  <a:pt x="68290" y="25700"/>
                </a:lnTo>
                <a:lnTo>
                  <a:pt x="68300" y="25700"/>
                </a:lnTo>
                <a:lnTo>
                  <a:pt x="68310" y="25690"/>
                </a:lnTo>
                <a:lnTo>
                  <a:pt x="68320" y="25680"/>
                </a:lnTo>
                <a:lnTo>
                  <a:pt x="68340" y="25660"/>
                </a:lnTo>
                <a:lnTo>
                  <a:pt x="68380" y="25640"/>
                </a:lnTo>
                <a:lnTo>
                  <a:pt x="68390" y="25630"/>
                </a:lnTo>
                <a:lnTo>
                  <a:pt x="68410" y="25620"/>
                </a:lnTo>
                <a:lnTo>
                  <a:pt x="68420" y="25620"/>
                </a:lnTo>
                <a:lnTo>
                  <a:pt x="68440" y="25610"/>
                </a:lnTo>
                <a:lnTo>
                  <a:pt x="68460" y="25610"/>
                </a:lnTo>
                <a:lnTo>
                  <a:pt x="68470" y="25610"/>
                </a:lnTo>
                <a:lnTo>
                  <a:pt x="68480" y="25610"/>
                </a:lnTo>
                <a:lnTo>
                  <a:pt x="68490" y="25610"/>
                </a:lnTo>
                <a:lnTo>
                  <a:pt x="68480" y="25620"/>
                </a:lnTo>
                <a:lnTo>
                  <a:pt x="68480" y="25630"/>
                </a:lnTo>
                <a:lnTo>
                  <a:pt x="68480" y="25640"/>
                </a:lnTo>
                <a:lnTo>
                  <a:pt x="68490" y="25640"/>
                </a:lnTo>
                <a:lnTo>
                  <a:pt x="68500" y="25650"/>
                </a:lnTo>
                <a:lnTo>
                  <a:pt x="68510" y="25650"/>
                </a:lnTo>
                <a:lnTo>
                  <a:pt x="68510" y="25660"/>
                </a:lnTo>
                <a:lnTo>
                  <a:pt x="68510" y="25670"/>
                </a:lnTo>
                <a:lnTo>
                  <a:pt x="68520" y="25670"/>
                </a:lnTo>
                <a:lnTo>
                  <a:pt x="68520" y="25660"/>
                </a:lnTo>
                <a:lnTo>
                  <a:pt x="68530" y="25660"/>
                </a:lnTo>
                <a:lnTo>
                  <a:pt x="68530" y="25670"/>
                </a:lnTo>
                <a:lnTo>
                  <a:pt x="68540" y="25670"/>
                </a:lnTo>
                <a:lnTo>
                  <a:pt x="68540" y="25680"/>
                </a:lnTo>
                <a:lnTo>
                  <a:pt x="68540" y="25690"/>
                </a:lnTo>
                <a:lnTo>
                  <a:pt x="68530" y="25690"/>
                </a:lnTo>
                <a:lnTo>
                  <a:pt x="68530" y="25700"/>
                </a:lnTo>
                <a:lnTo>
                  <a:pt x="68540" y="25700"/>
                </a:lnTo>
                <a:lnTo>
                  <a:pt x="68550" y="25700"/>
                </a:lnTo>
                <a:lnTo>
                  <a:pt x="68560" y="25700"/>
                </a:lnTo>
                <a:lnTo>
                  <a:pt x="68560" y="25690"/>
                </a:lnTo>
                <a:lnTo>
                  <a:pt x="68550" y="25690"/>
                </a:lnTo>
                <a:lnTo>
                  <a:pt x="68560" y="25690"/>
                </a:lnTo>
                <a:lnTo>
                  <a:pt x="68560" y="25680"/>
                </a:lnTo>
                <a:lnTo>
                  <a:pt x="68570" y="25690"/>
                </a:lnTo>
                <a:lnTo>
                  <a:pt x="68580" y="25700"/>
                </a:lnTo>
                <a:lnTo>
                  <a:pt x="68590" y="25700"/>
                </a:lnTo>
                <a:lnTo>
                  <a:pt x="68580" y="25710"/>
                </a:lnTo>
                <a:lnTo>
                  <a:pt x="68590" y="25710"/>
                </a:lnTo>
                <a:lnTo>
                  <a:pt x="68590" y="25700"/>
                </a:lnTo>
                <a:lnTo>
                  <a:pt x="68600" y="25700"/>
                </a:lnTo>
                <a:lnTo>
                  <a:pt x="68600" y="25710"/>
                </a:lnTo>
                <a:lnTo>
                  <a:pt x="68610" y="25710"/>
                </a:lnTo>
                <a:lnTo>
                  <a:pt x="68610" y="25720"/>
                </a:lnTo>
                <a:lnTo>
                  <a:pt x="68620" y="25720"/>
                </a:lnTo>
                <a:lnTo>
                  <a:pt x="68620" y="25730"/>
                </a:lnTo>
                <a:lnTo>
                  <a:pt x="68630" y="25740"/>
                </a:lnTo>
                <a:lnTo>
                  <a:pt x="68630" y="25750"/>
                </a:lnTo>
                <a:lnTo>
                  <a:pt x="68640" y="25750"/>
                </a:lnTo>
                <a:lnTo>
                  <a:pt x="68640" y="25740"/>
                </a:lnTo>
                <a:lnTo>
                  <a:pt x="68640" y="25750"/>
                </a:lnTo>
                <a:lnTo>
                  <a:pt x="68630" y="25760"/>
                </a:lnTo>
                <a:lnTo>
                  <a:pt x="68640" y="25760"/>
                </a:lnTo>
                <a:lnTo>
                  <a:pt x="68650" y="25760"/>
                </a:lnTo>
                <a:lnTo>
                  <a:pt x="68640" y="25760"/>
                </a:lnTo>
                <a:lnTo>
                  <a:pt x="68640" y="25750"/>
                </a:lnTo>
                <a:lnTo>
                  <a:pt x="68650" y="25750"/>
                </a:lnTo>
                <a:lnTo>
                  <a:pt x="68650" y="25760"/>
                </a:lnTo>
                <a:lnTo>
                  <a:pt x="68650" y="25750"/>
                </a:lnTo>
                <a:lnTo>
                  <a:pt x="68660" y="25760"/>
                </a:lnTo>
                <a:lnTo>
                  <a:pt x="68660" y="25770"/>
                </a:lnTo>
                <a:lnTo>
                  <a:pt x="68670" y="25770"/>
                </a:lnTo>
                <a:lnTo>
                  <a:pt x="68680" y="25760"/>
                </a:lnTo>
                <a:lnTo>
                  <a:pt x="68700" y="25760"/>
                </a:lnTo>
                <a:lnTo>
                  <a:pt x="68730" y="25770"/>
                </a:lnTo>
                <a:lnTo>
                  <a:pt x="68740" y="25800"/>
                </a:lnTo>
                <a:lnTo>
                  <a:pt x="68770" y="25810"/>
                </a:lnTo>
                <a:lnTo>
                  <a:pt x="68820" y="25820"/>
                </a:lnTo>
                <a:lnTo>
                  <a:pt x="68850" y="25840"/>
                </a:lnTo>
                <a:lnTo>
                  <a:pt x="68860" y="25840"/>
                </a:lnTo>
                <a:lnTo>
                  <a:pt x="68870" y="25850"/>
                </a:lnTo>
                <a:lnTo>
                  <a:pt x="68890" y="25850"/>
                </a:lnTo>
                <a:lnTo>
                  <a:pt x="68900" y="25860"/>
                </a:lnTo>
                <a:lnTo>
                  <a:pt x="68900" y="25910"/>
                </a:lnTo>
                <a:lnTo>
                  <a:pt x="68890" y="25920"/>
                </a:lnTo>
                <a:lnTo>
                  <a:pt x="68900" y="25920"/>
                </a:lnTo>
                <a:lnTo>
                  <a:pt x="68910" y="25920"/>
                </a:lnTo>
                <a:lnTo>
                  <a:pt x="68910" y="25930"/>
                </a:lnTo>
                <a:lnTo>
                  <a:pt x="68920" y="25930"/>
                </a:lnTo>
                <a:lnTo>
                  <a:pt x="68920" y="25940"/>
                </a:lnTo>
                <a:lnTo>
                  <a:pt x="68920" y="25950"/>
                </a:lnTo>
                <a:lnTo>
                  <a:pt x="68920" y="25960"/>
                </a:lnTo>
                <a:lnTo>
                  <a:pt x="68930" y="25960"/>
                </a:lnTo>
                <a:lnTo>
                  <a:pt x="68930" y="25950"/>
                </a:lnTo>
                <a:lnTo>
                  <a:pt x="68940" y="25950"/>
                </a:lnTo>
                <a:lnTo>
                  <a:pt x="68950" y="25950"/>
                </a:lnTo>
                <a:lnTo>
                  <a:pt x="68960" y="25960"/>
                </a:lnTo>
                <a:lnTo>
                  <a:pt x="68970" y="25960"/>
                </a:lnTo>
                <a:lnTo>
                  <a:pt x="68970" y="25970"/>
                </a:lnTo>
                <a:lnTo>
                  <a:pt x="68970" y="25980"/>
                </a:lnTo>
                <a:lnTo>
                  <a:pt x="68960" y="25980"/>
                </a:lnTo>
                <a:lnTo>
                  <a:pt x="68970" y="25990"/>
                </a:lnTo>
                <a:lnTo>
                  <a:pt x="68970" y="26000"/>
                </a:lnTo>
                <a:lnTo>
                  <a:pt x="68980" y="26000"/>
                </a:lnTo>
                <a:lnTo>
                  <a:pt x="68980" y="25990"/>
                </a:lnTo>
                <a:lnTo>
                  <a:pt x="68990" y="25990"/>
                </a:lnTo>
                <a:lnTo>
                  <a:pt x="68990" y="25980"/>
                </a:lnTo>
                <a:lnTo>
                  <a:pt x="68990" y="25990"/>
                </a:lnTo>
                <a:lnTo>
                  <a:pt x="69000" y="25990"/>
                </a:lnTo>
                <a:lnTo>
                  <a:pt x="69000" y="26000"/>
                </a:lnTo>
                <a:lnTo>
                  <a:pt x="69010" y="26000"/>
                </a:lnTo>
                <a:lnTo>
                  <a:pt x="69020" y="26000"/>
                </a:lnTo>
                <a:lnTo>
                  <a:pt x="69020" y="25990"/>
                </a:lnTo>
                <a:lnTo>
                  <a:pt x="69020" y="25980"/>
                </a:lnTo>
                <a:lnTo>
                  <a:pt x="69030" y="25980"/>
                </a:lnTo>
                <a:lnTo>
                  <a:pt x="69040" y="25990"/>
                </a:lnTo>
                <a:lnTo>
                  <a:pt x="69040" y="25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