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Ludzas novads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Latvia • State Map | Fully Editable Vector Shape</a:t>
            </a:r>
          </a:p>
        </p:txBody>
      </p:sp>
      <p:sp>
        <p:nvSpPr>
          <p:cNvPr id="101" name="Ludzas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93490" y="47260"/>
                </a:moveTo>
                <a:lnTo>
                  <a:pt x="93500" y="47180"/>
                </a:lnTo>
                <a:lnTo>
                  <a:pt x="93490" y="47170"/>
                </a:lnTo>
                <a:lnTo>
                  <a:pt x="93480" y="47160"/>
                </a:lnTo>
                <a:lnTo>
                  <a:pt x="93470" y="47160"/>
                </a:lnTo>
                <a:lnTo>
                  <a:pt x="93450" y="47110"/>
                </a:lnTo>
                <a:lnTo>
                  <a:pt x="93440" y="47100"/>
                </a:lnTo>
                <a:lnTo>
                  <a:pt x="93430" y="47100"/>
                </a:lnTo>
                <a:lnTo>
                  <a:pt x="93430" y="47090"/>
                </a:lnTo>
                <a:lnTo>
                  <a:pt x="93420" y="47090"/>
                </a:lnTo>
                <a:lnTo>
                  <a:pt x="93410" y="47080"/>
                </a:lnTo>
                <a:lnTo>
                  <a:pt x="93410" y="47070"/>
                </a:lnTo>
                <a:lnTo>
                  <a:pt x="93400" y="47060"/>
                </a:lnTo>
                <a:lnTo>
                  <a:pt x="93400" y="47050"/>
                </a:lnTo>
                <a:lnTo>
                  <a:pt x="93380" y="47050"/>
                </a:lnTo>
                <a:lnTo>
                  <a:pt x="93370" y="47050"/>
                </a:lnTo>
                <a:lnTo>
                  <a:pt x="93360" y="47050"/>
                </a:lnTo>
                <a:lnTo>
                  <a:pt x="93310" y="47050"/>
                </a:lnTo>
                <a:lnTo>
                  <a:pt x="93290" y="47020"/>
                </a:lnTo>
                <a:lnTo>
                  <a:pt x="93270" y="47000"/>
                </a:lnTo>
                <a:lnTo>
                  <a:pt x="93210" y="46920"/>
                </a:lnTo>
                <a:lnTo>
                  <a:pt x="93190" y="46900"/>
                </a:lnTo>
                <a:lnTo>
                  <a:pt x="93190" y="46890"/>
                </a:lnTo>
                <a:lnTo>
                  <a:pt x="93200" y="46880"/>
                </a:lnTo>
                <a:lnTo>
                  <a:pt x="93220" y="46870"/>
                </a:lnTo>
                <a:lnTo>
                  <a:pt x="93230" y="46860"/>
                </a:lnTo>
                <a:lnTo>
                  <a:pt x="93240" y="46850"/>
                </a:lnTo>
                <a:lnTo>
                  <a:pt x="93280" y="46830"/>
                </a:lnTo>
                <a:lnTo>
                  <a:pt x="93340" y="46800"/>
                </a:lnTo>
                <a:lnTo>
                  <a:pt x="93350" y="46790"/>
                </a:lnTo>
                <a:lnTo>
                  <a:pt x="93370" y="46780"/>
                </a:lnTo>
                <a:lnTo>
                  <a:pt x="93390" y="46760"/>
                </a:lnTo>
                <a:lnTo>
                  <a:pt x="93420" y="46740"/>
                </a:lnTo>
                <a:lnTo>
                  <a:pt x="93460" y="46710"/>
                </a:lnTo>
                <a:lnTo>
                  <a:pt x="93410" y="46630"/>
                </a:lnTo>
                <a:lnTo>
                  <a:pt x="93440" y="46610"/>
                </a:lnTo>
                <a:lnTo>
                  <a:pt x="93460" y="46590"/>
                </a:lnTo>
                <a:lnTo>
                  <a:pt x="93510" y="46550"/>
                </a:lnTo>
                <a:lnTo>
                  <a:pt x="93540" y="46530"/>
                </a:lnTo>
                <a:lnTo>
                  <a:pt x="93570" y="46510"/>
                </a:lnTo>
                <a:lnTo>
                  <a:pt x="93610" y="46480"/>
                </a:lnTo>
                <a:lnTo>
                  <a:pt x="93610" y="46460"/>
                </a:lnTo>
                <a:lnTo>
                  <a:pt x="93610" y="46440"/>
                </a:lnTo>
                <a:lnTo>
                  <a:pt x="93600" y="46380"/>
                </a:lnTo>
                <a:lnTo>
                  <a:pt x="93600" y="46360"/>
                </a:lnTo>
                <a:lnTo>
                  <a:pt x="93600" y="46350"/>
                </a:lnTo>
                <a:lnTo>
                  <a:pt x="93600" y="46330"/>
                </a:lnTo>
                <a:lnTo>
                  <a:pt x="93600" y="46310"/>
                </a:lnTo>
                <a:lnTo>
                  <a:pt x="93600" y="46290"/>
                </a:lnTo>
                <a:lnTo>
                  <a:pt x="93600" y="46250"/>
                </a:lnTo>
                <a:lnTo>
                  <a:pt x="93620" y="46210"/>
                </a:lnTo>
                <a:lnTo>
                  <a:pt x="93630" y="46210"/>
                </a:lnTo>
                <a:lnTo>
                  <a:pt x="93640" y="46190"/>
                </a:lnTo>
                <a:lnTo>
                  <a:pt x="93650" y="46180"/>
                </a:lnTo>
                <a:lnTo>
                  <a:pt x="93660" y="46160"/>
                </a:lnTo>
                <a:lnTo>
                  <a:pt x="93670" y="46150"/>
                </a:lnTo>
                <a:lnTo>
                  <a:pt x="93690" y="46120"/>
                </a:lnTo>
                <a:lnTo>
                  <a:pt x="93700" y="46110"/>
                </a:lnTo>
                <a:lnTo>
                  <a:pt x="93720" y="46080"/>
                </a:lnTo>
                <a:lnTo>
                  <a:pt x="93730" y="46070"/>
                </a:lnTo>
                <a:lnTo>
                  <a:pt x="93750" y="46050"/>
                </a:lnTo>
                <a:lnTo>
                  <a:pt x="93780" y="46030"/>
                </a:lnTo>
                <a:lnTo>
                  <a:pt x="93800" y="46010"/>
                </a:lnTo>
                <a:lnTo>
                  <a:pt x="93830" y="46000"/>
                </a:lnTo>
                <a:lnTo>
                  <a:pt x="93840" y="45990"/>
                </a:lnTo>
                <a:lnTo>
                  <a:pt x="93860" y="45970"/>
                </a:lnTo>
                <a:lnTo>
                  <a:pt x="93870" y="45970"/>
                </a:lnTo>
                <a:lnTo>
                  <a:pt x="93910" y="45910"/>
                </a:lnTo>
                <a:lnTo>
                  <a:pt x="93930" y="45870"/>
                </a:lnTo>
                <a:lnTo>
                  <a:pt x="93920" y="45860"/>
                </a:lnTo>
                <a:lnTo>
                  <a:pt x="93910" y="45860"/>
                </a:lnTo>
                <a:lnTo>
                  <a:pt x="93900" y="45850"/>
                </a:lnTo>
                <a:lnTo>
                  <a:pt x="93890" y="45840"/>
                </a:lnTo>
                <a:lnTo>
                  <a:pt x="93880" y="45840"/>
                </a:lnTo>
                <a:lnTo>
                  <a:pt x="93870" y="45830"/>
                </a:lnTo>
                <a:lnTo>
                  <a:pt x="93860" y="45820"/>
                </a:lnTo>
                <a:lnTo>
                  <a:pt x="93840" y="45810"/>
                </a:lnTo>
                <a:lnTo>
                  <a:pt x="93810" y="45790"/>
                </a:lnTo>
                <a:lnTo>
                  <a:pt x="93800" y="45780"/>
                </a:lnTo>
                <a:lnTo>
                  <a:pt x="93790" y="45770"/>
                </a:lnTo>
                <a:lnTo>
                  <a:pt x="93780" y="45770"/>
                </a:lnTo>
                <a:lnTo>
                  <a:pt x="93730" y="45730"/>
                </a:lnTo>
                <a:lnTo>
                  <a:pt x="93670" y="45680"/>
                </a:lnTo>
                <a:lnTo>
                  <a:pt x="93650" y="45690"/>
                </a:lnTo>
                <a:lnTo>
                  <a:pt x="93610" y="45730"/>
                </a:lnTo>
                <a:lnTo>
                  <a:pt x="93600" y="45730"/>
                </a:lnTo>
                <a:lnTo>
                  <a:pt x="93600" y="45750"/>
                </a:lnTo>
                <a:lnTo>
                  <a:pt x="93590" y="45750"/>
                </a:lnTo>
                <a:lnTo>
                  <a:pt x="93620" y="45750"/>
                </a:lnTo>
                <a:lnTo>
                  <a:pt x="93650" y="45790"/>
                </a:lnTo>
                <a:lnTo>
                  <a:pt x="93650" y="45840"/>
                </a:lnTo>
                <a:lnTo>
                  <a:pt x="93650" y="45850"/>
                </a:lnTo>
                <a:lnTo>
                  <a:pt x="93650" y="45860"/>
                </a:lnTo>
                <a:lnTo>
                  <a:pt x="93630" y="45880"/>
                </a:lnTo>
                <a:lnTo>
                  <a:pt x="93590" y="45890"/>
                </a:lnTo>
                <a:lnTo>
                  <a:pt x="93580" y="45900"/>
                </a:lnTo>
                <a:lnTo>
                  <a:pt x="93570" y="45930"/>
                </a:lnTo>
                <a:lnTo>
                  <a:pt x="93570" y="45950"/>
                </a:lnTo>
                <a:lnTo>
                  <a:pt x="93550" y="45950"/>
                </a:lnTo>
                <a:lnTo>
                  <a:pt x="93520" y="45950"/>
                </a:lnTo>
                <a:lnTo>
                  <a:pt x="93470" y="45940"/>
                </a:lnTo>
                <a:lnTo>
                  <a:pt x="93430" y="45940"/>
                </a:lnTo>
                <a:lnTo>
                  <a:pt x="93410" y="45920"/>
                </a:lnTo>
                <a:lnTo>
                  <a:pt x="93420" y="45890"/>
                </a:lnTo>
                <a:lnTo>
                  <a:pt x="93420" y="45880"/>
                </a:lnTo>
                <a:lnTo>
                  <a:pt x="93420" y="45860"/>
                </a:lnTo>
                <a:lnTo>
                  <a:pt x="93390" y="45820"/>
                </a:lnTo>
                <a:lnTo>
                  <a:pt x="93380" y="45800"/>
                </a:lnTo>
                <a:lnTo>
                  <a:pt x="93390" y="45790"/>
                </a:lnTo>
                <a:lnTo>
                  <a:pt x="93410" y="45760"/>
                </a:lnTo>
                <a:lnTo>
                  <a:pt x="93430" y="45740"/>
                </a:lnTo>
                <a:lnTo>
                  <a:pt x="93460" y="45710"/>
                </a:lnTo>
                <a:lnTo>
                  <a:pt x="93510" y="45690"/>
                </a:lnTo>
                <a:lnTo>
                  <a:pt x="93480" y="45640"/>
                </a:lnTo>
                <a:lnTo>
                  <a:pt x="93480" y="45630"/>
                </a:lnTo>
                <a:lnTo>
                  <a:pt x="93480" y="45610"/>
                </a:lnTo>
                <a:lnTo>
                  <a:pt x="93470" y="45600"/>
                </a:lnTo>
                <a:lnTo>
                  <a:pt x="93420" y="45610"/>
                </a:lnTo>
                <a:lnTo>
                  <a:pt x="93420" y="45620"/>
                </a:lnTo>
                <a:lnTo>
                  <a:pt x="93420" y="45630"/>
                </a:lnTo>
                <a:lnTo>
                  <a:pt x="93390" y="45680"/>
                </a:lnTo>
                <a:lnTo>
                  <a:pt x="93380" y="45690"/>
                </a:lnTo>
                <a:lnTo>
                  <a:pt x="93330" y="45730"/>
                </a:lnTo>
                <a:lnTo>
                  <a:pt x="93320" y="45720"/>
                </a:lnTo>
                <a:lnTo>
                  <a:pt x="93280" y="45640"/>
                </a:lnTo>
                <a:lnTo>
                  <a:pt x="93290" y="45620"/>
                </a:lnTo>
                <a:lnTo>
                  <a:pt x="93280" y="45610"/>
                </a:lnTo>
                <a:lnTo>
                  <a:pt x="93250" y="45580"/>
                </a:lnTo>
                <a:lnTo>
                  <a:pt x="93230" y="45600"/>
                </a:lnTo>
                <a:lnTo>
                  <a:pt x="93190" y="45610"/>
                </a:lnTo>
                <a:lnTo>
                  <a:pt x="93190" y="45630"/>
                </a:lnTo>
                <a:lnTo>
                  <a:pt x="93200" y="45660"/>
                </a:lnTo>
                <a:lnTo>
                  <a:pt x="93170" y="45670"/>
                </a:lnTo>
                <a:lnTo>
                  <a:pt x="93160" y="45680"/>
                </a:lnTo>
                <a:lnTo>
                  <a:pt x="93110" y="45700"/>
                </a:lnTo>
                <a:lnTo>
                  <a:pt x="93090" y="45690"/>
                </a:lnTo>
                <a:lnTo>
                  <a:pt x="93030" y="45650"/>
                </a:lnTo>
                <a:lnTo>
                  <a:pt x="93030" y="45660"/>
                </a:lnTo>
                <a:lnTo>
                  <a:pt x="93020" y="45660"/>
                </a:lnTo>
                <a:lnTo>
                  <a:pt x="93020" y="45670"/>
                </a:lnTo>
                <a:lnTo>
                  <a:pt x="93020" y="45680"/>
                </a:lnTo>
                <a:lnTo>
                  <a:pt x="93010" y="45690"/>
                </a:lnTo>
                <a:lnTo>
                  <a:pt x="93010" y="45700"/>
                </a:lnTo>
                <a:lnTo>
                  <a:pt x="93000" y="45700"/>
                </a:lnTo>
                <a:lnTo>
                  <a:pt x="93000" y="45710"/>
                </a:lnTo>
                <a:lnTo>
                  <a:pt x="92990" y="45710"/>
                </a:lnTo>
                <a:lnTo>
                  <a:pt x="92980" y="45720"/>
                </a:lnTo>
                <a:lnTo>
                  <a:pt x="92980" y="45730"/>
                </a:lnTo>
                <a:lnTo>
                  <a:pt x="92970" y="45740"/>
                </a:lnTo>
                <a:lnTo>
                  <a:pt x="92960" y="45740"/>
                </a:lnTo>
                <a:lnTo>
                  <a:pt x="92950" y="45750"/>
                </a:lnTo>
                <a:lnTo>
                  <a:pt x="92940" y="45750"/>
                </a:lnTo>
                <a:lnTo>
                  <a:pt x="92940" y="45740"/>
                </a:lnTo>
                <a:lnTo>
                  <a:pt x="92940" y="45750"/>
                </a:lnTo>
                <a:lnTo>
                  <a:pt x="92930" y="45750"/>
                </a:lnTo>
                <a:lnTo>
                  <a:pt x="92920" y="45760"/>
                </a:lnTo>
                <a:lnTo>
                  <a:pt x="92910" y="45760"/>
                </a:lnTo>
                <a:lnTo>
                  <a:pt x="92900" y="45760"/>
                </a:lnTo>
                <a:lnTo>
                  <a:pt x="92890" y="45760"/>
                </a:lnTo>
                <a:lnTo>
                  <a:pt x="92880" y="45760"/>
                </a:lnTo>
                <a:lnTo>
                  <a:pt x="92870" y="45760"/>
                </a:lnTo>
                <a:lnTo>
                  <a:pt x="92860" y="45770"/>
                </a:lnTo>
                <a:lnTo>
                  <a:pt x="92850" y="45770"/>
                </a:lnTo>
                <a:lnTo>
                  <a:pt x="92840" y="45760"/>
                </a:lnTo>
                <a:lnTo>
                  <a:pt x="92830" y="45770"/>
                </a:lnTo>
                <a:lnTo>
                  <a:pt x="92810" y="45770"/>
                </a:lnTo>
                <a:lnTo>
                  <a:pt x="92800" y="45780"/>
                </a:lnTo>
                <a:lnTo>
                  <a:pt x="92800" y="45790"/>
                </a:lnTo>
                <a:lnTo>
                  <a:pt x="92800" y="45800"/>
                </a:lnTo>
                <a:lnTo>
                  <a:pt x="92800" y="45810"/>
                </a:lnTo>
                <a:lnTo>
                  <a:pt x="92810" y="45820"/>
                </a:lnTo>
                <a:lnTo>
                  <a:pt x="92810" y="45830"/>
                </a:lnTo>
                <a:lnTo>
                  <a:pt x="92800" y="45830"/>
                </a:lnTo>
                <a:lnTo>
                  <a:pt x="92780" y="45840"/>
                </a:lnTo>
                <a:lnTo>
                  <a:pt x="92780" y="45830"/>
                </a:lnTo>
                <a:lnTo>
                  <a:pt x="92770" y="45830"/>
                </a:lnTo>
                <a:lnTo>
                  <a:pt x="92770" y="45840"/>
                </a:lnTo>
                <a:lnTo>
                  <a:pt x="92770" y="45860"/>
                </a:lnTo>
                <a:lnTo>
                  <a:pt x="92770" y="45870"/>
                </a:lnTo>
                <a:lnTo>
                  <a:pt x="92770" y="45890"/>
                </a:lnTo>
                <a:lnTo>
                  <a:pt x="92770" y="45900"/>
                </a:lnTo>
                <a:lnTo>
                  <a:pt x="92760" y="45900"/>
                </a:lnTo>
                <a:lnTo>
                  <a:pt x="92760" y="45920"/>
                </a:lnTo>
                <a:lnTo>
                  <a:pt x="92760" y="45930"/>
                </a:lnTo>
                <a:lnTo>
                  <a:pt x="92770" y="45930"/>
                </a:lnTo>
                <a:lnTo>
                  <a:pt x="92770" y="45940"/>
                </a:lnTo>
                <a:lnTo>
                  <a:pt x="92740" y="45930"/>
                </a:lnTo>
                <a:lnTo>
                  <a:pt x="92660" y="45940"/>
                </a:lnTo>
                <a:lnTo>
                  <a:pt x="92640" y="45950"/>
                </a:lnTo>
                <a:lnTo>
                  <a:pt x="92580" y="45970"/>
                </a:lnTo>
                <a:lnTo>
                  <a:pt x="92570" y="45980"/>
                </a:lnTo>
                <a:lnTo>
                  <a:pt x="92510" y="46080"/>
                </a:lnTo>
                <a:lnTo>
                  <a:pt x="92500" y="46080"/>
                </a:lnTo>
                <a:lnTo>
                  <a:pt x="92430" y="46090"/>
                </a:lnTo>
                <a:lnTo>
                  <a:pt x="92380" y="46110"/>
                </a:lnTo>
                <a:lnTo>
                  <a:pt x="92360" y="46110"/>
                </a:lnTo>
                <a:lnTo>
                  <a:pt x="92350" y="46110"/>
                </a:lnTo>
                <a:lnTo>
                  <a:pt x="92340" y="46110"/>
                </a:lnTo>
                <a:lnTo>
                  <a:pt x="92330" y="46110"/>
                </a:lnTo>
                <a:lnTo>
                  <a:pt x="92320" y="46110"/>
                </a:lnTo>
                <a:lnTo>
                  <a:pt x="92320" y="46120"/>
                </a:lnTo>
                <a:lnTo>
                  <a:pt x="92310" y="46120"/>
                </a:lnTo>
                <a:lnTo>
                  <a:pt x="92310" y="46130"/>
                </a:lnTo>
                <a:lnTo>
                  <a:pt x="92300" y="46130"/>
                </a:lnTo>
                <a:lnTo>
                  <a:pt x="92290" y="46130"/>
                </a:lnTo>
                <a:lnTo>
                  <a:pt x="92270" y="46130"/>
                </a:lnTo>
                <a:lnTo>
                  <a:pt x="92260" y="46130"/>
                </a:lnTo>
                <a:lnTo>
                  <a:pt x="92250" y="46130"/>
                </a:lnTo>
                <a:lnTo>
                  <a:pt x="92240" y="46130"/>
                </a:lnTo>
                <a:lnTo>
                  <a:pt x="92230" y="46130"/>
                </a:lnTo>
                <a:lnTo>
                  <a:pt x="92210" y="46100"/>
                </a:lnTo>
                <a:lnTo>
                  <a:pt x="92180" y="46090"/>
                </a:lnTo>
                <a:lnTo>
                  <a:pt x="92150" y="46060"/>
                </a:lnTo>
                <a:lnTo>
                  <a:pt x="92140" y="46050"/>
                </a:lnTo>
                <a:lnTo>
                  <a:pt x="92130" y="46050"/>
                </a:lnTo>
                <a:lnTo>
                  <a:pt x="92080" y="46020"/>
                </a:lnTo>
                <a:lnTo>
                  <a:pt x="92070" y="46050"/>
                </a:lnTo>
                <a:lnTo>
                  <a:pt x="92060" y="46060"/>
                </a:lnTo>
                <a:lnTo>
                  <a:pt x="92030" y="46050"/>
                </a:lnTo>
                <a:lnTo>
                  <a:pt x="91980" y="46040"/>
                </a:lnTo>
                <a:lnTo>
                  <a:pt x="91960" y="46060"/>
                </a:lnTo>
                <a:lnTo>
                  <a:pt x="91900" y="46100"/>
                </a:lnTo>
                <a:lnTo>
                  <a:pt x="91880" y="46120"/>
                </a:lnTo>
                <a:lnTo>
                  <a:pt x="91870" y="46130"/>
                </a:lnTo>
                <a:lnTo>
                  <a:pt x="91860" y="46140"/>
                </a:lnTo>
                <a:lnTo>
                  <a:pt x="91820" y="46180"/>
                </a:lnTo>
                <a:lnTo>
                  <a:pt x="91810" y="46180"/>
                </a:lnTo>
                <a:lnTo>
                  <a:pt x="91800" y="46180"/>
                </a:lnTo>
                <a:lnTo>
                  <a:pt x="91750" y="46190"/>
                </a:lnTo>
                <a:lnTo>
                  <a:pt x="91740" y="46200"/>
                </a:lnTo>
                <a:lnTo>
                  <a:pt x="91710" y="46200"/>
                </a:lnTo>
                <a:lnTo>
                  <a:pt x="91690" y="46210"/>
                </a:lnTo>
                <a:lnTo>
                  <a:pt x="91680" y="46210"/>
                </a:lnTo>
                <a:lnTo>
                  <a:pt x="91660" y="46250"/>
                </a:lnTo>
                <a:lnTo>
                  <a:pt x="91650" y="46250"/>
                </a:lnTo>
                <a:lnTo>
                  <a:pt x="91650" y="46270"/>
                </a:lnTo>
                <a:lnTo>
                  <a:pt x="91660" y="46310"/>
                </a:lnTo>
                <a:lnTo>
                  <a:pt x="91670" y="46330"/>
                </a:lnTo>
                <a:lnTo>
                  <a:pt x="91670" y="46340"/>
                </a:lnTo>
                <a:lnTo>
                  <a:pt x="91670" y="46370"/>
                </a:lnTo>
                <a:lnTo>
                  <a:pt x="91680" y="46400"/>
                </a:lnTo>
                <a:lnTo>
                  <a:pt x="91650" y="46430"/>
                </a:lnTo>
                <a:lnTo>
                  <a:pt x="91640" y="46430"/>
                </a:lnTo>
                <a:lnTo>
                  <a:pt x="91630" y="46440"/>
                </a:lnTo>
                <a:lnTo>
                  <a:pt x="91610" y="46450"/>
                </a:lnTo>
                <a:lnTo>
                  <a:pt x="91580" y="46470"/>
                </a:lnTo>
                <a:lnTo>
                  <a:pt x="91550" y="46480"/>
                </a:lnTo>
                <a:lnTo>
                  <a:pt x="91520" y="46460"/>
                </a:lnTo>
                <a:lnTo>
                  <a:pt x="91510" y="46440"/>
                </a:lnTo>
                <a:lnTo>
                  <a:pt x="91500" y="46430"/>
                </a:lnTo>
                <a:lnTo>
                  <a:pt x="91450" y="46380"/>
                </a:lnTo>
                <a:lnTo>
                  <a:pt x="91440" y="46370"/>
                </a:lnTo>
                <a:lnTo>
                  <a:pt x="91400" y="46350"/>
                </a:lnTo>
                <a:lnTo>
                  <a:pt x="91400" y="46340"/>
                </a:lnTo>
                <a:lnTo>
                  <a:pt x="91430" y="46290"/>
                </a:lnTo>
                <a:lnTo>
                  <a:pt x="91430" y="46200"/>
                </a:lnTo>
                <a:lnTo>
                  <a:pt x="91380" y="46160"/>
                </a:lnTo>
                <a:lnTo>
                  <a:pt x="91370" y="46140"/>
                </a:lnTo>
                <a:lnTo>
                  <a:pt x="91340" y="46120"/>
                </a:lnTo>
                <a:lnTo>
                  <a:pt x="91330" y="46120"/>
                </a:lnTo>
                <a:lnTo>
                  <a:pt x="91310" y="46110"/>
                </a:lnTo>
                <a:lnTo>
                  <a:pt x="91290" y="46110"/>
                </a:lnTo>
                <a:lnTo>
                  <a:pt x="91290" y="46100"/>
                </a:lnTo>
                <a:lnTo>
                  <a:pt x="91260" y="46120"/>
                </a:lnTo>
                <a:lnTo>
                  <a:pt x="91200" y="46180"/>
                </a:lnTo>
                <a:lnTo>
                  <a:pt x="91160" y="46220"/>
                </a:lnTo>
                <a:lnTo>
                  <a:pt x="91150" y="46230"/>
                </a:lnTo>
                <a:lnTo>
                  <a:pt x="91130" y="46250"/>
                </a:lnTo>
                <a:lnTo>
                  <a:pt x="91120" y="46260"/>
                </a:lnTo>
                <a:lnTo>
                  <a:pt x="91090" y="46270"/>
                </a:lnTo>
                <a:lnTo>
                  <a:pt x="91050" y="46280"/>
                </a:lnTo>
                <a:lnTo>
                  <a:pt x="91040" y="46290"/>
                </a:lnTo>
                <a:lnTo>
                  <a:pt x="91010" y="46360"/>
                </a:lnTo>
                <a:lnTo>
                  <a:pt x="91000" y="46390"/>
                </a:lnTo>
                <a:lnTo>
                  <a:pt x="90990" y="46410"/>
                </a:lnTo>
                <a:lnTo>
                  <a:pt x="90950" y="46480"/>
                </a:lnTo>
                <a:lnTo>
                  <a:pt x="90930" y="46500"/>
                </a:lnTo>
                <a:lnTo>
                  <a:pt x="90900" y="46500"/>
                </a:lnTo>
                <a:lnTo>
                  <a:pt x="90870" y="46510"/>
                </a:lnTo>
                <a:lnTo>
                  <a:pt x="90850" y="46520"/>
                </a:lnTo>
                <a:lnTo>
                  <a:pt x="90840" y="46520"/>
                </a:lnTo>
                <a:lnTo>
                  <a:pt x="90830" y="46520"/>
                </a:lnTo>
                <a:lnTo>
                  <a:pt x="90830" y="46510"/>
                </a:lnTo>
                <a:lnTo>
                  <a:pt x="90810" y="46480"/>
                </a:lnTo>
                <a:lnTo>
                  <a:pt x="90800" y="46470"/>
                </a:lnTo>
                <a:lnTo>
                  <a:pt x="90790" y="46450"/>
                </a:lnTo>
                <a:lnTo>
                  <a:pt x="90770" y="46430"/>
                </a:lnTo>
                <a:lnTo>
                  <a:pt x="90770" y="46420"/>
                </a:lnTo>
                <a:lnTo>
                  <a:pt x="90770" y="46400"/>
                </a:lnTo>
                <a:lnTo>
                  <a:pt x="90760" y="46360"/>
                </a:lnTo>
                <a:lnTo>
                  <a:pt x="90760" y="46350"/>
                </a:lnTo>
                <a:lnTo>
                  <a:pt x="90740" y="46320"/>
                </a:lnTo>
                <a:lnTo>
                  <a:pt x="90730" y="46300"/>
                </a:lnTo>
                <a:lnTo>
                  <a:pt x="90690" y="46280"/>
                </a:lnTo>
                <a:lnTo>
                  <a:pt x="90670" y="46330"/>
                </a:lnTo>
                <a:lnTo>
                  <a:pt x="90660" y="46350"/>
                </a:lnTo>
                <a:lnTo>
                  <a:pt x="90650" y="46380"/>
                </a:lnTo>
                <a:lnTo>
                  <a:pt x="90600" y="46370"/>
                </a:lnTo>
                <a:lnTo>
                  <a:pt x="90580" y="46370"/>
                </a:lnTo>
                <a:lnTo>
                  <a:pt x="90580" y="46360"/>
                </a:lnTo>
                <a:lnTo>
                  <a:pt x="90550" y="46350"/>
                </a:lnTo>
                <a:lnTo>
                  <a:pt x="90530" y="46340"/>
                </a:lnTo>
                <a:lnTo>
                  <a:pt x="90500" y="46330"/>
                </a:lnTo>
                <a:lnTo>
                  <a:pt x="90500" y="46320"/>
                </a:lnTo>
                <a:lnTo>
                  <a:pt x="90490" y="46300"/>
                </a:lnTo>
                <a:lnTo>
                  <a:pt x="90490" y="46270"/>
                </a:lnTo>
                <a:lnTo>
                  <a:pt x="90460" y="46270"/>
                </a:lnTo>
                <a:lnTo>
                  <a:pt x="90460" y="46200"/>
                </a:lnTo>
                <a:lnTo>
                  <a:pt x="90460" y="46140"/>
                </a:lnTo>
                <a:lnTo>
                  <a:pt x="90460" y="46130"/>
                </a:lnTo>
                <a:lnTo>
                  <a:pt x="90440" y="46110"/>
                </a:lnTo>
                <a:lnTo>
                  <a:pt x="90430" y="46120"/>
                </a:lnTo>
                <a:lnTo>
                  <a:pt x="90390" y="46120"/>
                </a:lnTo>
                <a:lnTo>
                  <a:pt x="90370" y="46120"/>
                </a:lnTo>
                <a:lnTo>
                  <a:pt x="90360" y="46110"/>
                </a:lnTo>
                <a:lnTo>
                  <a:pt x="90320" y="46060"/>
                </a:lnTo>
                <a:lnTo>
                  <a:pt x="90300" y="46060"/>
                </a:lnTo>
                <a:lnTo>
                  <a:pt x="90280" y="46070"/>
                </a:lnTo>
                <a:lnTo>
                  <a:pt x="90260" y="46070"/>
                </a:lnTo>
                <a:lnTo>
                  <a:pt x="90240" y="46070"/>
                </a:lnTo>
                <a:lnTo>
                  <a:pt x="90220" y="46070"/>
                </a:lnTo>
                <a:lnTo>
                  <a:pt x="90190" y="46070"/>
                </a:lnTo>
                <a:lnTo>
                  <a:pt x="90150" y="46080"/>
                </a:lnTo>
                <a:lnTo>
                  <a:pt x="90110" y="46080"/>
                </a:lnTo>
                <a:lnTo>
                  <a:pt x="90100" y="46080"/>
                </a:lnTo>
                <a:lnTo>
                  <a:pt x="90090" y="46070"/>
                </a:lnTo>
                <a:lnTo>
                  <a:pt x="90080" y="46070"/>
                </a:lnTo>
                <a:lnTo>
                  <a:pt x="90080" y="46080"/>
                </a:lnTo>
                <a:lnTo>
                  <a:pt x="90070" y="46080"/>
                </a:lnTo>
                <a:lnTo>
                  <a:pt x="90070" y="46090"/>
                </a:lnTo>
                <a:lnTo>
                  <a:pt x="90060" y="46090"/>
                </a:lnTo>
                <a:lnTo>
                  <a:pt x="90060" y="46100"/>
                </a:lnTo>
                <a:lnTo>
                  <a:pt x="90050" y="46100"/>
                </a:lnTo>
                <a:lnTo>
                  <a:pt x="90040" y="46100"/>
                </a:lnTo>
                <a:lnTo>
                  <a:pt x="90030" y="46100"/>
                </a:lnTo>
                <a:lnTo>
                  <a:pt x="90030" y="46090"/>
                </a:lnTo>
                <a:lnTo>
                  <a:pt x="90020" y="46090"/>
                </a:lnTo>
                <a:lnTo>
                  <a:pt x="90020" y="46100"/>
                </a:lnTo>
                <a:lnTo>
                  <a:pt x="90010" y="46090"/>
                </a:lnTo>
                <a:lnTo>
                  <a:pt x="90000" y="46090"/>
                </a:lnTo>
                <a:lnTo>
                  <a:pt x="90000" y="46080"/>
                </a:lnTo>
                <a:lnTo>
                  <a:pt x="89990" y="46080"/>
                </a:lnTo>
                <a:lnTo>
                  <a:pt x="90000" y="46080"/>
                </a:lnTo>
                <a:lnTo>
                  <a:pt x="89990" y="46070"/>
                </a:lnTo>
                <a:lnTo>
                  <a:pt x="89980" y="46070"/>
                </a:lnTo>
                <a:lnTo>
                  <a:pt x="89980" y="46060"/>
                </a:lnTo>
                <a:lnTo>
                  <a:pt x="89970" y="46070"/>
                </a:lnTo>
                <a:lnTo>
                  <a:pt x="89970" y="46060"/>
                </a:lnTo>
                <a:lnTo>
                  <a:pt x="89960" y="46060"/>
                </a:lnTo>
                <a:lnTo>
                  <a:pt x="89960" y="46050"/>
                </a:lnTo>
                <a:lnTo>
                  <a:pt x="89950" y="46050"/>
                </a:lnTo>
                <a:lnTo>
                  <a:pt x="89940" y="46050"/>
                </a:lnTo>
                <a:lnTo>
                  <a:pt x="89930" y="46040"/>
                </a:lnTo>
                <a:lnTo>
                  <a:pt x="89930" y="46030"/>
                </a:lnTo>
                <a:lnTo>
                  <a:pt x="89930" y="46020"/>
                </a:lnTo>
                <a:lnTo>
                  <a:pt x="89930" y="46010"/>
                </a:lnTo>
                <a:lnTo>
                  <a:pt x="89920" y="46010"/>
                </a:lnTo>
                <a:lnTo>
                  <a:pt x="89920" y="46000"/>
                </a:lnTo>
                <a:lnTo>
                  <a:pt x="89910" y="46000"/>
                </a:lnTo>
                <a:lnTo>
                  <a:pt x="89900" y="46000"/>
                </a:lnTo>
                <a:lnTo>
                  <a:pt x="89900" y="46010"/>
                </a:lnTo>
                <a:lnTo>
                  <a:pt x="89890" y="46010"/>
                </a:lnTo>
                <a:lnTo>
                  <a:pt x="89880" y="46010"/>
                </a:lnTo>
                <a:lnTo>
                  <a:pt x="89870" y="46010"/>
                </a:lnTo>
                <a:lnTo>
                  <a:pt x="89860" y="46010"/>
                </a:lnTo>
                <a:lnTo>
                  <a:pt x="89860" y="46020"/>
                </a:lnTo>
                <a:lnTo>
                  <a:pt x="89850" y="46020"/>
                </a:lnTo>
                <a:lnTo>
                  <a:pt x="89840" y="46020"/>
                </a:lnTo>
                <a:lnTo>
                  <a:pt x="89830" y="46020"/>
                </a:lnTo>
                <a:lnTo>
                  <a:pt x="89830" y="46030"/>
                </a:lnTo>
                <a:lnTo>
                  <a:pt x="89820" y="46030"/>
                </a:lnTo>
                <a:lnTo>
                  <a:pt x="89820" y="46040"/>
                </a:lnTo>
                <a:lnTo>
                  <a:pt x="89820" y="46050"/>
                </a:lnTo>
                <a:lnTo>
                  <a:pt x="89810" y="46050"/>
                </a:lnTo>
                <a:lnTo>
                  <a:pt x="89810" y="46040"/>
                </a:lnTo>
                <a:lnTo>
                  <a:pt x="89810" y="46050"/>
                </a:lnTo>
                <a:lnTo>
                  <a:pt x="89800" y="46050"/>
                </a:lnTo>
                <a:lnTo>
                  <a:pt x="89790" y="46050"/>
                </a:lnTo>
                <a:lnTo>
                  <a:pt x="89800" y="46050"/>
                </a:lnTo>
                <a:lnTo>
                  <a:pt x="89800" y="46040"/>
                </a:lnTo>
                <a:lnTo>
                  <a:pt x="89790" y="46040"/>
                </a:lnTo>
                <a:lnTo>
                  <a:pt x="89790" y="46050"/>
                </a:lnTo>
                <a:lnTo>
                  <a:pt x="89790" y="46040"/>
                </a:lnTo>
                <a:lnTo>
                  <a:pt x="89780" y="46040"/>
                </a:lnTo>
                <a:lnTo>
                  <a:pt x="89780" y="46030"/>
                </a:lnTo>
                <a:lnTo>
                  <a:pt x="89780" y="46040"/>
                </a:lnTo>
                <a:lnTo>
                  <a:pt x="89770" y="46040"/>
                </a:lnTo>
                <a:lnTo>
                  <a:pt x="89770" y="46050"/>
                </a:lnTo>
                <a:lnTo>
                  <a:pt x="89770" y="46040"/>
                </a:lnTo>
                <a:lnTo>
                  <a:pt x="89770" y="46050"/>
                </a:lnTo>
                <a:lnTo>
                  <a:pt x="89760" y="46050"/>
                </a:lnTo>
                <a:lnTo>
                  <a:pt x="89760" y="46060"/>
                </a:lnTo>
                <a:lnTo>
                  <a:pt x="89750" y="46060"/>
                </a:lnTo>
                <a:lnTo>
                  <a:pt x="89750" y="46050"/>
                </a:lnTo>
                <a:lnTo>
                  <a:pt x="89740" y="46050"/>
                </a:lnTo>
                <a:lnTo>
                  <a:pt x="89740" y="46060"/>
                </a:lnTo>
                <a:lnTo>
                  <a:pt x="89740" y="46070"/>
                </a:lnTo>
                <a:lnTo>
                  <a:pt x="89740" y="46060"/>
                </a:lnTo>
                <a:lnTo>
                  <a:pt x="89730" y="46060"/>
                </a:lnTo>
                <a:lnTo>
                  <a:pt x="89730" y="46050"/>
                </a:lnTo>
                <a:lnTo>
                  <a:pt x="89720" y="46050"/>
                </a:lnTo>
                <a:lnTo>
                  <a:pt x="89720" y="46060"/>
                </a:lnTo>
                <a:lnTo>
                  <a:pt x="89710" y="46060"/>
                </a:lnTo>
                <a:lnTo>
                  <a:pt x="89700" y="46060"/>
                </a:lnTo>
                <a:lnTo>
                  <a:pt x="89690" y="46060"/>
                </a:lnTo>
                <a:lnTo>
                  <a:pt x="89680" y="46060"/>
                </a:lnTo>
                <a:lnTo>
                  <a:pt x="89670" y="46060"/>
                </a:lnTo>
                <a:lnTo>
                  <a:pt x="89660" y="46060"/>
                </a:lnTo>
                <a:lnTo>
                  <a:pt x="89660" y="46070"/>
                </a:lnTo>
                <a:lnTo>
                  <a:pt x="89660" y="46080"/>
                </a:lnTo>
                <a:lnTo>
                  <a:pt x="89650" y="46080"/>
                </a:lnTo>
                <a:lnTo>
                  <a:pt x="89650" y="46090"/>
                </a:lnTo>
                <a:lnTo>
                  <a:pt x="89640" y="46090"/>
                </a:lnTo>
                <a:lnTo>
                  <a:pt x="89640" y="46100"/>
                </a:lnTo>
                <a:lnTo>
                  <a:pt x="89630" y="46100"/>
                </a:lnTo>
                <a:lnTo>
                  <a:pt x="89620" y="46100"/>
                </a:lnTo>
                <a:lnTo>
                  <a:pt x="89620" y="46110"/>
                </a:lnTo>
                <a:lnTo>
                  <a:pt x="89610" y="46110"/>
                </a:lnTo>
                <a:lnTo>
                  <a:pt x="89600" y="46110"/>
                </a:lnTo>
                <a:lnTo>
                  <a:pt x="89600" y="46120"/>
                </a:lnTo>
                <a:lnTo>
                  <a:pt x="89590" y="46120"/>
                </a:lnTo>
                <a:lnTo>
                  <a:pt x="89580" y="46120"/>
                </a:lnTo>
                <a:lnTo>
                  <a:pt x="89570" y="46120"/>
                </a:lnTo>
                <a:lnTo>
                  <a:pt x="89570" y="46110"/>
                </a:lnTo>
                <a:lnTo>
                  <a:pt x="89570" y="46100"/>
                </a:lnTo>
                <a:lnTo>
                  <a:pt x="89560" y="46100"/>
                </a:lnTo>
                <a:lnTo>
                  <a:pt x="89550" y="46100"/>
                </a:lnTo>
                <a:lnTo>
                  <a:pt x="89540" y="46100"/>
                </a:lnTo>
                <a:lnTo>
                  <a:pt x="89540" y="46090"/>
                </a:lnTo>
                <a:lnTo>
                  <a:pt x="89530" y="46090"/>
                </a:lnTo>
                <a:lnTo>
                  <a:pt x="89520" y="46090"/>
                </a:lnTo>
                <a:lnTo>
                  <a:pt x="89520" y="46080"/>
                </a:lnTo>
                <a:lnTo>
                  <a:pt x="89520" y="46070"/>
                </a:lnTo>
                <a:lnTo>
                  <a:pt x="89530" y="46070"/>
                </a:lnTo>
                <a:lnTo>
                  <a:pt x="89530" y="46060"/>
                </a:lnTo>
                <a:lnTo>
                  <a:pt x="89530" y="46050"/>
                </a:lnTo>
                <a:lnTo>
                  <a:pt x="89520" y="46050"/>
                </a:lnTo>
                <a:lnTo>
                  <a:pt x="89520" y="46040"/>
                </a:lnTo>
                <a:lnTo>
                  <a:pt x="89520" y="46030"/>
                </a:lnTo>
                <a:lnTo>
                  <a:pt x="89520" y="46020"/>
                </a:lnTo>
                <a:lnTo>
                  <a:pt x="89520" y="46010"/>
                </a:lnTo>
                <a:lnTo>
                  <a:pt x="89510" y="46000"/>
                </a:lnTo>
                <a:lnTo>
                  <a:pt x="89500" y="46000"/>
                </a:lnTo>
                <a:lnTo>
                  <a:pt x="89500" y="45990"/>
                </a:lnTo>
                <a:lnTo>
                  <a:pt x="89490" y="45990"/>
                </a:lnTo>
                <a:lnTo>
                  <a:pt x="89490" y="45980"/>
                </a:lnTo>
                <a:lnTo>
                  <a:pt x="89480" y="45980"/>
                </a:lnTo>
                <a:lnTo>
                  <a:pt x="89470" y="45970"/>
                </a:lnTo>
                <a:lnTo>
                  <a:pt x="89460" y="45970"/>
                </a:lnTo>
                <a:lnTo>
                  <a:pt x="89460" y="45960"/>
                </a:lnTo>
                <a:lnTo>
                  <a:pt x="89450" y="45960"/>
                </a:lnTo>
                <a:lnTo>
                  <a:pt x="89450" y="45970"/>
                </a:lnTo>
                <a:lnTo>
                  <a:pt x="89440" y="45970"/>
                </a:lnTo>
                <a:lnTo>
                  <a:pt x="89430" y="45970"/>
                </a:lnTo>
                <a:lnTo>
                  <a:pt x="89420" y="45970"/>
                </a:lnTo>
                <a:lnTo>
                  <a:pt x="89410" y="45970"/>
                </a:lnTo>
                <a:lnTo>
                  <a:pt x="89410" y="45980"/>
                </a:lnTo>
                <a:lnTo>
                  <a:pt x="89410" y="45990"/>
                </a:lnTo>
                <a:lnTo>
                  <a:pt x="89400" y="45990"/>
                </a:lnTo>
                <a:lnTo>
                  <a:pt x="89390" y="45990"/>
                </a:lnTo>
                <a:lnTo>
                  <a:pt x="89390" y="46000"/>
                </a:lnTo>
                <a:lnTo>
                  <a:pt x="89380" y="46000"/>
                </a:lnTo>
                <a:lnTo>
                  <a:pt x="89380" y="46010"/>
                </a:lnTo>
                <a:lnTo>
                  <a:pt x="89370" y="46000"/>
                </a:lnTo>
                <a:lnTo>
                  <a:pt x="89360" y="46010"/>
                </a:lnTo>
                <a:lnTo>
                  <a:pt x="89350" y="46010"/>
                </a:lnTo>
                <a:lnTo>
                  <a:pt x="89340" y="46010"/>
                </a:lnTo>
                <a:lnTo>
                  <a:pt x="89330" y="46010"/>
                </a:lnTo>
                <a:lnTo>
                  <a:pt x="89330" y="46000"/>
                </a:lnTo>
                <a:lnTo>
                  <a:pt x="89330" y="46010"/>
                </a:lnTo>
                <a:lnTo>
                  <a:pt x="89330" y="46000"/>
                </a:lnTo>
                <a:lnTo>
                  <a:pt x="89320" y="46000"/>
                </a:lnTo>
                <a:lnTo>
                  <a:pt x="89310" y="46000"/>
                </a:lnTo>
                <a:lnTo>
                  <a:pt x="89300" y="46000"/>
                </a:lnTo>
                <a:lnTo>
                  <a:pt x="89300" y="46010"/>
                </a:lnTo>
                <a:lnTo>
                  <a:pt x="89290" y="46000"/>
                </a:lnTo>
                <a:lnTo>
                  <a:pt x="89290" y="46010"/>
                </a:lnTo>
                <a:lnTo>
                  <a:pt x="89280" y="46000"/>
                </a:lnTo>
                <a:lnTo>
                  <a:pt x="89280" y="45990"/>
                </a:lnTo>
                <a:lnTo>
                  <a:pt x="89290" y="45980"/>
                </a:lnTo>
                <a:lnTo>
                  <a:pt x="89290" y="45970"/>
                </a:lnTo>
                <a:lnTo>
                  <a:pt x="89280" y="45970"/>
                </a:lnTo>
                <a:lnTo>
                  <a:pt x="89270" y="45970"/>
                </a:lnTo>
                <a:lnTo>
                  <a:pt x="89270" y="45960"/>
                </a:lnTo>
                <a:lnTo>
                  <a:pt x="89260" y="45960"/>
                </a:lnTo>
                <a:lnTo>
                  <a:pt x="89260" y="45950"/>
                </a:lnTo>
                <a:lnTo>
                  <a:pt x="89260" y="45940"/>
                </a:lnTo>
                <a:lnTo>
                  <a:pt x="89250" y="45930"/>
                </a:lnTo>
                <a:lnTo>
                  <a:pt x="89250" y="45920"/>
                </a:lnTo>
                <a:lnTo>
                  <a:pt x="89250" y="45910"/>
                </a:lnTo>
                <a:lnTo>
                  <a:pt x="89250" y="45920"/>
                </a:lnTo>
                <a:lnTo>
                  <a:pt x="89240" y="45910"/>
                </a:lnTo>
                <a:lnTo>
                  <a:pt x="89240" y="45900"/>
                </a:lnTo>
                <a:lnTo>
                  <a:pt x="89230" y="45900"/>
                </a:lnTo>
                <a:lnTo>
                  <a:pt x="89220" y="45900"/>
                </a:lnTo>
                <a:lnTo>
                  <a:pt x="89210" y="45900"/>
                </a:lnTo>
                <a:lnTo>
                  <a:pt x="89210" y="45890"/>
                </a:lnTo>
                <a:lnTo>
                  <a:pt x="89200" y="45890"/>
                </a:lnTo>
                <a:lnTo>
                  <a:pt x="89200" y="45880"/>
                </a:lnTo>
                <a:lnTo>
                  <a:pt x="89190" y="45880"/>
                </a:lnTo>
                <a:lnTo>
                  <a:pt x="89180" y="45880"/>
                </a:lnTo>
                <a:lnTo>
                  <a:pt x="89170" y="45870"/>
                </a:lnTo>
                <a:lnTo>
                  <a:pt x="89160" y="45870"/>
                </a:lnTo>
                <a:lnTo>
                  <a:pt x="89160" y="45860"/>
                </a:lnTo>
                <a:lnTo>
                  <a:pt x="89150" y="45850"/>
                </a:lnTo>
                <a:lnTo>
                  <a:pt x="89160" y="45840"/>
                </a:lnTo>
                <a:lnTo>
                  <a:pt x="89150" y="45830"/>
                </a:lnTo>
                <a:lnTo>
                  <a:pt x="89150" y="45820"/>
                </a:lnTo>
                <a:lnTo>
                  <a:pt x="89150" y="45810"/>
                </a:lnTo>
                <a:lnTo>
                  <a:pt x="89140" y="45800"/>
                </a:lnTo>
                <a:lnTo>
                  <a:pt x="89140" y="45790"/>
                </a:lnTo>
                <a:lnTo>
                  <a:pt x="89140" y="45770"/>
                </a:lnTo>
                <a:lnTo>
                  <a:pt x="89130" y="45750"/>
                </a:lnTo>
                <a:lnTo>
                  <a:pt x="89110" y="45730"/>
                </a:lnTo>
                <a:lnTo>
                  <a:pt x="89100" y="45730"/>
                </a:lnTo>
                <a:lnTo>
                  <a:pt x="89100" y="45720"/>
                </a:lnTo>
                <a:lnTo>
                  <a:pt x="89100" y="45710"/>
                </a:lnTo>
                <a:lnTo>
                  <a:pt x="89090" y="45710"/>
                </a:lnTo>
                <a:lnTo>
                  <a:pt x="89090" y="45700"/>
                </a:lnTo>
                <a:lnTo>
                  <a:pt x="89090" y="45690"/>
                </a:lnTo>
                <a:lnTo>
                  <a:pt x="89080" y="45690"/>
                </a:lnTo>
                <a:lnTo>
                  <a:pt x="89080" y="45680"/>
                </a:lnTo>
                <a:lnTo>
                  <a:pt x="89070" y="45670"/>
                </a:lnTo>
                <a:lnTo>
                  <a:pt x="89070" y="45660"/>
                </a:lnTo>
                <a:lnTo>
                  <a:pt x="89060" y="45650"/>
                </a:lnTo>
                <a:lnTo>
                  <a:pt x="89050" y="45640"/>
                </a:lnTo>
                <a:lnTo>
                  <a:pt x="89050" y="45630"/>
                </a:lnTo>
                <a:lnTo>
                  <a:pt x="89040" y="45620"/>
                </a:lnTo>
                <a:lnTo>
                  <a:pt x="89040" y="45610"/>
                </a:lnTo>
                <a:lnTo>
                  <a:pt x="89040" y="45600"/>
                </a:lnTo>
                <a:lnTo>
                  <a:pt x="89030" y="45590"/>
                </a:lnTo>
                <a:lnTo>
                  <a:pt x="89030" y="45570"/>
                </a:lnTo>
                <a:lnTo>
                  <a:pt x="89020" y="45560"/>
                </a:lnTo>
                <a:lnTo>
                  <a:pt x="89000" y="45530"/>
                </a:lnTo>
                <a:lnTo>
                  <a:pt x="88980" y="45500"/>
                </a:lnTo>
                <a:lnTo>
                  <a:pt x="88980" y="45480"/>
                </a:lnTo>
                <a:lnTo>
                  <a:pt x="88970" y="45470"/>
                </a:lnTo>
                <a:lnTo>
                  <a:pt x="88960" y="45460"/>
                </a:lnTo>
                <a:lnTo>
                  <a:pt x="88960" y="45450"/>
                </a:lnTo>
                <a:lnTo>
                  <a:pt x="88950" y="45440"/>
                </a:lnTo>
                <a:lnTo>
                  <a:pt x="88940" y="45430"/>
                </a:lnTo>
                <a:lnTo>
                  <a:pt x="88930" y="45430"/>
                </a:lnTo>
                <a:lnTo>
                  <a:pt x="88930" y="45440"/>
                </a:lnTo>
                <a:lnTo>
                  <a:pt x="88920" y="45440"/>
                </a:lnTo>
                <a:lnTo>
                  <a:pt x="88910" y="45440"/>
                </a:lnTo>
                <a:lnTo>
                  <a:pt x="88900" y="45440"/>
                </a:lnTo>
                <a:lnTo>
                  <a:pt x="88890" y="45440"/>
                </a:lnTo>
                <a:lnTo>
                  <a:pt x="88890" y="45450"/>
                </a:lnTo>
                <a:lnTo>
                  <a:pt x="88880" y="45450"/>
                </a:lnTo>
                <a:lnTo>
                  <a:pt x="88870" y="45450"/>
                </a:lnTo>
                <a:lnTo>
                  <a:pt x="88870" y="45460"/>
                </a:lnTo>
                <a:lnTo>
                  <a:pt x="88860" y="45460"/>
                </a:lnTo>
                <a:lnTo>
                  <a:pt x="88850" y="45460"/>
                </a:lnTo>
                <a:lnTo>
                  <a:pt x="88840" y="45460"/>
                </a:lnTo>
                <a:lnTo>
                  <a:pt x="88830" y="45460"/>
                </a:lnTo>
                <a:lnTo>
                  <a:pt x="88820" y="45460"/>
                </a:lnTo>
                <a:lnTo>
                  <a:pt x="88810" y="45460"/>
                </a:lnTo>
                <a:lnTo>
                  <a:pt x="88810" y="45450"/>
                </a:lnTo>
                <a:lnTo>
                  <a:pt x="88810" y="45440"/>
                </a:lnTo>
                <a:lnTo>
                  <a:pt x="88800" y="45440"/>
                </a:lnTo>
                <a:lnTo>
                  <a:pt x="88800" y="45430"/>
                </a:lnTo>
                <a:lnTo>
                  <a:pt x="88790" y="45430"/>
                </a:lnTo>
                <a:lnTo>
                  <a:pt x="88790" y="45440"/>
                </a:lnTo>
                <a:lnTo>
                  <a:pt x="88780" y="45440"/>
                </a:lnTo>
                <a:lnTo>
                  <a:pt x="88780" y="45430"/>
                </a:lnTo>
                <a:lnTo>
                  <a:pt x="88770" y="45430"/>
                </a:lnTo>
                <a:lnTo>
                  <a:pt x="88760" y="45420"/>
                </a:lnTo>
                <a:lnTo>
                  <a:pt x="88740" y="45390"/>
                </a:lnTo>
                <a:lnTo>
                  <a:pt x="88740" y="45370"/>
                </a:lnTo>
                <a:lnTo>
                  <a:pt x="88740" y="45360"/>
                </a:lnTo>
                <a:lnTo>
                  <a:pt x="88740" y="45350"/>
                </a:lnTo>
                <a:lnTo>
                  <a:pt x="88740" y="45340"/>
                </a:lnTo>
                <a:lnTo>
                  <a:pt x="88740" y="45330"/>
                </a:lnTo>
                <a:lnTo>
                  <a:pt x="88740" y="45320"/>
                </a:lnTo>
                <a:lnTo>
                  <a:pt x="88740" y="45310"/>
                </a:lnTo>
                <a:lnTo>
                  <a:pt x="88730" y="45310"/>
                </a:lnTo>
                <a:lnTo>
                  <a:pt x="88730" y="45300"/>
                </a:lnTo>
                <a:lnTo>
                  <a:pt x="88720" y="45300"/>
                </a:lnTo>
                <a:lnTo>
                  <a:pt x="88710" y="45300"/>
                </a:lnTo>
                <a:lnTo>
                  <a:pt x="88710" y="45290"/>
                </a:lnTo>
                <a:lnTo>
                  <a:pt x="88720" y="45290"/>
                </a:lnTo>
                <a:lnTo>
                  <a:pt x="88720" y="45280"/>
                </a:lnTo>
                <a:lnTo>
                  <a:pt x="88730" y="45280"/>
                </a:lnTo>
                <a:lnTo>
                  <a:pt x="88730" y="45270"/>
                </a:lnTo>
                <a:lnTo>
                  <a:pt x="88740" y="45270"/>
                </a:lnTo>
                <a:lnTo>
                  <a:pt x="88750" y="45260"/>
                </a:lnTo>
                <a:lnTo>
                  <a:pt x="88740" y="45260"/>
                </a:lnTo>
                <a:lnTo>
                  <a:pt x="88750" y="45260"/>
                </a:lnTo>
                <a:lnTo>
                  <a:pt x="88740" y="45260"/>
                </a:lnTo>
                <a:lnTo>
                  <a:pt x="88740" y="45250"/>
                </a:lnTo>
                <a:lnTo>
                  <a:pt x="88750" y="45250"/>
                </a:lnTo>
                <a:lnTo>
                  <a:pt x="88750" y="45240"/>
                </a:lnTo>
                <a:lnTo>
                  <a:pt x="88740" y="45230"/>
                </a:lnTo>
                <a:lnTo>
                  <a:pt x="88730" y="45240"/>
                </a:lnTo>
                <a:lnTo>
                  <a:pt x="88730" y="45230"/>
                </a:lnTo>
                <a:lnTo>
                  <a:pt x="88720" y="45220"/>
                </a:lnTo>
                <a:lnTo>
                  <a:pt x="88720" y="45210"/>
                </a:lnTo>
                <a:lnTo>
                  <a:pt x="88710" y="45200"/>
                </a:lnTo>
                <a:lnTo>
                  <a:pt x="88700" y="45190"/>
                </a:lnTo>
                <a:lnTo>
                  <a:pt x="88690" y="45190"/>
                </a:lnTo>
                <a:lnTo>
                  <a:pt x="88680" y="45180"/>
                </a:lnTo>
                <a:lnTo>
                  <a:pt x="88670" y="45180"/>
                </a:lnTo>
                <a:lnTo>
                  <a:pt x="88660" y="45170"/>
                </a:lnTo>
                <a:lnTo>
                  <a:pt x="88650" y="45160"/>
                </a:lnTo>
                <a:lnTo>
                  <a:pt x="88650" y="45150"/>
                </a:lnTo>
                <a:lnTo>
                  <a:pt x="88650" y="45140"/>
                </a:lnTo>
                <a:lnTo>
                  <a:pt x="88660" y="45130"/>
                </a:lnTo>
                <a:lnTo>
                  <a:pt x="88660" y="45120"/>
                </a:lnTo>
                <a:lnTo>
                  <a:pt x="88650" y="45120"/>
                </a:lnTo>
                <a:lnTo>
                  <a:pt x="88650" y="45110"/>
                </a:lnTo>
                <a:lnTo>
                  <a:pt x="88640" y="45110"/>
                </a:lnTo>
                <a:lnTo>
                  <a:pt x="88640" y="45100"/>
                </a:lnTo>
                <a:lnTo>
                  <a:pt x="88630" y="45080"/>
                </a:lnTo>
                <a:lnTo>
                  <a:pt x="88620" y="45080"/>
                </a:lnTo>
                <a:lnTo>
                  <a:pt x="88680" y="45000"/>
                </a:lnTo>
                <a:lnTo>
                  <a:pt x="88710" y="44960"/>
                </a:lnTo>
                <a:lnTo>
                  <a:pt x="88720" y="44950"/>
                </a:lnTo>
                <a:lnTo>
                  <a:pt x="88720" y="44940"/>
                </a:lnTo>
                <a:lnTo>
                  <a:pt x="88730" y="44930"/>
                </a:lnTo>
                <a:lnTo>
                  <a:pt x="88730" y="44920"/>
                </a:lnTo>
                <a:lnTo>
                  <a:pt x="88740" y="44920"/>
                </a:lnTo>
                <a:lnTo>
                  <a:pt x="88750" y="44910"/>
                </a:lnTo>
                <a:lnTo>
                  <a:pt x="88760" y="44910"/>
                </a:lnTo>
                <a:lnTo>
                  <a:pt x="88770" y="44910"/>
                </a:lnTo>
                <a:lnTo>
                  <a:pt x="88770" y="44900"/>
                </a:lnTo>
                <a:lnTo>
                  <a:pt x="88780" y="44900"/>
                </a:lnTo>
                <a:lnTo>
                  <a:pt x="88780" y="44890"/>
                </a:lnTo>
                <a:lnTo>
                  <a:pt x="88790" y="44890"/>
                </a:lnTo>
                <a:lnTo>
                  <a:pt x="88790" y="44880"/>
                </a:lnTo>
                <a:lnTo>
                  <a:pt x="88800" y="44880"/>
                </a:lnTo>
                <a:lnTo>
                  <a:pt x="88810" y="44880"/>
                </a:lnTo>
                <a:lnTo>
                  <a:pt x="88820" y="44880"/>
                </a:lnTo>
                <a:lnTo>
                  <a:pt x="88830" y="44880"/>
                </a:lnTo>
                <a:lnTo>
                  <a:pt x="88840" y="44880"/>
                </a:lnTo>
                <a:lnTo>
                  <a:pt x="88850" y="44880"/>
                </a:lnTo>
                <a:lnTo>
                  <a:pt x="88860" y="44870"/>
                </a:lnTo>
                <a:lnTo>
                  <a:pt x="88880" y="44860"/>
                </a:lnTo>
                <a:lnTo>
                  <a:pt x="88890" y="44850"/>
                </a:lnTo>
                <a:lnTo>
                  <a:pt x="88900" y="44850"/>
                </a:lnTo>
                <a:lnTo>
                  <a:pt x="88910" y="44860"/>
                </a:lnTo>
                <a:lnTo>
                  <a:pt x="88930" y="44850"/>
                </a:lnTo>
                <a:lnTo>
                  <a:pt x="88940" y="44830"/>
                </a:lnTo>
                <a:lnTo>
                  <a:pt x="88940" y="44810"/>
                </a:lnTo>
                <a:lnTo>
                  <a:pt x="88940" y="44790"/>
                </a:lnTo>
                <a:lnTo>
                  <a:pt x="88950" y="44790"/>
                </a:lnTo>
                <a:lnTo>
                  <a:pt x="88960" y="44780"/>
                </a:lnTo>
                <a:lnTo>
                  <a:pt x="88960" y="44770"/>
                </a:lnTo>
                <a:lnTo>
                  <a:pt x="88970" y="44760"/>
                </a:lnTo>
                <a:lnTo>
                  <a:pt x="88970" y="44750"/>
                </a:lnTo>
                <a:lnTo>
                  <a:pt x="88970" y="44740"/>
                </a:lnTo>
                <a:lnTo>
                  <a:pt x="88980" y="44730"/>
                </a:lnTo>
                <a:lnTo>
                  <a:pt x="88980" y="44720"/>
                </a:lnTo>
                <a:lnTo>
                  <a:pt x="88990" y="44720"/>
                </a:lnTo>
                <a:lnTo>
                  <a:pt x="88990" y="44710"/>
                </a:lnTo>
                <a:lnTo>
                  <a:pt x="88990" y="44700"/>
                </a:lnTo>
                <a:lnTo>
                  <a:pt x="89000" y="44710"/>
                </a:lnTo>
                <a:lnTo>
                  <a:pt x="89010" y="44710"/>
                </a:lnTo>
                <a:lnTo>
                  <a:pt x="89010" y="44700"/>
                </a:lnTo>
                <a:lnTo>
                  <a:pt x="89010" y="44690"/>
                </a:lnTo>
                <a:lnTo>
                  <a:pt x="89020" y="44690"/>
                </a:lnTo>
                <a:lnTo>
                  <a:pt x="89030" y="44680"/>
                </a:lnTo>
                <a:lnTo>
                  <a:pt x="89070" y="44670"/>
                </a:lnTo>
                <a:lnTo>
                  <a:pt x="89060" y="44670"/>
                </a:lnTo>
                <a:lnTo>
                  <a:pt x="89060" y="44660"/>
                </a:lnTo>
                <a:lnTo>
                  <a:pt x="89060" y="44650"/>
                </a:lnTo>
                <a:lnTo>
                  <a:pt x="89040" y="44650"/>
                </a:lnTo>
                <a:lnTo>
                  <a:pt x="89020" y="44650"/>
                </a:lnTo>
                <a:lnTo>
                  <a:pt x="89010" y="44660"/>
                </a:lnTo>
                <a:lnTo>
                  <a:pt x="89000" y="44660"/>
                </a:lnTo>
                <a:lnTo>
                  <a:pt x="88980" y="44650"/>
                </a:lnTo>
                <a:lnTo>
                  <a:pt x="88970" y="44630"/>
                </a:lnTo>
                <a:lnTo>
                  <a:pt x="88970" y="44620"/>
                </a:lnTo>
                <a:lnTo>
                  <a:pt x="88960" y="44610"/>
                </a:lnTo>
                <a:lnTo>
                  <a:pt x="88960" y="44600"/>
                </a:lnTo>
                <a:lnTo>
                  <a:pt x="88960" y="44590"/>
                </a:lnTo>
                <a:lnTo>
                  <a:pt x="88960" y="44580"/>
                </a:lnTo>
                <a:lnTo>
                  <a:pt x="88950" y="44590"/>
                </a:lnTo>
                <a:lnTo>
                  <a:pt x="88940" y="44570"/>
                </a:lnTo>
                <a:lnTo>
                  <a:pt x="88920" y="44580"/>
                </a:lnTo>
                <a:lnTo>
                  <a:pt x="88900" y="44600"/>
                </a:lnTo>
                <a:lnTo>
                  <a:pt x="88900" y="44610"/>
                </a:lnTo>
                <a:lnTo>
                  <a:pt x="88850" y="44640"/>
                </a:lnTo>
                <a:lnTo>
                  <a:pt x="88840" y="44630"/>
                </a:lnTo>
                <a:lnTo>
                  <a:pt x="88840" y="44620"/>
                </a:lnTo>
                <a:lnTo>
                  <a:pt x="88840" y="44600"/>
                </a:lnTo>
                <a:lnTo>
                  <a:pt x="88830" y="44600"/>
                </a:lnTo>
                <a:lnTo>
                  <a:pt x="88830" y="44590"/>
                </a:lnTo>
                <a:lnTo>
                  <a:pt x="88820" y="44590"/>
                </a:lnTo>
                <a:lnTo>
                  <a:pt x="88820" y="44580"/>
                </a:lnTo>
                <a:lnTo>
                  <a:pt x="88820" y="44570"/>
                </a:lnTo>
                <a:lnTo>
                  <a:pt x="88810" y="44570"/>
                </a:lnTo>
                <a:lnTo>
                  <a:pt x="88810" y="44560"/>
                </a:lnTo>
                <a:lnTo>
                  <a:pt x="88800" y="44560"/>
                </a:lnTo>
                <a:lnTo>
                  <a:pt x="88800" y="44550"/>
                </a:lnTo>
                <a:lnTo>
                  <a:pt x="88800" y="44540"/>
                </a:lnTo>
                <a:lnTo>
                  <a:pt x="88790" y="44540"/>
                </a:lnTo>
                <a:lnTo>
                  <a:pt x="88790" y="44530"/>
                </a:lnTo>
                <a:lnTo>
                  <a:pt x="88780" y="44530"/>
                </a:lnTo>
                <a:lnTo>
                  <a:pt x="88770" y="44520"/>
                </a:lnTo>
                <a:lnTo>
                  <a:pt x="88770" y="44500"/>
                </a:lnTo>
                <a:lnTo>
                  <a:pt x="88790" y="44480"/>
                </a:lnTo>
                <a:lnTo>
                  <a:pt x="88780" y="44470"/>
                </a:lnTo>
                <a:lnTo>
                  <a:pt x="88800" y="44450"/>
                </a:lnTo>
                <a:lnTo>
                  <a:pt x="88810" y="44450"/>
                </a:lnTo>
                <a:lnTo>
                  <a:pt x="88820" y="44430"/>
                </a:lnTo>
                <a:lnTo>
                  <a:pt x="88810" y="44420"/>
                </a:lnTo>
                <a:lnTo>
                  <a:pt x="88810" y="44400"/>
                </a:lnTo>
                <a:lnTo>
                  <a:pt x="88780" y="44400"/>
                </a:lnTo>
                <a:lnTo>
                  <a:pt x="88770" y="44410"/>
                </a:lnTo>
                <a:lnTo>
                  <a:pt x="88770" y="44390"/>
                </a:lnTo>
                <a:lnTo>
                  <a:pt x="88760" y="44380"/>
                </a:lnTo>
                <a:lnTo>
                  <a:pt x="88760" y="44360"/>
                </a:lnTo>
                <a:lnTo>
                  <a:pt x="88750" y="44340"/>
                </a:lnTo>
                <a:lnTo>
                  <a:pt x="88750" y="44320"/>
                </a:lnTo>
                <a:lnTo>
                  <a:pt x="88740" y="44300"/>
                </a:lnTo>
                <a:lnTo>
                  <a:pt x="88740" y="44280"/>
                </a:lnTo>
                <a:lnTo>
                  <a:pt x="88740" y="44270"/>
                </a:lnTo>
                <a:lnTo>
                  <a:pt x="88770" y="44250"/>
                </a:lnTo>
                <a:lnTo>
                  <a:pt x="88800" y="44230"/>
                </a:lnTo>
                <a:lnTo>
                  <a:pt x="88800" y="44220"/>
                </a:lnTo>
                <a:lnTo>
                  <a:pt x="88810" y="44210"/>
                </a:lnTo>
                <a:lnTo>
                  <a:pt x="88830" y="44180"/>
                </a:lnTo>
                <a:lnTo>
                  <a:pt x="88840" y="44170"/>
                </a:lnTo>
                <a:lnTo>
                  <a:pt x="88850" y="44150"/>
                </a:lnTo>
                <a:lnTo>
                  <a:pt x="88860" y="44130"/>
                </a:lnTo>
                <a:lnTo>
                  <a:pt x="88880" y="44100"/>
                </a:lnTo>
                <a:lnTo>
                  <a:pt x="88890" y="44090"/>
                </a:lnTo>
                <a:lnTo>
                  <a:pt x="88910" y="44070"/>
                </a:lnTo>
                <a:lnTo>
                  <a:pt x="88910" y="44060"/>
                </a:lnTo>
                <a:lnTo>
                  <a:pt x="88910" y="44050"/>
                </a:lnTo>
                <a:lnTo>
                  <a:pt x="88920" y="44010"/>
                </a:lnTo>
                <a:lnTo>
                  <a:pt x="88930" y="44010"/>
                </a:lnTo>
                <a:lnTo>
                  <a:pt x="88960" y="43980"/>
                </a:lnTo>
                <a:lnTo>
                  <a:pt x="88970" y="43970"/>
                </a:lnTo>
                <a:lnTo>
                  <a:pt x="88980" y="43960"/>
                </a:lnTo>
                <a:lnTo>
                  <a:pt x="88990" y="43950"/>
                </a:lnTo>
                <a:lnTo>
                  <a:pt x="89010" y="43930"/>
                </a:lnTo>
                <a:lnTo>
                  <a:pt x="89020" y="43920"/>
                </a:lnTo>
                <a:lnTo>
                  <a:pt x="89010" y="43920"/>
                </a:lnTo>
                <a:lnTo>
                  <a:pt x="89000" y="43910"/>
                </a:lnTo>
                <a:lnTo>
                  <a:pt x="89000" y="43900"/>
                </a:lnTo>
                <a:lnTo>
                  <a:pt x="89010" y="43890"/>
                </a:lnTo>
                <a:lnTo>
                  <a:pt x="89010" y="43880"/>
                </a:lnTo>
                <a:lnTo>
                  <a:pt x="89000" y="43870"/>
                </a:lnTo>
                <a:lnTo>
                  <a:pt x="88990" y="43870"/>
                </a:lnTo>
                <a:lnTo>
                  <a:pt x="88990" y="43860"/>
                </a:lnTo>
                <a:lnTo>
                  <a:pt x="88990" y="43850"/>
                </a:lnTo>
                <a:lnTo>
                  <a:pt x="88980" y="43850"/>
                </a:lnTo>
                <a:lnTo>
                  <a:pt x="88980" y="43840"/>
                </a:lnTo>
                <a:lnTo>
                  <a:pt x="88980" y="43830"/>
                </a:lnTo>
                <a:lnTo>
                  <a:pt x="88990" y="43820"/>
                </a:lnTo>
                <a:lnTo>
                  <a:pt x="89010" y="43830"/>
                </a:lnTo>
                <a:lnTo>
                  <a:pt x="89020" y="43840"/>
                </a:lnTo>
                <a:lnTo>
                  <a:pt x="89050" y="43850"/>
                </a:lnTo>
                <a:lnTo>
                  <a:pt x="89070" y="43860"/>
                </a:lnTo>
                <a:lnTo>
                  <a:pt x="89090" y="43860"/>
                </a:lnTo>
                <a:lnTo>
                  <a:pt x="89100" y="43860"/>
                </a:lnTo>
                <a:lnTo>
                  <a:pt x="89130" y="43860"/>
                </a:lnTo>
                <a:lnTo>
                  <a:pt x="89140" y="43850"/>
                </a:lnTo>
                <a:lnTo>
                  <a:pt x="89160" y="43830"/>
                </a:lnTo>
                <a:lnTo>
                  <a:pt x="89170" y="43820"/>
                </a:lnTo>
                <a:lnTo>
                  <a:pt x="89180" y="43790"/>
                </a:lnTo>
                <a:lnTo>
                  <a:pt x="89190" y="43770"/>
                </a:lnTo>
                <a:lnTo>
                  <a:pt x="89200" y="43750"/>
                </a:lnTo>
                <a:lnTo>
                  <a:pt x="89220" y="43710"/>
                </a:lnTo>
                <a:lnTo>
                  <a:pt x="89250" y="43690"/>
                </a:lnTo>
                <a:lnTo>
                  <a:pt x="89260" y="43630"/>
                </a:lnTo>
                <a:lnTo>
                  <a:pt x="89260" y="43620"/>
                </a:lnTo>
                <a:lnTo>
                  <a:pt x="89260" y="43610"/>
                </a:lnTo>
                <a:lnTo>
                  <a:pt x="89260" y="43570"/>
                </a:lnTo>
                <a:lnTo>
                  <a:pt x="89250" y="43550"/>
                </a:lnTo>
                <a:lnTo>
                  <a:pt x="89250" y="43540"/>
                </a:lnTo>
                <a:lnTo>
                  <a:pt x="89240" y="43530"/>
                </a:lnTo>
                <a:lnTo>
                  <a:pt x="89240" y="43520"/>
                </a:lnTo>
                <a:lnTo>
                  <a:pt x="89230" y="43520"/>
                </a:lnTo>
                <a:lnTo>
                  <a:pt x="89180" y="43440"/>
                </a:lnTo>
                <a:lnTo>
                  <a:pt x="89170" y="43440"/>
                </a:lnTo>
                <a:lnTo>
                  <a:pt x="89170" y="43430"/>
                </a:lnTo>
                <a:lnTo>
                  <a:pt x="89160" y="43370"/>
                </a:lnTo>
                <a:lnTo>
                  <a:pt x="89130" y="43350"/>
                </a:lnTo>
                <a:lnTo>
                  <a:pt x="89060" y="43330"/>
                </a:lnTo>
                <a:lnTo>
                  <a:pt x="89050" y="43330"/>
                </a:lnTo>
                <a:lnTo>
                  <a:pt x="89030" y="43290"/>
                </a:lnTo>
                <a:lnTo>
                  <a:pt x="89010" y="43270"/>
                </a:lnTo>
                <a:lnTo>
                  <a:pt x="89000" y="43250"/>
                </a:lnTo>
                <a:lnTo>
                  <a:pt x="88990" y="43250"/>
                </a:lnTo>
                <a:lnTo>
                  <a:pt x="88990" y="43230"/>
                </a:lnTo>
                <a:lnTo>
                  <a:pt x="88980" y="43200"/>
                </a:lnTo>
                <a:lnTo>
                  <a:pt x="88970" y="43190"/>
                </a:lnTo>
                <a:lnTo>
                  <a:pt x="88960" y="43150"/>
                </a:lnTo>
                <a:lnTo>
                  <a:pt x="88950" y="43150"/>
                </a:lnTo>
                <a:lnTo>
                  <a:pt x="88940" y="43140"/>
                </a:lnTo>
                <a:lnTo>
                  <a:pt x="88930" y="43130"/>
                </a:lnTo>
                <a:lnTo>
                  <a:pt x="88910" y="43120"/>
                </a:lnTo>
                <a:lnTo>
                  <a:pt x="88900" y="43120"/>
                </a:lnTo>
                <a:lnTo>
                  <a:pt x="88890" y="43110"/>
                </a:lnTo>
                <a:lnTo>
                  <a:pt x="88850" y="43110"/>
                </a:lnTo>
                <a:lnTo>
                  <a:pt x="88810" y="43080"/>
                </a:lnTo>
                <a:lnTo>
                  <a:pt x="88800" y="43070"/>
                </a:lnTo>
                <a:lnTo>
                  <a:pt x="88800" y="43040"/>
                </a:lnTo>
                <a:lnTo>
                  <a:pt x="88780" y="43030"/>
                </a:lnTo>
                <a:lnTo>
                  <a:pt x="88780" y="43020"/>
                </a:lnTo>
                <a:lnTo>
                  <a:pt x="88780" y="43000"/>
                </a:lnTo>
                <a:lnTo>
                  <a:pt x="88780" y="42980"/>
                </a:lnTo>
                <a:lnTo>
                  <a:pt x="88780" y="42970"/>
                </a:lnTo>
                <a:lnTo>
                  <a:pt x="88780" y="42960"/>
                </a:lnTo>
                <a:lnTo>
                  <a:pt x="88790" y="42950"/>
                </a:lnTo>
                <a:lnTo>
                  <a:pt x="88790" y="42940"/>
                </a:lnTo>
                <a:lnTo>
                  <a:pt x="88800" y="42940"/>
                </a:lnTo>
                <a:lnTo>
                  <a:pt x="88800" y="42930"/>
                </a:lnTo>
                <a:lnTo>
                  <a:pt x="88800" y="42920"/>
                </a:lnTo>
                <a:lnTo>
                  <a:pt x="88810" y="42920"/>
                </a:lnTo>
                <a:lnTo>
                  <a:pt x="88810" y="42910"/>
                </a:lnTo>
                <a:lnTo>
                  <a:pt x="88820" y="42910"/>
                </a:lnTo>
                <a:lnTo>
                  <a:pt x="88830" y="42910"/>
                </a:lnTo>
                <a:lnTo>
                  <a:pt x="88830" y="42900"/>
                </a:lnTo>
                <a:lnTo>
                  <a:pt x="88830" y="42890"/>
                </a:lnTo>
                <a:lnTo>
                  <a:pt x="88820" y="42890"/>
                </a:lnTo>
                <a:lnTo>
                  <a:pt x="88820" y="42880"/>
                </a:lnTo>
                <a:lnTo>
                  <a:pt x="88820" y="42870"/>
                </a:lnTo>
                <a:lnTo>
                  <a:pt x="88810" y="42870"/>
                </a:lnTo>
                <a:lnTo>
                  <a:pt x="88800" y="42870"/>
                </a:lnTo>
                <a:lnTo>
                  <a:pt x="88800" y="42880"/>
                </a:lnTo>
                <a:lnTo>
                  <a:pt x="88790" y="42880"/>
                </a:lnTo>
                <a:lnTo>
                  <a:pt x="88790" y="42890"/>
                </a:lnTo>
                <a:lnTo>
                  <a:pt x="88780" y="42890"/>
                </a:lnTo>
                <a:lnTo>
                  <a:pt x="88770" y="42890"/>
                </a:lnTo>
                <a:lnTo>
                  <a:pt x="88760" y="42890"/>
                </a:lnTo>
                <a:lnTo>
                  <a:pt x="88760" y="42880"/>
                </a:lnTo>
                <a:lnTo>
                  <a:pt x="88760" y="42870"/>
                </a:lnTo>
                <a:lnTo>
                  <a:pt x="88770" y="42870"/>
                </a:lnTo>
                <a:lnTo>
                  <a:pt x="88770" y="42880"/>
                </a:lnTo>
                <a:lnTo>
                  <a:pt x="88770" y="42870"/>
                </a:lnTo>
                <a:lnTo>
                  <a:pt x="88780" y="42870"/>
                </a:lnTo>
                <a:lnTo>
                  <a:pt x="88770" y="42870"/>
                </a:lnTo>
                <a:lnTo>
                  <a:pt x="88770" y="42860"/>
                </a:lnTo>
                <a:lnTo>
                  <a:pt x="88770" y="42850"/>
                </a:lnTo>
                <a:lnTo>
                  <a:pt x="88770" y="42840"/>
                </a:lnTo>
                <a:lnTo>
                  <a:pt x="88770" y="42830"/>
                </a:lnTo>
                <a:lnTo>
                  <a:pt x="88780" y="42820"/>
                </a:lnTo>
                <a:lnTo>
                  <a:pt x="88790" y="42810"/>
                </a:lnTo>
                <a:lnTo>
                  <a:pt x="88800" y="42800"/>
                </a:lnTo>
                <a:lnTo>
                  <a:pt x="88800" y="42790"/>
                </a:lnTo>
                <a:lnTo>
                  <a:pt x="88810" y="42790"/>
                </a:lnTo>
                <a:lnTo>
                  <a:pt x="88810" y="42780"/>
                </a:lnTo>
                <a:lnTo>
                  <a:pt x="88810" y="42770"/>
                </a:lnTo>
                <a:lnTo>
                  <a:pt x="88800" y="42760"/>
                </a:lnTo>
                <a:lnTo>
                  <a:pt x="88800" y="42750"/>
                </a:lnTo>
                <a:lnTo>
                  <a:pt x="88790" y="42740"/>
                </a:lnTo>
                <a:lnTo>
                  <a:pt x="88790" y="42730"/>
                </a:lnTo>
                <a:lnTo>
                  <a:pt x="88790" y="42720"/>
                </a:lnTo>
                <a:lnTo>
                  <a:pt x="88800" y="42720"/>
                </a:lnTo>
                <a:lnTo>
                  <a:pt x="88800" y="42710"/>
                </a:lnTo>
                <a:lnTo>
                  <a:pt x="88800" y="42700"/>
                </a:lnTo>
                <a:lnTo>
                  <a:pt x="88800" y="42690"/>
                </a:lnTo>
                <a:lnTo>
                  <a:pt x="88780" y="42680"/>
                </a:lnTo>
                <a:lnTo>
                  <a:pt x="88770" y="42680"/>
                </a:lnTo>
                <a:lnTo>
                  <a:pt x="88760" y="42680"/>
                </a:lnTo>
                <a:lnTo>
                  <a:pt x="88760" y="42670"/>
                </a:lnTo>
                <a:lnTo>
                  <a:pt x="88760" y="42660"/>
                </a:lnTo>
                <a:lnTo>
                  <a:pt x="88770" y="42650"/>
                </a:lnTo>
                <a:lnTo>
                  <a:pt x="88780" y="42640"/>
                </a:lnTo>
                <a:lnTo>
                  <a:pt x="88790" y="42630"/>
                </a:lnTo>
                <a:lnTo>
                  <a:pt x="88800" y="42620"/>
                </a:lnTo>
                <a:lnTo>
                  <a:pt x="88800" y="42610"/>
                </a:lnTo>
                <a:lnTo>
                  <a:pt x="88800" y="42600"/>
                </a:lnTo>
                <a:lnTo>
                  <a:pt x="88800" y="42590"/>
                </a:lnTo>
                <a:lnTo>
                  <a:pt x="88800" y="42580"/>
                </a:lnTo>
                <a:lnTo>
                  <a:pt x="88790" y="42570"/>
                </a:lnTo>
                <a:lnTo>
                  <a:pt x="88790" y="42560"/>
                </a:lnTo>
                <a:lnTo>
                  <a:pt x="88790" y="42550"/>
                </a:lnTo>
                <a:lnTo>
                  <a:pt x="88790" y="42540"/>
                </a:lnTo>
                <a:lnTo>
                  <a:pt x="88790" y="42500"/>
                </a:lnTo>
                <a:lnTo>
                  <a:pt x="88800" y="42480"/>
                </a:lnTo>
                <a:lnTo>
                  <a:pt x="88800" y="42470"/>
                </a:lnTo>
                <a:lnTo>
                  <a:pt x="88800" y="42450"/>
                </a:lnTo>
                <a:lnTo>
                  <a:pt x="88820" y="42440"/>
                </a:lnTo>
                <a:lnTo>
                  <a:pt x="88830" y="42430"/>
                </a:lnTo>
                <a:lnTo>
                  <a:pt x="88840" y="42430"/>
                </a:lnTo>
                <a:lnTo>
                  <a:pt x="88850" y="42410"/>
                </a:lnTo>
                <a:lnTo>
                  <a:pt x="88860" y="42410"/>
                </a:lnTo>
                <a:lnTo>
                  <a:pt x="88880" y="42410"/>
                </a:lnTo>
                <a:lnTo>
                  <a:pt x="88890" y="42410"/>
                </a:lnTo>
                <a:lnTo>
                  <a:pt x="88890" y="42400"/>
                </a:lnTo>
                <a:lnTo>
                  <a:pt x="88890" y="42390"/>
                </a:lnTo>
                <a:lnTo>
                  <a:pt x="88900" y="42390"/>
                </a:lnTo>
                <a:lnTo>
                  <a:pt x="88900" y="42380"/>
                </a:lnTo>
                <a:lnTo>
                  <a:pt x="88910" y="42380"/>
                </a:lnTo>
                <a:lnTo>
                  <a:pt x="88910" y="42370"/>
                </a:lnTo>
                <a:lnTo>
                  <a:pt x="88910" y="42360"/>
                </a:lnTo>
                <a:lnTo>
                  <a:pt x="88910" y="42350"/>
                </a:lnTo>
                <a:lnTo>
                  <a:pt x="88910" y="42340"/>
                </a:lnTo>
                <a:lnTo>
                  <a:pt x="88910" y="42330"/>
                </a:lnTo>
                <a:lnTo>
                  <a:pt x="88920" y="42330"/>
                </a:lnTo>
                <a:lnTo>
                  <a:pt x="88930" y="42330"/>
                </a:lnTo>
                <a:lnTo>
                  <a:pt x="88930" y="42320"/>
                </a:lnTo>
                <a:lnTo>
                  <a:pt x="88920" y="42320"/>
                </a:lnTo>
                <a:lnTo>
                  <a:pt x="88920" y="42310"/>
                </a:lnTo>
                <a:lnTo>
                  <a:pt x="88920" y="42300"/>
                </a:lnTo>
                <a:lnTo>
                  <a:pt x="88910" y="42300"/>
                </a:lnTo>
                <a:lnTo>
                  <a:pt x="88910" y="42290"/>
                </a:lnTo>
                <a:lnTo>
                  <a:pt x="88900" y="42290"/>
                </a:lnTo>
                <a:lnTo>
                  <a:pt x="88900" y="42280"/>
                </a:lnTo>
                <a:lnTo>
                  <a:pt x="88890" y="42280"/>
                </a:lnTo>
                <a:lnTo>
                  <a:pt x="88880" y="42280"/>
                </a:lnTo>
                <a:lnTo>
                  <a:pt x="88880" y="42270"/>
                </a:lnTo>
                <a:lnTo>
                  <a:pt x="88870" y="42270"/>
                </a:lnTo>
                <a:lnTo>
                  <a:pt x="88860" y="42270"/>
                </a:lnTo>
                <a:lnTo>
                  <a:pt x="88850" y="42270"/>
                </a:lnTo>
                <a:lnTo>
                  <a:pt x="88840" y="42260"/>
                </a:lnTo>
                <a:lnTo>
                  <a:pt x="88840" y="42250"/>
                </a:lnTo>
                <a:lnTo>
                  <a:pt x="88830" y="42250"/>
                </a:lnTo>
                <a:lnTo>
                  <a:pt x="88830" y="42240"/>
                </a:lnTo>
                <a:lnTo>
                  <a:pt x="88820" y="42230"/>
                </a:lnTo>
                <a:lnTo>
                  <a:pt x="88820" y="42220"/>
                </a:lnTo>
                <a:lnTo>
                  <a:pt x="88810" y="42200"/>
                </a:lnTo>
                <a:lnTo>
                  <a:pt x="88820" y="42200"/>
                </a:lnTo>
                <a:lnTo>
                  <a:pt x="88810" y="42200"/>
                </a:lnTo>
                <a:lnTo>
                  <a:pt x="88820" y="42200"/>
                </a:lnTo>
                <a:lnTo>
                  <a:pt x="88820" y="42190"/>
                </a:lnTo>
                <a:lnTo>
                  <a:pt x="88830" y="42190"/>
                </a:lnTo>
                <a:lnTo>
                  <a:pt x="88840" y="42180"/>
                </a:lnTo>
                <a:lnTo>
                  <a:pt x="88830" y="42180"/>
                </a:lnTo>
                <a:lnTo>
                  <a:pt x="88830" y="42170"/>
                </a:lnTo>
                <a:lnTo>
                  <a:pt x="88830" y="42160"/>
                </a:lnTo>
                <a:lnTo>
                  <a:pt x="88830" y="42150"/>
                </a:lnTo>
                <a:lnTo>
                  <a:pt x="88830" y="42140"/>
                </a:lnTo>
                <a:lnTo>
                  <a:pt x="88840" y="42140"/>
                </a:lnTo>
                <a:lnTo>
                  <a:pt x="88850" y="42140"/>
                </a:lnTo>
                <a:lnTo>
                  <a:pt x="88860" y="42140"/>
                </a:lnTo>
                <a:lnTo>
                  <a:pt x="88860" y="42130"/>
                </a:lnTo>
                <a:lnTo>
                  <a:pt x="88850" y="42130"/>
                </a:lnTo>
                <a:lnTo>
                  <a:pt x="88850" y="42120"/>
                </a:lnTo>
                <a:lnTo>
                  <a:pt x="88860" y="42120"/>
                </a:lnTo>
                <a:lnTo>
                  <a:pt x="88850" y="42120"/>
                </a:lnTo>
                <a:lnTo>
                  <a:pt x="88850" y="42110"/>
                </a:lnTo>
                <a:lnTo>
                  <a:pt x="88860" y="42110"/>
                </a:lnTo>
                <a:lnTo>
                  <a:pt x="88850" y="42110"/>
                </a:lnTo>
                <a:lnTo>
                  <a:pt x="88860" y="42110"/>
                </a:lnTo>
                <a:lnTo>
                  <a:pt x="88850" y="42110"/>
                </a:lnTo>
                <a:lnTo>
                  <a:pt x="88850" y="42100"/>
                </a:lnTo>
                <a:lnTo>
                  <a:pt x="88840" y="42100"/>
                </a:lnTo>
                <a:lnTo>
                  <a:pt x="88830" y="42100"/>
                </a:lnTo>
                <a:lnTo>
                  <a:pt x="88820" y="42100"/>
                </a:lnTo>
                <a:lnTo>
                  <a:pt x="88820" y="42090"/>
                </a:lnTo>
                <a:lnTo>
                  <a:pt x="88810" y="42090"/>
                </a:lnTo>
                <a:lnTo>
                  <a:pt x="88810" y="42080"/>
                </a:lnTo>
                <a:lnTo>
                  <a:pt x="88810" y="42070"/>
                </a:lnTo>
                <a:lnTo>
                  <a:pt x="88800" y="42070"/>
                </a:lnTo>
                <a:lnTo>
                  <a:pt x="88790" y="42070"/>
                </a:lnTo>
                <a:lnTo>
                  <a:pt x="88790" y="42080"/>
                </a:lnTo>
                <a:lnTo>
                  <a:pt x="88790" y="42070"/>
                </a:lnTo>
                <a:lnTo>
                  <a:pt x="88780" y="42070"/>
                </a:lnTo>
                <a:lnTo>
                  <a:pt x="88780" y="42080"/>
                </a:lnTo>
                <a:lnTo>
                  <a:pt x="88770" y="42080"/>
                </a:lnTo>
                <a:lnTo>
                  <a:pt x="88770" y="42090"/>
                </a:lnTo>
                <a:lnTo>
                  <a:pt x="88760" y="42090"/>
                </a:lnTo>
                <a:lnTo>
                  <a:pt x="88760" y="42100"/>
                </a:lnTo>
                <a:lnTo>
                  <a:pt x="88750" y="42100"/>
                </a:lnTo>
                <a:lnTo>
                  <a:pt x="88750" y="42110"/>
                </a:lnTo>
                <a:lnTo>
                  <a:pt x="88740" y="42110"/>
                </a:lnTo>
                <a:lnTo>
                  <a:pt x="88740" y="42120"/>
                </a:lnTo>
                <a:lnTo>
                  <a:pt x="88730" y="42120"/>
                </a:lnTo>
                <a:lnTo>
                  <a:pt x="88720" y="42130"/>
                </a:lnTo>
                <a:lnTo>
                  <a:pt x="88720" y="42120"/>
                </a:lnTo>
                <a:lnTo>
                  <a:pt x="88710" y="42120"/>
                </a:lnTo>
                <a:lnTo>
                  <a:pt x="88700" y="42120"/>
                </a:lnTo>
                <a:lnTo>
                  <a:pt x="88700" y="42110"/>
                </a:lnTo>
                <a:lnTo>
                  <a:pt x="88690" y="42100"/>
                </a:lnTo>
                <a:lnTo>
                  <a:pt x="88680" y="42100"/>
                </a:lnTo>
                <a:lnTo>
                  <a:pt x="88670" y="42100"/>
                </a:lnTo>
                <a:lnTo>
                  <a:pt x="88670" y="42090"/>
                </a:lnTo>
                <a:lnTo>
                  <a:pt x="88670" y="42080"/>
                </a:lnTo>
                <a:lnTo>
                  <a:pt x="88680" y="42080"/>
                </a:lnTo>
                <a:lnTo>
                  <a:pt x="88690" y="42070"/>
                </a:lnTo>
                <a:lnTo>
                  <a:pt x="88700" y="42060"/>
                </a:lnTo>
                <a:lnTo>
                  <a:pt x="88710" y="42060"/>
                </a:lnTo>
                <a:lnTo>
                  <a:pt x="88720" y="42070"/>
                </a:lnTo>
                <a:lnTo>
                  <a:pt x="88730" y="42070"/>
                </a:lnTo>
                <a:lnTo>
                  <a:pt x="88740" y="42060"/>
                </a:lnTo>
                <a:lnTo>
                  <a:pt x="88740" y="42050"/>
                </a:lnTo>
                <a:lnTo>
                  <a:pt x="88750" y="42050"/>
                </a:lnTo>
                <a:lnTo>
                  <a:pt x="88760" y="42050"/>
                </a:lnTo>
                <a:lnTo>
                  <a:pt x="88760" y="42040"/>
                </a:lnTo>
                <a:lnTo>
                  <a:pt x="88770" y="42040"/>
                </a:lnTo>
                <a:lnTo>
                  <a:pt x="88780" y="42040"/>
                </a:lnTo>
                <a:lnTo>
                  <a:pt x="88790" y="42040"/>
                </a:lnTo>
                <a:lnTo>
                  <a:pt x="88790" y="42030"/>
                </a:lnTo>
                <a:lnTo>
                  <a:pt x="88790" y="42020"/>
                </a:lnTo>
                <a:lnTo>
                  <a:pt x="88800" y="42020"/>
                </a:lnTo>
                <a:lnTo>
                  <a:pt x="88800" y="42010"/>
                </a:lnTo>
                <a:lnTo>
                  <a:pt x="88790" y="42010"/>
                </a:lnTo>
                <a:lnTo>
                  <a:pt x="88780" y="42010"/>
                </a:lnTo>
                <a:lnTo>
                  <a:pt x="88770" y="42020"/>
                </a:lnTo>
                <a:lnTo>
                  <a:pt x="88760" y="42020"/>
                </a:lnTo>
                <a:lnTo>
                  <a:pt x="88760" y="42030"/>
                </a:lnTo>
                <a:lnTo>
                  <a:pt x="88750" y="42030"/>
                </a:lnTo>
                <a:lnTo>
                  <a:pt x="88740" y="42030"/>
                </a:lnTo>
                <a:lnTo>
                  <a:pt x="88730" y="42030"/>
                </a:lnTo>
                <a:lnTo>
                  <a:pt x="88720" y="42030"/>
                </a:lnTo>
                <a:lnTo>
                  <a:pt x="88730" y="42020"/>
                </a:lnTo>
                <a:lnTo>
                  <a:pt x="88720" y="42020"/>
                </a:lnTo>
                <a:lnTo>
                  <a:pt x="88720" y="42030"/>
                </a:lnTo>
                <a:lnTo>
                  <a:pt x="88710" y="42030"/>
                </a:lnTo>
                <a:lnTo>
                  <a:pt x="88700" y="42030"/>
                </a:lnTo>
                <a:lnTo>
                  <a:pt x="88690" y="42040"/>
                </a:lnTo>
                <a:lnTo>
                  <a:pt x="88680" y="42040"/>
                </a:lnTo>
                <a:lnTo>
                  <a:pt x="88670" y="42040"/>
                </a:lnTo>
                <a:lnTo>
                  <a:pt x="88670" y="42030"/>
                </a:lnTo>
                <a:lnTo>
                  <a:pt x="88670" y="42040"/>
                </a:lnTo>
                <a:lnTo>
                  <a:pt x="88670" y="42070"/>
                </a:lnTo>
                <a:lnTo>
                  <a:pt x="88670" y="42080"/>
                </a:lnTo>
                <a:lnTo>
                  <a:pt x="88660" y="42080"/>
                </a:lnTo>
                <a:lnTo>
                  <a:pt x="88640" y="42090"/>
                </a:lnTo>
                <a:lnTo>
                  <a:pt x="88630" y="42090"/>
                </a:lnTo>
                <a:lnTo>
                  <a:pt x="88610" y="42090"/>
                </a:lnTo>
                <a:lnTo>
                  <a:pt x="88590" y="42090"/>
                </a:lnTo>
                <a:lnTo>
                  <a:pt x="88560" y="42090"/>
                </a:lnTo>
                <a:lnTo>
                  <a:pt x="88550" y="42090"/>
                </a:lnTo>
                <a:lnTo>
                  <a:pt x="88540" y="42090"/>
                </a:lnTo>
                <a:lnTo>
                  <a:pt x="88520" y="42090"/>
                </a:lnTo>
                <a:lnTo>
                  <a:pt x="88450" y="42100"/>
                </a:lnTo>
                <a:lnTo>
                  <a:pt x="88440" y="42100"/>
                </a:lnTo>
                <a:lnTo>
                  <a:pt x="88440" y="42090"/>
                </a:lnTo>
                <a:lnTo>
                  <a:pt x="88430" y="42090"/>
                </a:lnTo>
                <a:lnTo>
                  <a:pt x="88430" y="42080"/>
                </a:lnTo>
                <a:lnTo>
                  <a:pt x="88420" y="42080"/>
                </a:lnTo>
                <a:lnTo>
                  <a:pt x="88420" y="42070"/>
                </a:lnTo>
                <a:lnTo>
                  <a:pt x="88410" y="42060"/>
                </a:lnTo>
                <a:lnTo>
                  <a:pt x="88400" y="42060"/>
                </a:lnTo>
                <a:lnTo>
                  <a:pt x="88390" y="42060"/>
                </a:lnTo>
                <a:lnTo>
                  <a:pt x="88390" y="42070"/>
                </a:lnTo>
                <a:lnTo>
                  <a:pt x="88380" y="42070"/>
                </a:lnTo>
                <a:lnTo>
                  <a:pt x="88360" y="42070"/>
                </a:lnTo>
                <a:lnTo>
                  <a:pt x="88350" y="42070"/>
                </a:lnTo>
                <a:lnTo>
                  <a:pt x="88340" y="42080"/>
                </a:lnTo>
                <a:lnTo>
                  <a:pt x="88330" y="42080"/>
                </a:lnTo>
                <a:lnTo>
                  <a:pt x="88330" y="42070"/>
                </a:lnTo>
                <a:lnTo>
                  <a:pt x="88320" y="42070"/>
                </a:lnTo>
                <a:lnTo>
                  <a:pt x="88320" y="42060"/>
                </a:lnTo>
                <a:lnTo>
                  <a:pt x="88310" y="42060"/>
                </a:lnTo>
                <a:lnTo>
                  <a:pt x="88310" y="42050"/>
                </a:lnTo>
                <a:lnTo>
                  <a:pt x="88240" y="42010"/>
                </a:lnTo>
                <a:lnTo>
                  <a:pt x="88200" y="41990"/>
                </a:lnTo>
                <a:lnTo>
                  <a:pt x="88210" y="41990"/>
                </a:lnTo>
                <a:lnTo>
                  <a:pt x="88210" y="41980"/>
                </a:lnTo>
                <a:lnTo>
                  <a:pt x="88220" y="41980"/>
                </a:lnTo>
                <a:lnTo>
                  <a:pt x="88220" y="41970"/>
                </a:lnTo>
                <a:lnTo>
                  <a:pt x="88220" y="41960"/>
                </a:lnTo>
                <a:lnTo>
                  <a:pt x="88230" y="41960"/>
                </a:lnTo>
                <a:lnTo>
                  <a:pt x="88230" y="41950"/>
                </a:lnTo>
                <a:lnTo>
                  <a:pt x="88240" y="41950"/>
                </a:lnTo>
                <a:lnTo>
                  <a:pt x="88240" y="41940"/>
                </a:lnTo>
                <a:lnTo>
                  <a:pt x="88240" y="41930"/>
                </a:lnTo>
                <a:lnTo>
                  <a:pt x="88250" y="41930"/>
                </a:lnTo>
                <a:lnTo>
                  <a:pt x="88250" y="41940"/>
                </a:lnTo>
                <a:lnTo>
                  <a:pt x="88260" y="41940"/>
                </a:lnTo>
                <a:lnTo>
                  <a:pt x="88260" y="41930"/>
                </a:lnTo>
                <a:lnTo>
                  <a:pt x="88260" y="41920"/>
                </a:lnTo>
                <a:lnTo>
                  <a:pt x="88260" y="41910"/>
                </a:lnTo>
                <a:lnTo>
                  <a:pt x="88260" y="41900"/>
                </a:lnTo>
                <a:lnTo>
                  <a:pt x="88260" y="41890"/>
                </a:lnTo>
                <a:lnTo>
                  <a:pt x="88260" y="41880"/>
                </a:lnTo>
                <a:lnTo>
                  <a:pt x="88250" y="41880"/>
                </a:lnTo>
                <a:lnTo>
                  <a:pt x="88250" y="41870"/>
                </a:lnTo>
                <a:lnTo>
                  <a:pt x="88240" y="41870"/>
                </a:lnTo>
                <a:lnTo>
                  <a:pt x="88230" y="41870"/>
                </a:lnTo>
                <a:lnTo>
                  <a:pt x="88230" y="41880"/>
                </a:lnTo>
                <a:lnTo>
                  <a:pt x="88230" y="41890"/>
                </a:lnTo>
                <a:lnTo>
                  <a:pt x="88220" y="41890"/>
                </a:lnTo>
                <a:lnTo>
                  <a:pt x="88220" y="41880"/>
                </a:lnTo>
                <a:lnTo>
                  <a:pt x="88210" y="41880"/>
                </a:lnTo>
                <a:lnTo>
                  <a:pt x="88200" y="41880"/>
                </a:lnTo>
                <a:lnTo>
                  <a:pt x="88200" y="41870"/>
                </a:lnTo>
                <a:lnTo>
                  <a:pt x="88210" y="41860"/>
                </a:lnTo>
                <a:lnTo>
                  <a:pt x="88210" y="41850"/>
                </a:lnTo>
                <a:lnTo>
                  <a:pt x="88200" y="41850"/>
                </a:lnTo>
                <a:lnTo>
                  <a:pt x="88190" y="41850"/>
                </a:lnTo>
                <a:lnTo>
                  <a:pt x="88180" y="41850"/>
                </a:lnTo>
                <a:lnTo>
                  <a:pt x="88180" y="41840"/>
                </a:lnTo>
                <a:lnTo>
                  <a:pt x="88170" y="41830"/>
                </a:lnTo>
                <a:lnTo>
                  <a:pt x="88160" y="41830"/>
                </a:lnTo>
                <a:lnTo>
                  <a:pt x="88140" y="41830"/>
                </a:lnTo>
                <a:lnTo>
                  <a:pt x="88120" y="41840"/>
                </a:lnTo>
                <a:lnTo>
                  <a:pt x="88100" y="41840"/>
                </a:lnTo>
                <a:lnTo>
                  <a:pt x="88080" y="41840"/>
                </a:lnTo>
                <a:lnTo>
                  <a:pt x="88070" y="41840"/>
                </a:lnTo>
                <a:lnTo>
                  <a:pt x="88040" y="41800"/>
                </a:lnTo>
                <a:lnTo>
                  <a:pt x="88010" y="41770"/>
                </a:lnTo>
                <a:lnTo>
                  <a:pt x="88010" y="41760"/>
                </a:lnTo>
                <a:lnTo>
                  <a:pt x="87950" y="41670"/>
                </a:lnTo>
                <a:lnTo>
                  <a:pt x="87940" y="41640"/>
                </a:lnTo>
                <a:lnTo>
                  <a:pt x="87940" y="41590"/>
                </a:lnTo>
                <a:lnTo>
                  <a:pt x="87920" y="41550"/>
                </a:lnTo>
                <a:lnTo>
                  <a:pt x="87960" y="41460"/>
                </a:lnTo>
                <a:lnTo>
                  <a:pt x="87970" y="41460"/>
                </a:lnTo>
                <a:lnTo>
                  <a:pt x="87990" y="41420"/>
                </a:lnTo>
                <a:lnTo>
                  <a:pt x="88020" y="41440"/>
                </a:lnTo>
                <a:lnTo>
                  <a:pt x="88050" y="41450"/>
                </a:lnTo>
                <a:lnTo>
                  <a:pt x="88080" y="41460"/>
                </a:lnTo>
                <a:lnTo>
                  <a:pt x="88100" y="41470"/>
                </a:lnTo>
                <a:lnTo>
                  <a:pt x="88130" y="41490"/>
                </a:lnTo>
                <a:lnTo>
                  <a:pt x="88150" y="41410"/>
                </a:lnTo>
                <a:lnTo>
                  <a:pt x="88150" y="41400"/>
                </a:lnTo>
                <a:lnTo>
                  <a:pt x="88130" y="41400"/>
                </a:lnTo>
                <a:lnTo>
                  <a:pt x="88120" y="41400"/>
                </a:lnTo>
                <a:lnTo>
                  <a:pt x="88100" y="41390"/>
                </a:lnTo>
                <a:lnTo>
                  <a:pt x="88090" y="41380"/>
                </a:lnTo>
                <a:lnTo>
                  <a:pt x="88080" y="41380"/>
                </a:lnTo>
                <a:lnTo>
                  <a:pt x="88050" y="41360"/>
                </a:lnTo>
                <a:lnTo>
                  <a:pt x="88030" y="41340"/>
                </a:lnTo>
                <a:lnTo>
                  <a:pt x="88010" y="41330"/>
                </a:lnTo>
                <a:lnTo>
                  <a:pt x="88000" y="41320"/>
                </a:lnTo>
                <a:lnTo>
                  <a:pt x="87990" y="41310"/>
                </a:lnTo>
                <a:lnTo>
                  <a:pt x="87950" y="41300"/>
                </a:lnTo>
                <a:lnTo>
                  <a:pt x="87960" y="41280"/>
                </a:lnTo>
                <a:lnTo>
                  <a:pt x="87970" y="41260"/>
                </a:lnTo>
                <a:lnTo>
                  <a:pt x="87990" y="41210"/>
                </a:lnTo>
                <a:lnTo>
                  <a:pt x="88000" y="41180"/>
                </a:lnTo>
                <a:lnTo>
                  <a:pt x="88010" y="41150"/>
                </a:lnTo>
                <a:lnTo>
                  <a:pt x="88030" y="41120"/>
                </a:lnTo>
                <a:lnTo>
                  <a:pt x="88050" y="41060"/>
                </a:lnTo>
                <a:lnTo>
                  <a:pt x="88060" y="41050"/>
                </a:lnTo>
                <a:lnTo>
                  <a:pt x="88070" y="41010"/>
                </a:lnTo>
                <a:lnTo>
                  <a:pt x="88020" y="40980"/>
                </a:lnTo>
                <a:lnTo>
                  <a:pt x="88010" y="40970"/>
                </a:lnTo>
                <a:lnTo>
                  <a:pt x="88000" y="40970"/>
                </a:lnTo>
                <a:lnTo>
                  <a:pt x="87990" y="40970"/>
                </a:lnTo>
                <a:lnTo>
                  <a:pt x="87980" y="40970"/>
                </a:lnTo>
                <a:lnTo>
                  <a:pt x="87960" y="40970"/>
                </a:lnTo>
                <a:lnTo>
                  <a:pt x="87950" y="40970"/>
                </a:lnTo>
                <a:lnTo>
                  <a:pt x="87940" y="40970"/>
                </a:lnTo>
                <a:lnTo>
                  <a:pt x="87940" y="40960"/>
                </a:lnTo>
                <a:lnTo>
                  <a:pt x="87930" y="40960"/>
                </a:lnTo>
                <a:lnTo>
                  <a:pt x="87920" y="40950"/>
                </a:lnTo>
                <a:lnTo>
                  <a:pt x="87910" y="40960"/>
                </a:lnTo>
                <a:lnTo>
                  <a:pt x="87900" y="40960"/>
                </a:lnTo>
                <a:lnTo>
                  <a:pt x="87890" y="40960"/>
                </a:lnTo>
                <a:lnTo>
                  <a:pt x="87880" y="40970"/>
                </a:lnTo>
                <a:lnTo>
                  <a:pt x="87870" y="40970"/>
                </a:lnTo>
                <a:lnTo>
                  <a:pt x="87860" y="40970"/>
                </a:lnTo>
                <a:lnTo>
                  <a:pt x="87850" y="40970"/>
                </a:lnTo>
                <a:lnTo>
                  <a:pt x="87840" y="40970"/>
                </a:lnTo>
                <a:lnTo>
                  <a:pt x="87830" y="40960"/>
                </a:lnTo>
                <a:lnTo>
                  <a:pt x="87820" y="40960"/>
                </a:lnTo>
                <a:lnTo>
                  <a:pt x="87820" y="40950"/>
                </a:lnTo>
                <a:lnTo>
                  <a:pt x="87820" y="40940"/>
                </a:lnTo>
                <a:lnTo>
                  <a:pt x="87810" y="40940"/>
                </a:lnTo>
                <a:lnTo>
                  <a:pt x="87800" y="40940"/>
                </a:lnTo>
                <a:lnTo>
                  <a:pt x="87800" y="40950"/>
                </a:lnTo>
                <a:lnTo>
                  <a:pt x="87800" y="40960"/>
                </a:lnTo>
                <a:lnTo>
                  <a:pt x="87810" y="40970"/>
                </a:lnTo>
                <a:lnTo>
                  <a:pt x="87820" y="40980"/>
                </a:lnTo>
                <a:lnTo>
                  <a:pt x="87820" y="40990"/>
                </a:lnTo>
                <a:lnTo>
                  <a:pt x="87810" y="41000"/>
                </a:lnTo>
                <a:lnTo>
                  <a:pt x="87800" y="41000"/>
                </a:lnTo>
                <a:lnTo>
                  <a:pt x="87800" y="41010"/>
                </a:lnTo>
                <a:lnTo>
                  <a:pt x="87790" y="41020"/>
                </a:lnTo>
                <a:lnTo>
                  <a:pt x="87780" y="41030"/>
                </a:lnTo>
                <a:lnTo>
                  <a:pt x="87780" y="41020"/>
                </a:lnTo>
                <a:lnTo>
                  <a:pt x="87770" y="41020"/>
                </a:lnTo>
                <a:lnTo>
                  <a:pt x="87760" y="41020"/>
                </a:lnTo>
                <a:lnTo>
                  <a:pt x="87750" y="41020"/>
                </a:lnTo>
                <a:lnTo>
                  <a:pt x="87750" y="41030"/>
                </a:lnTo>
                <a:lnTo>
                  <a:pt x="87740" y="41030"/>
                </a:lnTo>
                <a:lnTo>
                  <a:pt x="87740" y="41040"/>
                </a:lnTo>
                <a:lnTo>
                  <a:pt x="87730" y="41040"/>
                </a:lnTo>
                <a:lnTo>
                  <a:pt x="87720" y="41040"/>
                </a:lnTo>
                <a:lnTo>
                  <a:pt x="87710" y="41040"/>
                </a:lnTo>
                <a:lnTo>
                  <a:pt x="87690" y="41040"/>
                </a:lnTo>
                <a:lnTo>
                  <a:pt x="87680" y="41040"/>
                </a:lnTo>
                <a:lnTo>
                  <a:pt x="87670" y="41050"/>
                </a:lnTo>
                <a:lnTo>
                  <a:pt x="87660" y="41050"/>
                </a:lnTo>
                <a:lnTo>
                  <a:pt x="87650" y="41050"/>
                </a:lnTo>
                <a:lnTo>
                  <a:pt x="87640" y="41050"/>
                </a:lnTo>
                <a:lnTo>
                  <a:pt x="87640" y="41060"/>
                </a:lnTo>
                <a:lnTo>
                  <a:pt x="87610" y="41070"/>
                </a:lnTo>
                <a:lnTo>
                  <a:pt x="87600" y="41070"/>
                </a:lnTo>
                <a:lnTo>
                  <a:pt x="87590" y="41070"/>
                </a:lnTo>
                <a:lnTo>
                  <a:pt x="87560" y="41060"/>
                </a:lnTo>
                <a:lnTo>
                  <a:pt x="87540" y="41060"/>
                </a:lnTo>
                <a:lnTo>
                  <a:pt x="87540" y="41050"/>
                </a:lnTo>
                <a:lnTo>
                  <a:pt x="87530" y="41040"/>
                </a:lnTo>
                <a:lnTo>
                  <a:pt x="87530" y="41010"/>
                </a:lnTo>
                <a:lnTo>
                  <a:pt x="87530" y="40990"/>
                </a:lnTo>
                <a:lnTo>
                  <a:pt x="87530" y="40970"/>
                </a:lnTo>
                <a:lnTo>
                  <a:pt x="87540" y="40960"/>
                </a:lnTo>
                <a:lnTo>
                  <a:pt x="87550" y="40960"/>
                </a:lnTo>
                <a:lnTo>
                  <a:pt x="87570" y="40970"/>
                </a:lnTo>
                <a:lnTo>
                  <a:pt x="87590" y="40980"/>
                </a:lnTo>
                <a:lnTo>
                  <a:pt x="87610" y="40980"/>
                </a:lnTo>
                <a:lnTo>
                  <a:pt x="87640" y="40980"/>
                </a:lnTo>
                <a:lnTo>
                  <a:pt x="87650" y="40980"/>
                </a:lnTo>
                <a:lnTo>
                  <a:pt x="87700" y="40980"/>
                </a:lnTo>
                <a:lnTo>
                  <a:pt x="87700" y="40960"/>
                </a:lnTo>
                <a:lnTo>
                  <a:pt x="87700" y="40940"/>
                </a:lnTo>
                <a:lnTo>
                  <a:pt x="87700" y="40910"/>
                </a:lnTo>
                <a:lnTo>
                  <a:pt x="87700" y="40890"/>
                </a:lnTo>
                <a:lnTo>
                  <a:pt x="87690" y="40860"/>
                </a:lnTo>
                <a:lnTo>
                  <a:pt x="87660" y="40840"/>
                </a:lnTo>
                <a:lnTo>
                  <a:pt x="87630" y="40820"/>
                </a:lnTo>
                <a:lnTo>
                  <a:pt x="87590" y="40800"/>
                </a:lnTo>
                <a:lnTo>
                  <a:pt x="87560" y="40780"/>
                </a:lnTo>
                <a:lnTo>
                  <a:pt x="87510" y="40760"/>
                </a:lnTo>
                <a:lnTo>
                  <a:pt x="87490" y="40760"/>
                </a:lnTo>
                <a:lnTo>
                  <a:pt x="87480" y="40760"/>
                </a:lnTo>
                <a:lnTo>
                  <a:pt x="87470" y="40750"/>
                </a:lnTo>
                <a:lnTo>
                  <a:pt x="87460" y="40730"/>
                </a:lnTo>
                <a:lnTo>
                  <a:pt x="87440" y="40680"/>
                </a:lnTo>
                <a:lnTo>
                  <a:pt x="87440" y="40670"/>
                </a:lnTo>
                <a:lnTo>
                  <a:pt x="87430" y="40630"/>
                </a:lnTo>
                <a:lnTo>
                  <a:pt x="87420" y="40620"/>
                </a:lnTo>
                <a:lnTo>
                  <a:pt x="87400" y="40570"/>
                </a:lnTo>
                <a:lnTo>
                  <a:pt x="87400" y="40550"/>
                </a:lnTo>
                <a:lnTo>
                  <a:pt x="87390" y="40510"/>
                </a:lnTo>
                <a:lnTo>
                  <a:pt x="87380" y="40500"/>
                </a:lnTo>
                <a:lnTo>
                  <a:pt x="87380" y="40480"/>
                </a:lnTo>
                <a:lnTo>
                  <a:pt x="87360" y="40450"/>
                </a:lnTo>
                <a:lnTo>
                  <a:pt x="87350" y="40430"/>
                </a:lnTo>
                <a:lnTo>
                  <a:pt x="87350" y="40420"/>
                </a:lnTo>
                <a:lnTo>
                  <a:pt x="87340" y="40420"/>
                </a:lnTo>
                <a:lnTo>
                  <a:pt x="87330" y="40390"/>
                </a:lnTo>
                <a:lnTo>
                  <a:pt x="87310" y="40360"/>
                </a:lnTo>
                <a:lnTo>
                  <a:pt x="87300" y="40330"/>
                </a:lnTo>
                <a:lnTo>
                  <a:pt x="87290" y="40310"/>
                </a:lnTo>
                <a:lnTo>
                  <a:pt x="87260" y="40270"/>
                </a:lnTo>
                <a:lnTo>
                  <a:pt x="87250" y="40260"/>
                </a:lnTo>
                <a:lnTo>
                  <a:pt x="87240" y="40240"/>
                </a:lnTo>
                <a:lnTo>
                  <a:pt x="87230" y="40220"/>
                </a:lnTo>
                <a:lnTo>
                  <a:pt x="87210" y="40210"/>
                </a:lnTo>
                <a:lnTo>
                  <a:pt x="87190" y="40180"/>
                </a:lnTo>
                <a:lnTo>
                  <a:pt x="87190" y="40170"/>
                </a:lnTo>
                <a:lnTo>
                  <a:pt x="87180" y="40170"/>
                </a:lnTo>
                <a:lnTo>
                  <a:pt x="87160" y="40140"/>
                </a:lnTo>
                <a:lnTo>
                  <a:pt x="87120" y="40080"/>
                </a:lnTo>
                <a:lnTo>
                  <a:pt x="87110" y="40080"/>
                </a:lnTo>
                <a:lnTo>
                  <a:pt x="87110" y="40060"/>
                </a:lnTo>
                <a:lnTo>
                  <a:pt x="87080" y="40030"/>
                </a:lnTo>
                <a:lnTo>
                  <a:pt x="87080" y="40000"/>
                </a:lnTo>
                <a:lnTo>
                  <a:pt x="87080" y="39990"/>
                </a:lnTo>
                <a:lnTo>
                  <a:pt x="87100" y="39990"/>
                </a:lnTo>
                <a:lnTo>
                  <a:pt x="87110" y="39980"/>
                </a:lnTo>
                <a:lnTo>
                  <a:pt x="87120" y="39980"/>
                </a:lnTo>
                <a:lnTo>
                  <a:pt x="87130" y="39970"/>
                </a:lnTo>
                <a:lnTo>
                  <a:pt x="87150" y="39960"/>
                </a:lnTo>
                <a:lnTo>
                  <a:pt x="87160" y="39950"/>
                </a:lnTo>
                <a:lnTo>
                  <a:pt x="87170" y="39940"/>
                </a:lnTo>
                <a:lnTo>
                  <a:pt x="87200" y="39910"/>
                </a:lnTo>
                <a:lnTo>
                  <a:pt x="87200" y="39900"/>
                </a:lnTo>
                <a:lnTo>
                  <a:pt x="87220" y="39890"/>
                </a:lnTo>
                <a:lnTo>
                  <a:pt x="87210" y="39880"/>
                </a:lnTo>
                <a:lnTo>
                  <a:pt x="87210" y="39860"/>
                </a:lnTo>
                <a:lnTo>
                  <a:pt x="87210" y="39850"/>
                </a:lnTo>
                <a:lnTo>
                  <a:pt x="87190" y="39790"/>
                </a:lnTo>
                <a:lnTo>
                  <a:pt x="87180" y="39760"/>
                </a:lnTo>
                <a:lnTo>
                  <a:pt x="87180" y="39750"/>
                </a:lnTo>
                <a:lnTo>
                  <a:pt x="87180" y="39730"/>
                </a:lnTo>
                <a:lnTo>
                  <a:pt x="87170" y="39730"/>
                </a:lnTo>
                <a:lnTo>
                  <a:pt x="87170" y="39720"/>
                </a:lnTo>
                <a:lnTo>
                  <a:pt x="87170" y="39700"/>
                </a:lnTo>
                <a:lnTo>
                  <a:pt x="87160" y="39670"/>
                </a:lnTo>
                <a:lnTo>
                  <a:pt x="87110" y="39710"/>
                </a:lnTo>
                <a:lnTo>
                  <a:pt x="87100" y="39710"/>
                </a:lnTo>
                <a:lnTo>
                  <a:pt x="87090" y="39710"/>
                </a:lnTo>
                <a:lnTo>
                  <a:pt x="87060" y="39730"/>
                </a:lnTo>
                <a:lnTo>
                  <a:pt x="87010" y="39740"/>
                </a:lnTo>
                <a:lnTo>
                  <a:pt x="86990" y="39740"/>
                </a:lnTo>
                <a:lnTo>
                  <a:pt x="86960" y="39780"/>
                </a:lnTo>
                <a:lnTo>
                  <a:pt x="86940" y="39820"/>
                </a:lnTo>
                <a:lnTo>
                  <a:pt x="86910" y="39850"/>
                </a:lnTo>
                <a:lnTo>
                  <a:pt x="86890" y="39880"/>
                </a:lnTo>
                <a:lnTo>
                  <a:pt x="86880" y="39900"/>
                </a:lnTo>
                <a:lnTo>
                  <a:pt x="86860" y="39940"/>
                </a:lnTo>
                <a:lnTo>
                  <a:pt x="86860" y="39960"/>
                </a:lnTo>
                <a:lnTo>
                  <a:pt x="86850" y="39960"/>
                </a:lnTo>
                <a:lnTo>
                  <a:pt x="86840" y="39980"/>
                </a:lnTo>
                <a:lnTo>
                  <a:pt x="86810" y="40000"/>
                </a:lnTo>
                <a:lnTo>
                  <a:pt x="86760" y="40040"/>
                </a:lnTo>
                <a:lnTo>
                  <a:pt x="86750" y="40050"/>
                </a:lnTo>
                <a:lnTo>
                  <a:pt x="86730" y="40070"/>
                </a:lnTo>
                <a:lnTo>
                  <a:pt x="86720" y="40070"/>
                </a:lnTo>
                <a:lnTo>
                  <a:pt x="86640" y="40070"/>
                </a:lnTo>
                <a:lnTo>
                  <a:pt x="86620" y="40070"/>
                </a:lnTo>
                <a:lnTo>
                  <a:pt x="86590" y="40070"/>
                </a:lnTo>
                <a:lnTo>
                  <a:pt x="86570" y="40070"/>
                </a:lnTo>
                <a:lnTo>
                  <a:pt x="86560" y="40070"/>
                </a:lnTo>
                <a:lnTo>
                  <a:pt x="86550" y="40070"/>
                </a:lnTo>
                <a:lnTo>
                  <a:pt x="86540" y="40040"/>
                </a:lnTo>
                <a:lnTo>
                  <a:pt x="86540" y="40030"/>
                </a:lnTo>
                <a:lnTo>
                  <a:pt x="86520" y="39990"/>
                </a:lnTo>
                <a:lnTo>
                  <a:pt x="86500" y="39950"/>
                </a:lnTo>
                <a:lnTo>
                  <a:pt x="86490" y="39900"/>
                </a:lnTo>
                <a:lnTo>
                  <a:pt x="86480" y="39890"/>
                </a:lnTo>
                <a:lnTo>
                  <a:pt x="86460" y="39850"/>
                </a:lnTo>
                <a:lnTo>
                  <a:pt x="86470" y="39820"/>
                </a:lnTo>
                <a:lnTo>
                  <a:pt x="86470" y="39810"/>
                </a:lnTo>
                <a:lnTo>
                  <a:pt x="86470" y="39770"/>
                </a:lnTo>
                <a:lnTo>
                  <a:pt x="86460" y="39770"/>
                </a:lnTo>
                <a:lnTo>
                  <a:pt x="86450" y="39770"/>
                </a:lnTo>
                <a:lnTo>
                  <a:pt x="86450" y="39760"/>
                </a:lnTo>
                <a:lnTo>
                  <a:pt x="86450" y="39750"/>
                </a:lnTo>
                <a:lnTo>
                  <a:pt x="86450" y="39740"/>
                </a:lnTo>
                <a:lnTo>
                  <a:pt x="86450" y="39730"/>
                </a:lnTo>
                <a:lnTo>
                  <a:pt x="86450" y="39720"/>
                </a:lnTo>
                <a:lnTo>
                  <a:pt x="86450" y="39710"/>
                </a:lnTo>
                <a:lnTo>
                  <a:pt x="86450" y="39700"/>
                </a:lnTo>
                <a:lnTo>
                  <a:pt x="86450" y="39690"/>
                </a:lnTo>
                <a:lnTo>
                  <a:pt x="86450" y="39680"/>
                </a:lnTo>
                <a:lnTo>
                  <a:pt x="86440" y="39680"/>
                </a:lnTo>
                <a:lnTo>
                  <a:pt x="86430" y="39680"/>
                </a:lnTo>
                <a:lnTo>
                  <a:pt x="86430" y="39670"/>
                </a:lnTo>
                <a:lnTo>
                  <a:pt x="86430" y="39660"/>
                </a:lnTo>
                <a:lnTo>
                  <a:pt x="86440" y="39650"/>
                </a:lnTo>
                <a:lnTo>
                  <a:pt x="86450" y="39650"/>
                </a:lnTo>
                <a:lnTo>
                  <a:pt x="86460" y="39640"/>
                </a:lnTo>
                <a:lnTo>
                  <a:pt x="86450" y="39640"/>
                </a:lnTo>
                <a:lnTo>
                  <a:pt x="86450" y="39630"/>
                </a:lnTo>
                <a:lnTo>
                  <a:pt x="86450" y="39620"/>
                </a:lnTo>
                <a:lnTo>
                  <a:pt x="86450" y="39610"/>
                </a:lnTo>
                <a:lnTo>
                  <a:pt x="86460" y="39600"/>
                </a:lnTo>
                <a:lnTo>
                  <a:pt x="86460" y="39590"/>
                </a:lnTo>
                <a:lnTo>
                  <a:pt x="86470" y="39590"/>
                </a:lnTo>
                <a:lnTo>
                  <a:pt x="86480" y="39590"/>
                </a:lnTo>
                <a:lnTo>
                  <a:pt x="86490" y="39590"/>
                </a:lnTo>
                <a:lnTo>
                  <a:pt x="86500" y="39580"/>
                </a:lnTo>
                <a:lnTo>
                  <a:pt x="86500" y="39570"/>
                </a:lnTo>
                <a:lnTo>
                  <a:pt x="86490" y="39560"/>
                </a:lnTo>
                <a:lnTo>
                  <a:pt x="86500" y="39560"/>
                </a:lnTo>
                <a:lnTo>
                  <a:pt x="86500" y="39550"/>
                </a:lnTo>
                <a:lnTo>
                  <a:pt x="86510" y="39550"/>
                </a:lnTo>
                <a:lnTo>
                  <a:pt x="86510" y="39540"/>
                </a:lnTo>
                <a:lnTo>
                  <a:pt x="86510" y="39530"/>
                </a:lnTo>
                <a:lnTo>
                  <a:pt x="86510" y="39520"/>
                </a:lnTo>
                <a:lnTo>
                  <a:pt x="86520" y="39520"/>
                </a:lnTo>
                <a:lnTo>
                  <a:pt x="86520" y="39510"/>
                </a:lnTo>
                <a:lnTo>
                  <a:pt x="86530" y="39500"/>
                </a:lnTo>
                <a:lnTo>
                  <a:pt x="86540" y="39500"/>
                </a:lnTo>
                <a:lnTo>
                  <a:pt x="86540" y="39490"/>
                </a:lnTo>
                <a:lnTo>
                  <a:pt x="86520" y="39460"/>
                </a:lnTo>
                <a:lnTo>
                  <a:pt x="86480" y="39410"/>
                </a:lnTo>
                <a:lnTo>
                  <a:pt x="86450" y="39380"/>
                </a:lnTo>
                <a:lnTo>
                  <a:pt x="86400" y="39350"/>
                </a:lnTo>
                <a:lnTo>
                  <a:pt x="86370" y="39320"/>
                </a:lnTo>
                <a:lnTo>
                  <a:pt x="86350" y="39310"/>
                </a:lnTo>
                <a:lnTo>
                  <a:pt x="86330" y="39280"/>
                </a:lnTo>
                <a:lnTo>
                  <a:pt x="86290" y="39270"/>
                </a:lnTo>
                <a:lnTo>
                  <a:pt x="86300" y="39250"/>
                </a:lnTo>
                <a:lnTo>
                  <a:pt x="86300" y="39220"/>
                </a:lnTo>
                <a:lnTo>
                  <a:pt x="86310" y="39100"/>
                </a:lnTo>
                <a:lnTo>
                  <a:pt x="86370" y="39050"/>
                </a:lnTo>
                <a:lnTo>
                  <a:pt x="86380" y="39050"/>
                </a:lnTo>
                <a:lnTo>
                  <a:pt x="86390" y="39050"/>
                </a:lnTo>
                <a:lnTo>
                  <a:pt x="86400" y="39050"/>
                </a:lnTo>
                <a:lnTo>
                  <a:pt x="86410" y="39050"/>
                </a:lnTo>
                <a:lnTo>
                  <a:pt x="86420" y="39050"/>
                </a:lnTo>
                <a:lnTo>
                  <a:pt x="86430" y="39040"/>
                </a:lnTo>
                <a:lnTo>
                  <a:pt x="86430" y="39030"/>
                </a:lnTo>
                <a:lnTo>
                  <a:pt x="86440" y="39020"/>
                </a:lnTo>
                <a:lnTo>
                  <a:pt x="86450" y="39020"/>
                </a:lnTo>
                <a:lnTo>
                  <a:pt x="86450" y="39010"/>
                </a:lnTo>
                <a:lnTo>
                  <a:pt x="86460" y="39000"/>
                </a:lnTo>
                <a:lnTo>
                  <a:pt x="86460" y="38990"/>
                </a:lnTo>
                <a:lnTo>
                  <a:pt x="86470" y="38990"/>
                </a:lnTo>
                <a:lnTo>
                  <a:pt x="86480" y="38980"/>
                </a:lnTo>
                <a:lnTo>
                  <a:pt x="86440" y="38960"/>
                </a:lnTo>
                <a:lnTo>
                  <a:pt x="86410" y="38950"/>
                </a:lnTo>
                <a:lnTo>
                  <a:pt x="86400" y="38950"/>
                </a:lnTo>
                <a:lnTo>
                  <a:pt x="86400" y="38940"/>
                </a:lnTo>
                <a:lnTo>
                  <a:pt x="86390" y="38940"/>
                </a:lnTo>
                <a:lnTo>
                  <a:pt x="86370" y="38930"/>
                </a:lnTo>
                <a:lnTo>
                  <a:pt x="86360" y="38930"/>
                </a:lnTo>
                <a:lnTo>
                  <a:pt x="86350" y="38920"/>
                </a:lnTo>
                <a:lnTo>
                  <a:pt x="86340" y="38920"/>
                </a:lnTo>
                <a:lnTo>
                  <a:pt x="86320" y="38910"/>
                </a:lnTo>
                <a:lnTo>
                  <a:pt x="86310" y="38910"/>
                </a:lnTo>
                <a:lnTo>
                  <a:pt x="86310" y="38900"/>
                </a:lnTo>
                <a:lnTo>
                  <a:pt x="86310" y="38890"/>
                </a:lnTo>
                <a:lnTo>
                  <a:pt x="86330" y="38870"/>
                </a:lnTo>
                <a:lnTo>
                  <a:pt x="86340" y="38840"/>
                </a:lnTo>
                <a:lnTo>
                  <a:pt x="86320" y="38810"/>
                </a:lnTo>
                <a:lnTo>
                  <a:pt x="86290" y="38780"/>
                </a:lnTo>
                <a:lnTo>
                  <a:pt x="86290" y="38770"/>
                </a:lnTo>
                <a:lnTo>
                  <a:pt x="86300" y="38760"/>
                </a:lnTo>
                <a:lnTo>
                  <a:pt x="86300" y="38750"/>
                </a:lnTo>
                <a:lnTo>
                  <a:pt x="86300" y="38740"/>
                </a:lnTo>
                <a:lnTo>
                  <a:pt x="86300" y="38730"/>
                </a:lnTo>
                <a:lnTo>
                  <a:pt x="86300" y="38720"/>
                </a:lnTo>
                <a:lnTo>
                  <a:pt x="86310" y="38720"/>
                </a:lnTo>
                <a:lnTo>
                  <a:pt x="86310" y="38710"/>
                </a:lnTo>
                <a:lnTo>
                  <a:pt x="86320" y="38710"/>
                </a:lnTo>
                <a:lnTo>
                  <a:pt x="86320" y="38700"/>
                </a:lnTo>
                <a:lnTo>
                  <a:pt x="86320" y="38690"/>
                </a:lnTo>
                <a:lnTo>
                  <a:pt x="86310" y="38680"/>
                </a:lnTo>
                <a:lnTo>
                  <a:pt x="86320" y="38680"/>
                </a:lnTo>
                <a:lnTo>
                  <a:pt x="86330" y="38690"/>
                </a:lnTo>
                <a:lnTo>
                  <a:pt x="86340" y="38690"/>
                </a:lnTo>
                <a:lnTo>
                  <a:pt x="86350" y="38700"/>
                </a:lnTo>
                <a:lnTo>
                  <a:pt x="86360" y="38700"/>
                </a:lnTo>
                <a:lnTo>
                  <a:pt x="86370" y="38700"/>
                </a:lnTo>
                <a:lnTo>
                  <a:pt x="86380" y="38690"/>
                </a:lnTo>
                <a:lnTo>
                  <a:pt x="86390" y="38680"/>
                </a:lnTo>
                <a:lnTo>
                  <a:pt x="86400" y="38680"/>
                </a:lnTo>
                <a:lnTo>
                  <a:pt x="86410" y="38670"/>
                </a:lnTo>
                <a:lnTo>
                  <a:pt x="86420" y="38670"/>
                </a:lnTo>
                <a:lnTo>
                  <a:pt x="86430" y="38660"/>
                </a:lnTo>
                <a:lnTo>
                  <a:pt x="86440" y="38660"/>
                </a:lnTo>
                <a:lnTo>
                  <a:pt x="86440" y="38650"/>
                </a:lnTo>
                <a:lnTo>
                  <a:pt x="86450" y="38650"/>
                </a:lnTo>
                <a:lnTo>
                  <a:pt x="86450" y="38640"/>
                </a:lnTo>
                <a:lnTo>
                  <a:pt x="86450" y="38630"/>
                </a:lnTo>
                <a:lnTo>
                  <a:pt x="86460" y="38620"/>
                </a:lnTo>
                <a:lnTo>
                  <a:pt x="86460" y="38610"/>
                </a:lnTo>
                <a:lnTo>
                  <a:pt x="86460" y="38600"/>
                </a:lnTo>
                <a:lnTo>
                  <a:pt x="86460" y="38590"/>
                </a:lnTo>
                <a:lnTo>
                  <a:pt x="86470" y="38590"/>
                </a:lnTo>
                <a:lnTo>
                  <a:pt x="86470" y="38580"/>
                </a:lnTo>
                <a:lnTo>
                  <a:pt x="86470" y="38570"/>
                </a:lnTo>
                <a:lnTo>
                  <a:pt x="86470" y="38560"/>
                </a:lnTo>
                <a:lnTo>
                  <a:pt x="86480" y="38550"/>
                </a:lnTo>
                <a:lnTo>
                  <a:pt x="86480" y="38540"/>
                </a:lnTo>
                <a:lnTo>
                  <a:pt x="86480" y="38530"/>
                </a:lnTo>
                <a:lnTo>
                  <a:pt x="86490" y="38520"/>
                </a:lnTo>
                <a:lnTo>
                  <a:pt x="86490" y="38510"/>
                </a:lnTo>
                <a:lnTo>
                  <a:pt x="86500" y="38510"/>
                </a:lnTo>
                <a:lnTo>
                  <a:pt x="86500" y="38500"/>
                </a:lnTo>
                <a:lnTo>
                  <a:pt x="86520" y="38500"/>
                </a:lnTo>
                <a:lnTo>
                  <a:pt x="86530" y="38490"/>
                </a:lnTo>
                <a:lnTo>
                  <a:pt x="86530" y="38480"/>
                </a:lnTo>
                <a:lnTo>
                  <a:pt x="86530" y="38470"/>
                </a:lnTo>
                <a:lnTo>
                  <a:pt x="86520" y="38470"/>
                </a:lnTo>
                <a:lnTo>
                  <a:pt x="86520" y="38460"/>
                </a:lnTo>
                <a:lnTo>
                  <a:pt x="86510" y="38460"/>
                </a:lnTo>
                <a:lnTo>
                  <a:pt x="86500" y="38460"/>
                </a:lnTo>
                <a:lnTo>
                  <a:pt x="86490" y="38460"/>
                </a:lnTo>
                <a:lnTo>
                  <a:pt x="86490" y="38450"/>
                </a:lnTo>
                <a:lnTo>
                  <a:pt x="86480" y="38450"/>
                </a:lnTo>
                <a:lnTo>
                  <a:pt x="86470" y="38460"/>
                </a:lnTo>
                <a:lnTo>
                  <a:pt x="86460" y="38460"/>
                </a:lnTo>
                <a:lnTo>
                  <a:pt x="86460" y="38450"/>
                </a:lnTo>
                <a:lnTo>
                  <a:pt x="86450" y="38460"/>
                </a:lnTo>
                <a:lnTo>
                  <a:pt x="86440" y="38460"/>
                </a:lnTo>
                <a:lnTo>
                  <a:pt x="86430" y="38470"/>
                </a:lnTo>
                <a:lnTo>
                  <a:pt x="86420" y="38480"/>
                </a:lnTo>
                <a:lnTo>
                  <a:pt x="86410" y="38480"/>
                </a:lnTo>
                <a:lnTo>
                  <a:pt x="86410" y="38490"/>
                </a:lnTo>
                <a:lnTo>
                  <a:pt x="86400" y="38490"/>
                </a:lnTo>
                <a:lnTo>
                  <a:pt x="86390" y="38480"/>
                </a:lnTo>
                <a:lnTo>
                  <a:pt x="86380" y="38480"/>
                </a:lnTo>
                <a:lnTo>
                  <a:pt x="86370" y="38480"/>
                </a:lnTo>
                <a:lnTo>
                  <a:pt x="86370" y="38470"/>
                </a:lnTo>
                <a:lnTo>
                  <a:pt x="86360" y="38470"/>
                </a:lnTo>
                <a:lnTo>
                  <a:pt x="86350" y="38480"/>
                </a:lnTo>
                <a:lnTo>
                  <a:pt x="86350" y="38470"/>
                </a:lnTo>
                <a:lnTo>
                  <a:pt x="86340" y="38470"/>
                </a:lnTo>
                <a:lnTo>
                  <a:pt x="86340" y="38460"/>
                </a:lnTo>
                <a:lnTo>
                  <a:pt x="86330" y="38460"/>
                </a:lnTo>
                <a:lnTo>
                  <a:pt x="86330" y="38450"/>
                </a:lnTo>
                <a:lnTo>
                  <a:pt x="86320" y="38450"/>
                </a:lnTo>
                <a:lnTo>
                  <a:pt x="86310" y="38450"/>
                </a:lnTo>
                <a:lnTo>
                  <a:pt x="86320" y="38450"/>
                </a:lnTo>
                <a:lnTo>
                  <a:pt x="86320" y="38440"/>
                </a:lnTo>
                <a:lnTo>
                  <a:pt x="86310" y="38440"/>
                </a:lnTo>
                <a:lnTo>
                  <a:pt x="86310" y="38430"/>
                </a:lnTo>
                <a:lnTo>
                  <a:pt x="86300" y="38430"/>
                </a:lnTo>
                <a:lnTo>
                  <a:pt x="86300" y="38420"/>
                </a:lnTo>
                <a:lnTo>
                  <a:pt x="86300" y="38410"/>
                </a:lnTo>
                <a:lnTo>
                  <a:pt x="86300" y="38400"/>
                </a:lnTo>
                <a:lnTo>
                  <a:pt x="86290" y="38400"/>
                </a:lnTo>
                <a:lnTo>
                  <a:pt x="86320" y="38400"/>
                </a:lnTo>
                <a:lnTo>
                  <a:pt x="86380" y="38400"/>
                </a:lnTo>
                <a:lnTo>
                  <a:pt x="86380" y="38390"/>
                </a:lnTo>
                <a:lnTo>
                  <a:pt x="86440" y="38390"/>
                </a:lnTo>
                <a:lnTo>
                  <a:pt x="86450" y="38390"/>
                </a:lnTo>
                <a:lnTo>
                  <a:pt x="86530" y="38390"/>
                </a:lnTo>
                <a:lnTo>
                  <a:pt x="86570" y="38390"/>
                </a:lnTo>
                <a:lnTo>
                  <a:pt x="86620" y="38390"/>
                </a:lnTo>
                <a:lnTo>
                  <a:pt x="86640" y="38390"/>
                </a:lnTo>
                <a:lnTo>
                  <a:pt x="86700" y="38390"/>
                </a:lnTo>
                <a:lnTo>
                  <a:pt x="86720" y="38390"/>
                </a:lnTo>
                <a:lnTo>
                  <a:pt x="86740" y="38400"/>
                </a:lnTo>
                <a:lnTo>
                  <a:pt x="86760" y="38410"/>
                </a:lnTo>
                <a:lnTo>
                  <a:pt x="86760" y="38400"/>
                </a:lnTo>
                <a:lnTo>
                  <a:pt x="86810" y="38420"/>
                </a:lnTo>
                <a:lnTo>
                  <a:pt x="86840" y="38430"/>
                </a:lnTo>
                <a:lnTo>
                  <a:pt x="86850" y="38440"/>
                </a:lnTo>
                <a:lnTo>
                  <a:pt x="86870" y="38460"/>
                </a:lnTo>
                <a:lnTo>
                  <a:pt x="86890" y="38470"/>
                </a:lnTo>
                <a:lnTo>
                  <a:pt x="86960" y="38520"/>
                </a:lnTo>
                <a:lnTo>
                  <a:pt x="86970" y="38540"/>
                </a:lnTo>
                <a:lnTo>
                  <a:pt x="86980" y="38540"/>
                </a:lnTo>
                <a:lnTo>
                  <a:pt x="86980" y="38530"/>
                </a:lnTo>
                <a:lnTo>
                  <a:pt x="86990" y="38520"/>
                </a:lnTo>
                <a:lnTo>
                  <a:pt x="87000" y="38520"/>
                </a:lnTo>
                <a:lnTo>
                  <a:pt x="87010" y="38500"/>
                </a:lnTo>
                <a:lnTo>
                  <a:pt x="87050" y="38470"/>
                </a:lnTo>
                <a:lnTo>
                  <a:pt x="87060" y="38460"/>
                </a:lnTo>
                <a:lnTo>
                  <a:pt x="87070" y="38450"/>
                </a:lnTo>
                <a:lnTo>
                  <a:pt x="87080" y="38410"/>
                </a:lnTo>
                <a:lnTo>
                  <a:pt x="87080" y="38400"/>
                </a:lnTo>
                <a:lnTo>
                  <a:pt x="87090" y="38390"/>
                </a:lnTo>
                <a:lnTo>
                  <a:pt x="87090" y="38400"/>
                </a:lnTo>
                <a:lnTo>
                  <a:pt x="87110" y="38430"/>
                </a:lnTo>
                <a:lnTo>
                  <a:pt x="87130" y="38420"/>
                </a:lnTo>
                <a:lnTo>
                  <a:pt x="87170" y="38410"/>
                </a:lnTo>
                <a:lnTo>
                  <a:pt x="87210" y="38370"/>
                </a:lnTo>
                <a:lnTo>
                  <a:pt x="87220" y="38360"/>
                </a:lnTo>
                <a:lnTo>
                  <a:pt x="87220" y="38350"/>
                </a:lnTo>
                <a:lnTo>
                  <a:pt x="87220" y="38340"/>
                </a:lnTo>
                <a:lnTo>
                  <a:pt x="87240" y="38280"/>
                </a:lnTo>
                <a:lnTo>
                  <a:pt x="87280" y="38280"/>
                </a:lnTo>
                <a:lnTo>
                  <a:pt x="87350" y="38280"/>
                </a:lnTo>
                <a:lnTo>
                  <a:pt x="87370" y="38280"/>
                </a:lnTo>
                <a:lnTo>
                  <a:pt x="87380" y="38270"/>
                </a:lnTo>
                <a:lnTo>
                  <a:pt x="87390" y="38250"/>
                </a:lnTo>
                <a:lnTo>
                  <a:pt x="87430" y="38220"/>
                </a:lnTo>
                <a:lnTo>
                  <a:pt x="87440" y="38200"/>
                </a:lnTo>
                <a:lnTo>
                  <a:pt x="87460" y="38190"/>
                </a:lnTo>
                <a:lnTo>
                  <a:pt x="87510" y="38160"/>
                </a:lnTo>
                <a:lnTo>
                  <a:pt x="87520" y="38160"/>
                </a:lnTo>
                <a:lnTo>
                  <a:pt x="87530" y="38160"/>
                </a:lnTo>
                <a:lnTo>
                  <a:pt x="87530" y="38150"/>
                </a:lnTo>
                <a:lnTo>
                  <a:pt x="87520" y="38150"/>
                </a:lnTo>
                <a:lnTo>
                  <a:pt x="87510" y="38150"/>
                </a:lnTo>
                <a:lnTo>
                  <a:pt x="87500" y="38150"/>
                </a:lnTo>
                <a:lnTo>
                  <a:pt x="87490" y="38150"/>
                </a:lnTo>
                <a:lnTo>
                  <a:pt x="87480" y="38150"/>
                </a:lnTo>
                <a:lnTo>
                  <a:pt x="87470" y="38150"/>
                </a:lnTo>
                <a:lnTo>
                  <a:pt x="87460" y="38140"/>
                </a:lnTo>
                <a:lnTo>
                  <a:pt x="87450" y="38140"/>
                </a:lnTo>
                <a:lnTo>
                  <a:pt x="87450" y="38130"/>
                </a:lnTo>
                <a:lnTo>
                  <a:pt x="87450" y="38120"/>
                </a:lnTo>
                <a:lnTo>
                  <a:pt x="87450" y="38110"/>
                </a:lnTo>
                <a:lnTo>
                  <a:pt x="87450" y="38100"/>
                </a:lnTo>
                <a:lnTo>
                  <a:pt x="87450" y="38090"/>
                </a:lnTo>
                <a:lnTo>
                  <a:pt x="87450" y="38080"/>
                </a:lnTo>
                <a:lnTo>
                  <a:pt x="87440" y="38070"/>
                </a:lnTo>
                <a:lnTo>
                  <a:pt x="87440" y="38060"/>
                </a:lnTo>
                <a:lnTo>
                  <a:pt x="87440" y="38050"/>
                </a:lnTo>
                <a:lnTo>
                  <a:pt x="87440" y="38040"/>
                </a:lnTo>
                <a:lnTo>
                  <a:pt x="87440" y="38030"/>
                </a:lnTo>
                <a:lnTo>
                  <a:pt x="87440" y="38020"/>
                </a:lnTo>
                <a:lnTo>
                  <a:pt x="87430" y="38020"/>
                </a:lnTo>
                <a:lnTo>
                  <a:pt x="87420" y="38020"/>
                </a:lnTo>
                <a:lnTo>
                  <a:pt x="87420" y="38010"/>
                </a:lnTo>
                <a:lnTo>
                  <a:pt x="87410" y="38010"/>
                </a:lnTo>
                <a:lnTo>
                  <a:pt x="87410" y="38000"/>
                </a:lnTo>
                <a:lnTo>
                  <a:pt x="87410" y="37990"/>
                </a:lnTo>
                <a:lnTo>
                  <a:pt x="87400" y="37990"/>
                </a:lnTo>
                <a:lnTo>
                  <a:pt x="87400" y="37980"/>
                </a:lnTo>
                <a:lnTo>
                  <a:pt x="87400" y="37970"/>
                </a:lnTo>
                <a:lnTo>
                  <a:pt x="87400" y="37960"/>
                </a:lnTo>
                <a:lnTo>
                  <a:pt x="87400" y="37950"/>
                </a:lnTo>
                <a:lnTo>
                  <a:pt x="87400" y="37940"/>
                </a:lnTo>
                <a:lnTo>
                  <a:pt x="87400" y="37930"/>
                </a:lnTo>
                <a:lnTo>
                  <a:pt x="87410" y="37920"/>
                </a:lnTo>
                <a:lnTo>
                  <a:pt x="87420" y="37910"/>
                </a:lnTo>
                <a:lnTo>
                  <a:pt x="87430" y="37910"/>
                </a:lnTo>
                <a:lnTo>
                  <a:pt x="87440" y="37910"/>
                </a:lnTo>
                <a:lnTo>
                  <a:pt x="87440" y="37920"/>
                </a:lnTo>
                <a:lnTo>
                  <a:pt x="87440" y="37910"/>
                </a:lnTo>
                <a:lnTo>
                  <a:pt x="87450" y="37910"/>
                </a:lnTo>
                <a:lnTo>
                  <a:pt x="87450" y="37900"/>
                </a:lnTo>
                <a:lnTo>
                  <a:pt x="87450" y="37890"/>
                </a:lnTo>
                <a:lnTo>
                  <a:pt x="87440" y="37880"/>
                </a:lnTo>
                <a:lnTo>
                  <a:pt x="87440" y="37870"/>
                </a:lnTo>
                <a:lnTo>
                  <a:pt x="87440" y="37860"/>
                </a:lnTo>
                <a:lnTo>
                  <a:pt x="87430" y="37850"/>
                </a:lnTo>
                <a:lnTo>
                  <a:pt x="87430" y="37840"/>
                </a:lnTo>
                <a:lnTo>
                  <a:pt x="87430" y="37830"/>
                </a:lnTo>
                <a:lnTo>
                  <a:pt x="87440" y="37820"/>
                </a:lnTo>
                <a:lnTo>
                  <a:pt x="87440" y="37810"/>
                </a:lnTo>
                <a:lnTo>
                  <a:pt x="87450" y="37810"/>
                </a:lnTo>
                <a:lnTo>
                  <a:pt x="87450" y="37800"/>
                </a:lnTo>
                <a:lnTo>
                  <a:pt x="87450" y="37790"/>
                </a:lnTo>
                <a:lnTo>
                  <a:pt x="87460" y="37790"/>
                </a:lnTo>
                <a:lnTo>
                  <a:pt x="87460" y="37780"/>
                </a:lnTo>
                <a:lnTo>
                  <a:pt x="87460" y="37770"/>
                </a:lnTo>
                <a:lnTo>
                  <a:pt x="87460" y="37760"/>
                </a:lnTo>
                <a:lnTo>
                  <a:pt x="87460" y="37750"/>
                </a:lnTo>
                <a:lnTo>
                  <a:pt x="87460" y="37740"/>
                </a:lnTo>
                <a:lnTo>
                  <a:pt x="87460" y="37730"/>
                </a:lnTo>
                <a:lnTo>
                  <a:pt x="87470" y="37720"/>
                </a:lnTo>
                <a:lnTo>
                  <a:pt x="87470" y="37710"/>
                </a:lnTo>
                <a:lnTo>
                  <a:pt x="87480" y="37700"/>
                </a:lnTo>
                <a:lnTo>
                  <a:pt x="87470" y="37690"/>
                </a:lnTo>
                <a:lnTo>
                  <a:pt x="87470" y="37680"/>
                </a:lnTo>
                <a:lnTo>
                  <a:pt x="87470" y="37670"/>
                </a:lnTo>
                <a:lnTo>
                  <a:pt x="87460" y="37660"/>
                </a:lnTo>
                <a:lnTo>
                  <a:pt x="87460" y="37650"/>
                </a:lnTo>
                <a:lnTo>
                  <a:pt x="87450" y="37650"/>
                </a:lnTo>
                <a:lnTo>
                  <a:pt x="87440" y="37660"/>
                </a:lnTo>
                <a:lnTo>
                  <a:pt x="87430" y="37660"/>
                </a:lnTo>
                <a:lnTo>
                  <a:pt x="87420" y="37660"/>
                </a:lnTo>
                <a:lnTo>
                  <a:pt x="87410" y="37650"/>
                </a:lnTo>
                <a:lnTo>
                  <a:pt x="87390" y="37660"/>
                </a:lnTo>
                <a:lnTo>
                  <a:pt x="87390" y="37670"/>
                </a:lnTo>
                <a:lnTo>
                  <a:pt x="87380" y="37670"/>
                </a:lnTo>
                <a:lnTo>
                  <a:pt x="87360" y="37670"/>
                </a:lnTo>
                <a:lnTo>
                  <a:pt x="87350" y="37660"/>
                </a:lnTo>
                <a:lnTo>
                  <a:pt x="87350" y="37650"/>
                </a:lnTo>
                <a:lnTo>
                  <a:pt x="87340" y="37640"/>
                </a:lnTo>
                <a:lnTo>
                  <a:pt x="87330" y="37640"/>
                </a:lnTo>
                <a:lnTo>
                  <a:pt x="87320" y="37640"/>
                </a:lnTo>
                <a:lnTo>
                  <a:pt x="87320" y="37620"/>
                </a:lnTo>
                <a:lnTo>
                  <a:pt x="87320" y="37600"/>
                </a:lnTo>
                <a:lnTo>
                  <a:pt x="87320" y="37570"/>
                </a:lnTo>
                <a:lnTo>
                  <a:pt x="87310" y="37500"/>
                </a:lnTo>
                <a:lnTo>
                  <a:pt x="87310" y="37490"/>
                </a:lnTo>
                <a:lnTo>
                  <a:pt x="87260" y="37450"/>
                </a:lnTo>
                <a:lnTo>
                  <a:pt x="87260" y="37440"/>
                </a:lnTo>
                <a:lnTo>
                  <a:pt x="87250" y="37430"/>
                </a:lnTo>
                <a:lnTo>
                  <a:pt x="87250" y="37400"/>
                </a:lnTo>
                <a:lnTo>
                  <a:pt x="87260" y="37380"/>
                </a:lnTo>
                <a:lnTo>
                  <a:pt x="87290" y="37360"/>
                </a:lnTo>
                <a:lnTo>
                  <a:pt x="87280" y="37340"/>
                </a:lnTo>
                <a:lnTo>
                  <a:pt x="87270" y="37340"/>
                </a:lnTo>
                <a:lnTo>
                  <a:pt x="87270" y="37330"/>
                </a:lnTo>
                <a:lnTo>
                  <a:pt x="87250" y="37310"/>
                </a:lnTo>
                <a:lnTo>
                  <a:pt x="87240" y="37290"/>
                </a:lnTo>
                <a:lnTo>
                  <a:pt x="87230" y="37270"/>
                </a:lnTo>
                <a:lnTo>
                  <a:pt x="87220" y="37260"/>
                </a:lnTo>
                <a:lnTo>
                  <a:pt x="87220" y="37240"/>
                </a:lnTo>
                <a:lnTo>
                  <a:pt x="87220" y="37220"/>
                </a:lnTo>
                <a:lnTo>
                  <a:pt x="87210" y="37210"/>
                </a:lnTo>
                <a:lnTo>
                  <a:pt x="87210" y="37190"/>
                </a:lnTo>
                <a:lnTo>
                  <a:pt x="87200" y="37140"/>
                </a:lnTo>
                <a:lnTo>
                  <a:pt x="87200" y="37130"/>
                </a:lnTo>
                <a:lnTo>
                  <a:pt x="87200" y="37120"/>
                </a:lnTo>
                <a:lnTo>
                  <a:pt x="87200" y="37070"/>
                </a:lnTo>
                <a:lnTo>
                  <a:pt x="87190" y="37010"/>
                </a:lnTo>
                <a:lnTo>
                  <a:pt x="87190" y="36960"/>
                </a:lnTo>
                <a:lnTo>
                  <a:pt x="87210" y="36950"/>
                </a:lnTo>
                <a:lnTo>
                  <a:pt x="87240" y="36930"/>
                </a:lnTo>
                <a:lnTo>
                  <a:pt x="87250" y="36920"/>
                </a:lnTo>
                <a:lnTo>
                  <a:pt x="87260" y="36910"/>
                </a:lnTo>
                <a:lnTo>
                  <a:pt x="87280" y="36890"/>
                </a:lnTo>
                <a:lnTo>
                  <a:pt x="87290" y="36880"/>
                </a:lnTo>
                <a:lnTo>
                  <a:pt x="87310" y="36870"/>
                </a:lnTo>
                <a:lnTo>
                  <a:pt x="87310" y="36820"/>
                </a:lnTo>
                <a:lnTo>
                  <a:pt x="87320" y="36810"/>
                </a:lnTo>
                <a:lnTo>
                  <a:pt x="87320" y="36800"/>
                </a:lnTo>
                <a:lnTo>
                  <a:pt x="87330" y="36780"/>
                </a:lnTo>
                <a:lnTo>
                  <a:pt x="87300" y="36740"/>
                </a:lnTo>
                <a:lnTo>
                  <a:pt x="87300" y="36730"/>
                </a:lnTo>
                <a:lnTo>
                  <a:pt x="87300" y="36720"/>
                </a:lnTo>
                <a:lnTo>
                  <a:pt x="87310" y="36710"/>
                </a:lnTo>
                <a:lnTo>
                  <a:pt x="87310" y="36690"/>
                </a:lnTo>
                <a:lnTo>
                  <a:pt x="87320" y="36690"/>
                </a:lnTo>
                <a:lnTo>
                  <a:pt x="87320" y="36680"/>
                </a:lnTo>
                <a:lnTo>
                  <a:pt x="87330" y="36670"/>
                </a:lnTo>
                <a:lnTo>
                  <a:pt x="87340" y="36670"/>
                </a:lnTo>
                <a:lnTo>
                  <a:pt x="87340" y="36660"/>
                </a:lnTo>
                <a:lnTo>
                  <a:pt x="87350" y="36660"/>
                </a:lnTo>
                <a:lnTo>
                  <a:pt x="87360" y="36650"/>
                </a:lnTo>
                <a:lnTo>
                  <a:pt x="87360" y="36640"/>
                </a:lnTo>
                <a:lnTo>
                  <a:pt x="87370" y="36630"/>
                </a:lnTo>
                <a:lnTo>
                  <a:pt x="87370" y="36620"/>
                </a:lnTo>
                <a:lnTo>
                  <a:pt x="87380" y="36620"/>
                </a:lnTo>
                <a:lnTo>
                  <a:pt x="87390" y="36620"/>
                </a:lnTo>
                <a:lnTo>
                  <a:pt x="87380" y="36610"/>
                </a:lnTo>
                <a:lnTo>
                  <a:pt x="87380" y="36600"/>
                </a:lnTo>
                <a:lnTo>
                  <a:pt x="87390" y="36600"/>
                </a:lnTo>
                <a:lnTo>
                  <a:pt x="87440" y="36540"/>
                </a:lnTo>
                <a:lnTo>
                  <a:pt x="87460" y="36530"/>
                </a:lnTo>
                <a:lnTo>
                  <a:pt x="87470" y="36510"/>
                </a:lnTo>
                <a:lnTo>
                  <a:pt x="87490" y="36490"/>
                </a:lnTo>
                <a:lnTo>
                  <a:pt x="87500" y="36480"/>
                </a:lnTo>
                <a:lnTo>
                  <a:pt x="87510" y="36470"/>
                </a:lnTo>
                <a:lnTo>
                  <a:pt x="87520" y="36460"/>
                </a:lnTo>
                <a:lnTo>
                  <a:pt x="87530" y="36460"/>
                </a:lnTo>
                <a:lnTo>
                  <a:pt x="87530" y="36450"/>
                </a:lnTo>
                <a:lnTo>
                  <a:pt x="87540" y="36440"/>
                </a:lnTo>
                <a:lnTo>
                  <a:pt x="87560" y="36410"/>
                </a:lnTo>
                <a:lnTo>
                  <a:pt x="87560" y="36390"/>
                </a:lnTo>
                <a:lnTo>
                  <a:pt x="87560" y="36380"/>
                </a:lnTo>
                <a:lnTo>
                  <a:pt x="87560" y="36340"/>
                </a:lnTo>
                <a:lnTo>
                  <a:pt x="87560" y="36310"/>
                </a:lnTo>
                <a:lnTo>
                  <a:pt x="87550" y="36290"/>
                </a:lnTo>
                <a:lnTo>
                  <a:pt x="87540" y="36260"/>
                </a:lnTo>
                <a:lnTo>
                  <a:pt x="87510" y="36230"/>
                </a:lnTo>
                <a:lnTo>
                  <a:pt x="87510" y="36220"/>
                </a:lnTo>
                <a:lnTo>
                  <a:pt x="87500" y="36230"/>
                </a:lnTo>
                <a:lnTo>
                  <a:pt x="87490" y="36230"/>
                </a:lnTo>
                <a:lnTo>
                  <a:pt x="87480" y="36230"/>
                </a:lnTo>
                <a:lnTo>
                  <a:pt x="87470" y="36230"/>
                </a:lnTo>
                <a:lnTo>
                  <a:pt x="87450" y="36220"/>
                </a:lnTo>
                <a:lnTo>
                  <a:pt x="87440" y="36220"/>
                </a:lnTo>
                <a:lnTo>
                  <a:pt x="87380" y="36220"/>
                </a:lnTo>
                <a:lnTo>
                  <a:pt x="87370" y="36220"/>
                </a:lnTo>
                <a:lnTo>
                  <a:pt x="87360" y="36220"/>
                </a:lnTo>
                <a:lnTo>
                  <a:pt x="87340" y="36200"/>
                </a:lnTo>
                <a:lnTo>
                  <a:pt x="87330" y="36170"/>
                </a:lnTo>
                <a:lnTo>
                  <a:pt x="87290" y="36170"/>
                </a:lnTo>
                <a:lnTo>
                  <a:pt x="87240" y="36160"/>
                </a:lnTo>
                <a:lnTo>
                  <a:pt x="87220" y="36160"/>
                </a:lnTo>
                <a:lnTo>
                  <a:pt x="87210" y="36160"/>
                </a:lnTo>
                <a:lnTo>
                  <a:pt x="87190" y="36160"/>
                </a:lnTo>
                <a:lnTo>
                  <a:pt x="87190" y="36150"/>
                </a:lnTo>
                <a:lnTo>
                  <a:pt x="87180" y="36150"/>
                </a:lnTo>
                <a:lnTo>
                  <a:pt x="87170" y="36150"/>
                </a:lnTo>
                <a:lnTo>
                  <a:pt x="87170" y="36160"/>
                </a:lnTo>
                <a:lnTo>
                  <a:pt x="87170" y="36150"/>
                </a:lnTo>
                <a:lnTo>
                  <a:pt x="87160" y="36150"/>
                </a:lnTo>
                <a:lnTo>
                  <a:pt x="87160" y="36160"/>
                </a:lnTo>
                <a:lnTo>
                  <a:pt x="87150" y="36160"/>
                </a:lnTo>
                <a:lnTo>
                  <a:pt x="87150" y="36170"/>
                </a:lnTo>
                <a:lnTo>
                  <a:pt x="87140" y="36170"/>
                </a:lnTo>
                <a:lnTo>
                  <a:pt x="87140" y="36160"/>
                </a:lnTo>
                <a:lnTo>
                  <a:pt x="87140" y="36150"/>
                </a:lnTo>
                <a:lnTo>
                  <a:pt x="87140" y="36140"/>
                </a:lnTo>
                <a:lnTo>
                  <a:pt x="87140" y="36130"/>
                </a:lnTo>
                <a:lnTo>
                  <a:pt x="87140" y="36120"/>
                </a:lnTo>
                <a:lnTo>
                  <a:pt x="87140" y="36100"/>
                </a:lnTo>
                <a:lnTo>
                  <a:pt x="87140" y="36080"/>
                </a:lnTo>
                <a:lnTo>
                  <a:pt x="87140" y="36050"/>
                </a:lnTo>
                <a:lnTo>
                  <a:pt x="87150" y="36040"/>
                </a:lnTo>
                <a:lnTo>
                  <a:pt x="87150" y="36010"/>
                </a:lnTo>
                <a:lnTo>
                  <a:pt x="87150" y="35950"/>
                </a:lnTo>
                <a:lnTo>
                  <a:pt x="87150" y="35930"/>
                </a:lnTo>
                <a:lnTo>
                  <a:pt x="87150" y="35920"/>
                </a:lnTo>
                <a:lnTo>
                  <a:pt x="87130" y="35910"/>
                </a:lnTo>
                <a:lnTo>
                  <a:pt x="87120" y="35890"/>
                </a:lnTo>
                <a:lnTo>
                  <a:pt x="87090" y="35870"/>
                </a:lnTo>
                <a:lnTo>
                  <a:pt x="87080" y="35860"/>
                </a:lnTo>
                <a:lnTo>
                  <a:pt x="87060" y="35840"/>
                </a:lnTo>
                <a:lnTo>
                  <a:pt x="87050" y="35830"/>
                </a:lnTo>
                <a:lnTo>
                  <a:pt x="87030" y="35820"/>
                </a:lnTo>
                <a:lnTo>
                  <a:pt x="87020" y="35810"/>
                </a:lnTo>
                <a:lnTo>
                  <a:pt x="86990" y="35780"/>
                </a:lnTo>
                <a:lnTo>
                  <a:pt x="86980" y="35770"/>
                </a:lnTo>
                <a:lnTo>
                  <a:pt x="86970" y="35760"/>
                </a:lnTo>
                <a:lnTo>
                  <a:pt x="86950" y="35740"/>
                </a:lnTo>
                <a:lnTo>
                  <a:pt x="86930" y="35740"/>
                </a:lnTo>
                <a:lnTo>
                  <a:pt x="86920" y="35730"/>
                </a:lnTo>
                <a:lnTo>
                  <a:pt x="86910" y="35730"/>
                </a:lnTo>
                <a:lnTo>
                  <a:pt x="86890" y="35720"/>
                </a:lnTo>
                <a:lnTo>
                  <a:pt x="86860" y="35710"/>
                </a:lnTo>
                <a:lnTo>
                  <a:pt x="86850" y="35710"/>
                </a:lnTo>
                <a:lnTo>
                  <a:pt x="86840" y="35700"/>
                </a:lnTo>
                <a:lnTo>
                  <a:pt x="86810" y="35690"/>
                </a:lnTo>
                <a:lnTo>
                  <a:pt x="86790" y="35690"/>
                </a:lnTo>
                <a:lnTo>
                  <a:pt x="86770" y="35680"/>
                </a:lnTo>
                <a:lnTo>
                  <a:pt x="86740" y="35670"/>
                </a:lnTo>
                <a:lnTo>
                  <a:pt x="86710" y="35660"/>
                </a:lnTo>
                <a:lnTo>
                  <a:pt x="86700" y="35650"/>
                </a:lnTo>
                <a:lnTo>
                  <a:pt x="86680" y="35650"/>
                </a:lnTo>
                <a:lnTo>
                  <a:pt x="86640" y="35640"/>
                </a:lnTo>
                <a:lnTo>
                  <a:pt x="86620" y="35630"/>
                </a:lnTo>
                <a:lnTo>
                  <a:pt x="86610" y="35620"/>
                </a:lnTo>
                <a:lnTo>
                  <a:pt x="86590" y="35620"/>
                </a:lnTo>
                <a:lnTo>
                  <a:pt x="86570" y="35610"/>
                </a:lnTo>
                <a:lnTo>
                  <a:pt x="86520" y="35670"/>
                </a:lnTo>
                <a:lnTo>
                  <a:pt x="86510" y="35680"/>
                </a:lnTo>
                <a:lnTo>
                  <a:pt x="86510" y="35700"/>
                </a:lnTo>
                <a:lnTo>
                  <a:pt x="86500" y="35700"/>
                </a:lnTo>
                <a:lnTo>
                  <a:pt x="86480" y="35730"/>
                </a:lnTo>
                <a:lnTo>
                  <a:pt x="86450" y="35760"/>
                </a:lnTo>
                <a:lnTo>
                  <a:pt x="86410" y="35810"/>
                </a:lnTo>
                <a:lnTo>
                  <a:pt x="86380" y="35840"/>
                </a:lnTo>
                <a:lnTo>
                  <a:pt x="86370" y="35850"/>
                </a:lnTo>
                <a:lnTo>
                  <a:pt x="86360" y="35860"/>
                </a:lnTo>
                <a:lnTo>
                  <a:pt x="86320" y="35820"/>
                </a:lnTo>
                <a:lnTo>
                  <a:pt x="86310" y="35810"/>
                </a:lnTo>
                <a:lnTo>
                  <a:pt x="86290" y="35790"/>
                </a:lnTo>
                <a:lnTo>
                  <a:pt x="86220" y="35730"/>
                </a:lnTo>
                <a:lnTo>
                  <a:pt x="86210" y="35710"/>
                </a:lnTo>
                <a:lnTo>
                  <a:pt x="86210" y="35700"/>
                </a:lnTo>
                <a:lnTo>
                  <a:pt x="86210" y="35680"/>
                </a:lnTo>
                <a:lnTo>
                  <a:pt x="86210" y="35670"/>
                </a:lnTo>
                <a:lnTo>
                  <a:pt x="86190" y="35600"/>
                </a:lnTo>
                <a:lnTo>
                  <a:pt x="86180" y="35560"/>
                </a:lnTo>
                <a:lnTo>
                  <a:pt x="86180" y="35550"/>
                </a:lnTo>
                <a:lnTo>
                  <a:pt x="86170" y="35520"/>
                </a:lnTo>
                <a:lnTo>
                  <a:pt x="86170" y="35510"/>
                </a:lnTo>
                <a:lnTo>
                  <a:pt x="86160" y="35450"/>
                </a:lnTo>
                <a:lnTo>
                  <a:pt x="86150" y="35410"/>
                </a:lnTo>
                <a:lnTo>
                  <a:pt x="86130" y="35390"/>
                </a:lnTo>
                <a:lnTo>
                  <a:pt x="86120" y="35400"/>
                </a:lnTo>
                <a:lnTo>
                  <a:pt x="86100" y="35380"/>
                </a:lnTo>
                <a:lnTo>
                  <a:pt x="86080" y="35350"/>
                </a:lnTo>
                <a:lnTo>
                  <a:pt x="86070" y="35350"/>
                </a:lnTo>
                <a:lnTo>
                  <a:pt x="86060" y="35350"/>
                </a:lnTo>
                <a:lnTo>
                  <a:pt x="86060" y="35340"/>
                </a:lnTo>
                <a:lnTo>
                  <a:pt x="86050" y="35340"/>
                </a:lnTo>
                <a:lnTo>
                  <a:pt x="86050" y="35330"/>
                </a:lnTo>
                <a:lnTo>
                  <a:pt x="86040" y="35330"/>
                </a:lnTo>
                <a:lnTo>
                  <a:pt x="86040" y="35320"/>
                </a:lnTo>
                <a:lnTo>
                  <a:pt x="86030" y="35310"/>
                </a:lnTo>
                <a:lnTo>
                  <a:pt x="86040" y="35310"/>
                </a:lnTo>
                <a:lnTo>
                  <a:pt x="86040" y="35300"/>
                </a:lnTo>
                <a:lnTo>
                  <a:pt x="86030" y="35300"/>
                </a:lnTo>
                <a:lnTo>
                  <a:pt x="86030" y="35290"/>
                </a:lnTo>
                <a:lnTo>
                  <a:pt x="86030" y="35280"/>
                </a:lnTo>
                <a:lnTo>
                  <a:pt x="86020" y="35280"/>
                </a:lnTo>
                <a:lnTo>
                  <a:pt x="86020" y="35270"/>
                </a:lnTo>
                <a:lnTo>
                  <a:pt x="86010" y="35270"/>
                </a:lnTo>
                <a:lnTo>
                  <a:pt x="86020" y="35270"/>
                </a:lnTo>
                <a:lnTo>
                  <a:pt x="86020" y="35260"/>
                </a:lnTo>
                <a:lnTo>
                  <a:pt x="86030" y="35250"/>
                </a:lnTo>
                <a:lnTo>
                  <a:pt x="86040" y="35240"/>
                </a:lnTo>
                <a:lnTo>
                  <a:pt x="86040" y="35230"/>
                </a:lnTo>
                <a:lnTo>
                  <a:pt x="86040" y="35220"/>
                </a:lnTo>
                <a:lnTo>
                  <a:pt x="86050" y="35220"/>
                </a:lnTo>
                <a:lnTo>
                  <a:pt x="86060" y="35230"/>
                </a:lnTo>
                <a:lnTo>
                  <a:pt x="86070" y="35230"/>
                </a:lnTo>
                <a:lnTo>
                  <a:pt x="86070" y="35220"/>
                </a:lnTo>
                <a:lnTo>
                  <a:pt x="86060" y="35210"/>
                </a:lnTo>
                <a:lnTo>
                  <a:pt x="86060" y="35200"/>
                </a:lnTo>
                <a:lnTo>
                  <a:pt x="86070" y="35200"/>
                </a:lnTo>
                <a:lnTo>
                  <a:pt x="86080" y="35200"/>
                </a:lnTo>
                <a:lnTo>
                  <a:pt x="86090" y="35200"/>
                </a:lnTo>
                <a:lnTo>
                  <a:pt x="86100" y="35190"/>
                </a:lnTo>
                <a:lnTo>
                  <a:pt x="86110" y="35190"/>
                </a:lnTo>
                <a:lnTo>
                  <a:pt x="86110" y="35200"/>
                </a:lnTo>
                <a:lnTo>
                  <a:pt x="86120" y="35200"/>
                </a:lnTo>
                <a:lnTo>
                  <a:pt x="86120" y="35190"/>
                </a:lnTo>
                <a:lnTo>
                  <a:pt x="86120" y="35180"/>
                </a:lnTo>
                <a:lnTo>
                  <a:pt x="86120" y="35170"/>
                </a:lnTo>
                <a:lnTo>
                  <a:pt x="86130" y="35170"/>
                </a:lnTo>
                <a:lnTo>
                  <a:pt x="86130" y="35160"/>
                </a:lnTo>
                <a:lnTo>
                  <a:pt x="86130" y="35150"/>
                </a:lnTo>
                <a:lnTo>
                  <a:pt x="86140" y="35150"/>
                </a:lnTo>
                <a:lnTo>
                  <a:pt x="86150" y="35150"/>
                </a:lnTo>
                <a:lnTo>
                  <a:pt x="86160" y="35150"/>
                </a:lnTo>
                <a:lnTo>
                  <a:pt x="86160" y="35130"/>
                </a:lnTo>
                <a:lnTo>
                  <a:pt x="86170" y="35130"/>
                </a:lnTo>
                <a:lnTo>
                  <a:pt x="86170" y="35120"/>
                </a:lnTo>
                <a:lnTo>
                  <a:pt x="86180" y="35120"/>
                </a:lnTo>
                <a:lnTo>
                  <a:pt x="86180" y="35130"/>
                </a:lnTo>
                <a:lnTo>
                  <a:pt x="86190" y="35130"/>
                </a:lnTo>
                <a:lnTo>
                  <a:pt x="86190" y="35120"/>
                </a:lnTo>
                <a:lnTo>
                  <a:pt x="86190" y="35110"/>
                </a:lnTo>
                <a:lnTo>
                  <a:pt x="86190" y="35100"/>
                </a:lnTo>
                <a:lnTo>
                  <a:pt x="86190" y="35090"/>
                </a:lnTo>
                <a:lnTo>
                  <a:pt x="86200" y="35090"/>
                </a:lnTo>
                <a:lnTo>
                  <a:pt x="86200" y="35100"/>
                </a:lnTo>
                <a:lnTo>
                  <a:pt x="86200" y="35110"/>
                </a:lnTo>
                <a:lnTo>
                  <a:pt x="86210" y="35100"/>
                </a:lnTo>
                <a:lnTo>
                  <a:pt x="86210" y="35090"/>
                </a:lnTo>
                <a:lnTo>
                  <a:pt x="86220" y="35090"/>
                </a:lnTo>
                <a:lnTo>
                  <a:pt x="86220" y="35100"/>
                </a:lnTo>
                <a:lnTo>
                  <a:pt x="86220" y="35110"/>
                </a:lnTo>
                <a:lnTo>
                  <a:pt x="86220" y="35120"/>
                </a:lnTo>
                <a:lnTo>
                  <a:pt x="86230" y="35120"/>
                </a:lnTo>
                <a:lnTo>
                  <a:pt x="86230" y="35130"/>
                </a:lnTo>
                <a:lnTo>
                  <a:pt x="86240" y="35130"/>
                </a:lnTo>
                <a:lnTo>
                  <a:pt x="86240" y="35120"/>
                </a:lnTo>
                <a:lnTo>
                  <a:pt x="86240" y="35110"/>
                </a:lnTo>
                <a:lnTo>
                  <a:pt x="86250" y="35110"/>
                </a:lnTo>
                <a:lnTo>
                  <a:pt x="86260" y="35110"/>
                </a:lnTo>
                <a:lnTo>
                  <a:pt x="86250" y="35120"/>
                </a:lnTo>
                <a:lnTo>
                  <a:pt x="86260" y="35120"/>
                </a:lnTo>
                <a:lnTo>
                  <a:pt x="86260" y="35110"/>
                </a:lnTo>
                <a:lnTo>
                  <a:pt x="86260" y="35120"/>
                </a:lnTo>
                <a:lnTo>
                  <a:pt x="86270" y="35120"/>
                </a:lnTo>
                <a:lnTo>
                  <a:pt x="86270" y="35110"/>
                </a:lnTo>
                <a:lnTo>
                  <a:pt x="86280" y="35110"/>
                </a:lnTo>
                <a:lnTo>
                  <a:pt x="86280" y="35100"/>
                </a:lnTo>
                <a:lnTo>
                  <a:pt x="86280" y="35090"/>
                </a:lnTo>
                <a:lnTo>
                  <a:pt x="86270" y="35090"/>
                </a:lnTo>
                <a:lnTo>
                  <a:pt x="86270" y="35080"/>
                </a:lnTo>
                <a:lnTo>
                  <a:pt x="86280" y="35080"/>
                </a:lnTo>
                <a:lnTo>
                  <a:pt x="86290" y="35080"/>
                </a:lnTo>
                <a:lnTo>
                  <a:pt x="86300" y="35080"/>
                </a:lnTo>
                <a:lnTo>
                  <a:pt x="86300" y="35070"/>
                </a:lnTo>
                <a:lnTo>
                  <a:pt x="86310" y="35070"/>
                </a:lnTo>
                <a:lnTo>
                  <a:pt x="86320" y="35070"/>
                </a:lnTo>
                <a:lnTo>
                  <a:pt x="86320" y="35060"/>
                </a:lnTo>
                <a:lnTo>
                  <a:pt x="86330" y="35060"/>
                </a:lnTo>
                <a:lnTo>
                  <a:pt x="86330" y="35050"/>
                </a:lnTo>
                <a:lnTo>
                  <a:pt x="86330" y="35040"/>
                </a:lnTo>
                <a:lnTo>
                  <a:pt x="86330" y="35050"/>
                </a:lnTo>
                <a:lnTo>
                  <a:pt x="86340" y="35050"/>
                </a:lnTo>
                <a:lnTo>
                  <a:pt x="86340" y="35040"/>
                </a:lnTo>
                <a:lnTo>
                  <a:pt x="86330" y="35030"/>
                </a:lnTo>
                <a:lnTo>
                  <a:pt x="86340" y="35030"/>
                </a:lnTo>
                <a:lnTo>
                  <a:pt x="86350" y="35030"/>
                </a:lnTo>
                <a:lnTo>
                  <a:pt x="86350" y="35020"/>
                </a:lnTo>
                <a:lnTo>
                  <a:pt x="86360" y="35020"/>
                </a:lnTo>
                <a:lnTo>
                  <a:pt x="86360" y="35010"/>
                </a:lnTo>
                <a:lnTo>
                  <a:pt x="86360" y="35000"/>
                </a:lnTo>
                <a:lnTo>
                  <a:pt x="86360" y="34990"/>
                </a:lnTo>
                <a:lnTo>
                  <a:pt x="86350" y="34990"/>
                </a:lnTo>
                <a:lnTo>
                  <a:pt x="86350" y="34980"/>
                </a:lnTo>
                <a:lnTo>
                  <a:pt x="86350" y="34970"/>
                </a:lnTo>
                <a:lnTo>
                  <a:pt x="86350" y="34960"/>
                </a:lnTo>
                <a:lnTo>
                  <a:pt x="86330" y="34960"/>
                </a:lnTo>
                <a:lnTo>
                  <a:pt x="86320" y="34960"/>
                </a:lnTo>
                <a:lnTo>
                  <a:pt x="86310" y="34960"/>
                </a:lnTo>
                <a:lnTo>
                  <a:pt x="86300" y="34960"/>
                </a:lnTo>
                <a:lnTo>
                  <a:pt x="86290" y="34960"/>
                </a:lnTo>
                <a:lnTo>
                  <a:pt x="86280" y="34960"/>
                </a:lnTo>
                <a:lnTo>
                  <a:pt x="86270" y="34960"/>
                </a:lnTo>
                <a:lnTo>
                  <a:pt x="86270" y="34950"/>
                </a:lnTo>
                <a:lnTo>
                  <a:pt x="86270" y="34940"/>
                </a:lnTo>
                <a:lnTo>
                  <a:pt x="86260" y="34940"/>
                </a:lnTo>
                <a:lnTo>
                  <a:pt x="86250" y="34940"/>
                </a:lnTo>
                <a:lnTo>
                  <a:pt x="86240" y="34940"/>
                </a:lnTo>
                <a:lnTo>
                  <a:pt x="86230" y="34940"/>
                </a:lnTo>
                <a:lnTo>
                  <a:pt x="86230" y="34930"/>
                </a:lnTo>
                <a:lnTo>
                  <a:pt x="86240" y="34930"/>
                </a:lnTo>
                <a:lnTo>
                  <a:pt x="86240" y="34920"/>
                </a:lnTo>
                <a:lnTo>
                  <a:pt x="86230" y="34920"/>
                </a:lnTo>
                <a:lnTo>
                  <a:pt x="86230" y="34910"/>
                </a:lnTo>
                <a:lnTo>
                  <a:pt x="86230" y="34900"/>
                </a:lnTo>
                <a:lnTo>
                  <a:pt x="86230" y="34890"/>
                </a:lnTo>
                <a:lnTo>
                  <a:pt x="86240" y="34890"/>
                </a:lnTo>
                <a:lnTo>
                  <a:pt x="86240" y="34880"/>
                </a:lnTo>
                <a:lnTo>
                  <a:pt x="86230" y="34880"/>
                </a:lnTo>
                <a:lnTo>
                  <a:pt x="86240" y="34880"/>
                </a:lnTo>
                <a:lnTo>
                  <a:pt x="86240" y="34870"/>
                </a:lnTo>
                <a:lnTo>
                  <a:pt x="86250" y="34870"/>
                </a:lnTo>
                <a:lnTo>
                  <a:pt x="86250" y="34860"/>
                </a:lnTo>
                <a:lnTo>
                  <a:pt x="86260" y="34860"/>
                </a:lnTo>
                <a:lnTo>
                  <a:pt x="86260" y="34870"/>
                </a:lnTo>
                <a:lnTo>
                  <a:pt x="86260" y="34860"/>
                </a:lnTo>
                <a:lnTo>
                  <a:pt x="86260" y="34870"/>
                </a:lnTo>
                <a:lnTo>
                  <a:pt x="86260" y="34860"/>
                </a:lnTo>
                <a:lnTo>
                  <a:pt x="86270" y="34860"/>
                </a:lnTo>
                <a:lnTo>
                  <a:pt x="86270" y="34870"/>
                </a:lnTo>
                <a:lnTo>
                  <a:pt x="86270" y="34860"/>
                </a:lnTo>
                <a:lnTo>
                  <a:pt x="86280" y="34860"/>
                </a:lnTo>
                <a:lnTo>
                  <a:pt x="86270" y="34860"/>
                </a:lnTo>
                <a:lnTo>
                  <a:pt x="86270" y="34850"/>
                </a:lnTo>
                <a:lnTo>
                  <a:pt x="86280" y="34850"/>
                </a:lnTo>
                <a:lnTo>
                  <a:pt x="86290" y="34850"/>
                </a:lnTo>
                <a:lnTo>
                  <a:pt x="86290" y="34840"/>
                </a:lnTo>
                <a:lnTo>
                  <a:pt x="86300" y="34840"/>
                </a:lnTo>
                <a:lnTo>
                  <a:pt x="86300" y="34850"/>
                </a:lnTo>
                <a:lnTo>
                  <a:pt x="86300" y="34840"/>
                </a:lnTo>
                <a:lnTo>
                  <a:pt x="86310" y="34840"/>
                </a:lnTo>
                <a:lnTo>
                  <a:pt x="86310" y="34830"/>
                </a:lnTo>
                <a:lnTo>
                  <a:pt x="86320" y="34830"/>
                </a:lnTo>
                <a:lnTo>
                  <a:pt x="86310" y="34830"/>
                </a:lnTo>
                <a:lnTo>
                  <a:pt x="86310" y="34820"/>
                </a:lnTo>
                <a:lnTo>
                  <a:pt x="86320" y="34810"/>
                </a:lnTo>
                <a:lnTo>
                  <a:pt x="86330" y="34810"/>
                </a:lnTo>
                <a:lnTo>
                  <a:pt x="86330" y="34800"/>
                </a:lnTo>
                <a:lnTo>
                  <a:pt x="86330" y="34790"/>
                </a:lnTo>
                <a:lnTo>
                  <a:pt x="86340" y="34780"/>
                </a:lnTo>
                <a:lnTo>
                  <a:pt x="86340" y="34770"/>
                </a:lnTo>
                <a:lnTo>
                  <a:pt x="86340" y="34760"/>
                </a:lnTo>
                <a:lnTo>
                  <a:pt x="86330" y="34760"/>
                </a:lnTo>
                <a:lnTo>
                  <a:pt x="86330" y="34770"/>
                </a:lnTo>
                <a:lnTo>
                  <a:pt x="86330" y="34760"/>
                </a:lnTo>
                <a:lnTo>
                  <a:pt x="86330" y="34770"/>
                </a:lnTo>
                <a:lnTo>
                  <a:pt x="86330" y="34760"/>
                </a:lnTo>
                <a:lnTo>
                  <a:pt x="86320" y="34760"/>
                </a:lnTo>
                <a:lnTo>
                  <a:pt x="86320" y="34750"/>
                </a:lnTo>
                <a:lnTo>
                  <a:pt x="86330" y="34750"/>
                </a:lnTo>
                <a:lnTo>
                  <a:pt x="86330" y="34740"/>
                </a:lnTo>
                <a:lnTo>
                  <a:pt x="86340" y="34740"/>
                </a:lnTo>
                <a:lnTo>
                  <a:pt x="86340" y="34730"/>
                </a:lnTo>
                <a:lnTo>
                  <a:pt x="86330" y="34730"/>
                </a:lnTo>
                <a:lnTo>
                  <a:pt x="86340" y="34720"/>
                </a:lnTo>
                <a:lnTo>
                  <a:pt x="86340" y="34710"/>
                </a:lnTo>
                <a:lnTo>
                  <a:pt x="86340" y="34700"/>
                </a:lnTo>
                <a:lnTo>
                  <a:pt x="86350" y="34700"/>
                </a:lnTo>
                <a:lnTo>
                  <a:pt x="86340" y="34690"/>
                </a:lnTo>
                <a:lnTo>
                  <a:pt x="86330" y="34680"/>
                </a:lnTo>
                <a:lnTo>
                  <a:pt x="86330" y="34670"/>
                </a:lnTo>
                <a:lnTo>
                  <a:pt x="86320" y="34670"/>
                </a:lnTo>
                <a:lnTo>
                  <a:pt x="86330" y="34670"/>
                </a:lnTo>
                <a:lnTo>
                  <a:pt x="86340" y="34670"/>
                </a:lnTo>
                <a:lnTo>
                  <a:pt x="86350" y="34670"/>
                </a:lnTo>
                <a:lnTo>
                  <a:pt x="86350" y="34660"/>
                </a:lnTo>
                <a:lnTo>
                  <a:pt x="86340" y="34660"/>
                </a:lnTo>
                <a:lnTo>
                  <a:pt x="86330" y="34660"/>
                </a:lnTo>
                <a:lnTo>
                  <a:pt x="86330" y="34650"/>
                </a:lnTo>
                <a:lnTo>
                  <a:pt x="86320" y="34650"/>
                </a:lnTo>
                <a:lnTo>
                  <a:pt x="86320" y="34640"/>
                </a:lnTo>
                <a:lnTo>
                  <a:pt x="86320" y="34630"/>
                </a:lnTo>
                <a:lnTo>
                  <a:pt x="86330" y="34620"/>
                </a:lnTo>
                <a:lnTo>
                  <a:pt x="86340" y="34620"/>
                </a:lnTo>
                <a:lnTo>
                  <a:pt x="86350" y="34630"/>
                </a:lnTo>
                <a:lnTo>
                  <a:pt x="86360" y="34630"/>
                </a:lnTo>
                <a:lnTo>
                  <a:pt x="86360" y="34620"/>
                </a:lnTo>
                <a:lnTo>
                  <a:pt x="86360" y="34610"/>
                </a:lnTo>
                <a:lnTo>
                  <a:pt x="86360" y="34600"/>
                </a:lnTo>
                <a:lnTo>
                  <a:pt x="86350" y="34600"/>
                </a:lnTo>
                <a:lnTo>
                  <a:pt x="86350" y="34610"/>
                </a:lnTo>
                <a:lnTo>
                  <a:pt x="86340" y="34600"/>
                </a:lnTo>
                <a:lnTo>
                  <a:pt x="86340" y="34590"/>
                </a:lnTo>
                <a:lnTo>
                  <a:pt x="86330" y="34590"/>
                </a:lnTo>
                <a:lnTo>
                  <a:pt x="86330" y="34580"/>
                </a:lnTo>
                <a:lnTo>
                  <a:pt x="86330" y="34570"/>
                </a:lnTo>
                <a:lnTo>
                  <a:pt x="86340" y="34570"/>
                </a:lnTo>
                <a:lnTo>
                  <a:pt x="86340" y="34580"/>
                </a:lnTo>
                <a:lnTo>
                  <a:pt x="86350" y="34570"/>
                </a:lnTo>
                <a:lnTo>
                  <a:pt x="86350" y="34560"/>
                </a:lnTo>
                <a:lnTo>
                  <a:pt x="86360" y="34560"/>
                </a:lnTo>
                <a:lnTo>
                  <a:pt x="86360" y="34550"/>
                </a:lnTo>
                <a:lnTo>
                  <a:pt x="86360" y="34540"/>
                </a:lnTo>
                <a:lnTo>
                  <a:pt x="86350" y="34540"/>
                </a:lnTo>
                <a:lnTo>
                  <a:pt x="86350" y="34530"/>
                </a:lnTo>
                <a:lnTo>
                  <a:pt x="86340" y="34530"/>
                </a:lnTo>
                <a:lnTo>
                  <a:pt x="86330" y="34530"/>
                </a:lnTo>
                <a:lnTo>
                  <a:pt x="86330" y="34520"/>
                </a:lnTo>
                <a:lnTo>
                  <a:pt x="86320" y="34520"/>
                </a:lnTo>
                <a:lnTo>
                  <a:pt x="86320" y="34510"/>
                </a:lnTo>
                <a:lnTo>
                  <a:pt x="86310" y="34510"/>
                </a:lnTo>
                <a:lnTo>
                  <a:pt x="86290" y="34510"/>
                </a:lnTo>
                <a:lnTo>
                  <a:pt x="86280" y="34510"/>
                </a:lnTo>
                <a:lnTo>
                  <a:pt x="86270" y="34510"/>
                </a:lnTo>
                <a:lnTo>
                  <a:pt x="86270" y="34500"/>
                </a:lnTo>
                <a:lnTo>
                  <a:pt x="86270" y="34490"/>
                </a:lnTo>
                <a:lnTo>
                  <a:pt x="86280" y="34490"/>
                </a:lnTo>
                <a:lnTo>
                  <a:pt x="86280" y="34480"/>
                </a:lnTo>
                <a:lnTo>
                  <a:pt x="86270" y="34480"/>
                </a:lnTo>
                <a:lnTo>
                  <a:pt x="86260" y="34480"/>
                </a:lnTo>
                <a:lnTo>
                  <a:pt x="86260" y="34470"/>
                </a:lnTo>
                <a:lnTo>
                  <a:pt x="86250" y="34470"/>
                </a:lnTo>
                <a:lnTo>
                  <a:pt x="86250" y="34460"/>
                </a:lnTo>
                <a:lnTo>
                  <a:pt x="86260" y="34460"/>
                </a:lnTo>
                <a:lnTo>
                  <a:pt x="86270" y="34460"/>
                </a:lnTo>
                <a:lnTo>
                  <a:pt x="86270" y="34450"/>
                </a:lnTo>
                <a:lnTo>
                  <a:pt x="86280" y="34450"/>
                </a:lnTo>
                <a:lnTo>
                  <a:pt x="86290" y="34450"/>
                </a:lnTo>
                <a:lnTo>
                  <a:pt x="86290" y="34440"/>
                </a:lnTo>
                <a:lnTo>
                  <a:pt x="86290" y="34430"/>
                </a:lnTo>
                <a:lnTo>
                  <a:pt x="86300" y="34420"/>
                </a:lnTo>
                <a:lnTo>
                  <a:pt x="86300" y="34410"/>
                </a:lnTo>
                <a:lnTo>
                  <a:pt x="86300" y="34400"/>
                </a:lnTo>
                <a:lnTo>
                  <a:pt x="86310" y="34400"/>
                </a:lnTo>
                <a:lnTo>
                  <a:pt x="86310" y="34390"/>
                </a:lnTo>
                <a:lnTo>
                  <a:pt x="86320" y="34390"/>
                </a:lnTo>
                <a:lnTo>
                  <a:pt x="86330" y="34390"/>
                </a:lnTo>
                <a:lnTo>
                  <a:pt x="86330" y="34400"/>
                </a:lnTo>
                <a:lnTo>
                  <a:pt x="86340" y="34390"/>
                </a:lnTo>
                <a:lnTo>
                  <a:pt x="86340" y="34380"/>
                </a:lnTo>
                <a:lnTo>
                  <a:pt x="86340" y="34370"/>
                </a:lnTo>
                <a:lnTo>
                  <a:pt x="86340" y="34360"/>
                </a:lnTo>
                <a:lnTo>
                  <a:pt x="86340" y="34350"/>
                </a:lnTo>
                <a:lnTo>
                  <a:pt x="86330" y="34350"/>
                </a:lnTo>
                <a:lnTo>
                  <a:pt x="86340" y="34340"/>
                </a:lnTo>
                <a:lnTo>
                  <a:pt x="86340" y="34330"/>
                </a:lnTo>
                <a:lnTo>
                  <a:pt x="86330" y="34320"/>
                </a:lnTo>
                <a:lnTo>
                  <a:pt x="86320" y="34320"/>
                </a:lnTo>
                <a:lnTo>
                  <a:pt x="86320" y="34310"/>
                </a:lnTo>
                <a:lnTo>
                  <a:pt x="86320" y="34300"/>
                </a:lnTo>
                <a:lnTo>
                  <a:pt x="86310" y="34300"/>
                </a:lnTo>
                <a:lnTo>
                  <a:pt x="86300" y="34300"/>
                </a:lnTo>
                <a:lnTo>
                  <a:pt x="86300" y="34290"/>
                </a:lnTo>
                <a:lnTo>
                  <a:pt x="86290" y="34290"/>
                </a:lnTo>
                <a:lnTo>
                  <a:pt x="86290" y="34280"/>
                </a:lnTo>
                <a:lnTo>
                  <a:pt x="86280" y="34280"/>
                </a:lnTo>
                <a:lnTo>
                  <a:pt x="86280" y="34270"/>
                </a:lnTo>
                <a:lnTo>
                  <a:pt x="86280" y="34260"/>
                </a:lnTo>
                <a:lnTo>
                  <a:pt x="86290" y="34250"/>
                </a:lnTo>
                <a:lnTo>
                  <a:pt x="86300" y="34260"/>
                </a:lnTo>
                <a:lnTo>
                  <a:pt x="86300" y="34250"/>
                </a:lnTo>
                <a:lnTo>
                  <a:pt x="86290" y="34250"/>
                </a:lnTo>
                <a:lnTo>
                  <a:pt x="86290" y="34240"/>
                </a:lnTo>
                <a:lnTo>
                  <a:pt x="86300" y="34240"/>
                </a:lnTo>
                <a:lnTo>
                  <a:pt x="86310" y="34240"/>
                </a:lnTo>
                <a:lnTo>
                  <a:pt x="86300" y="34240"/>
                </a:lnTo>
                <a:lnTo>
                  <a:pt x="86300" y="34230"/>
                </a:lnTo>
                <a:lnTo>
                  <a:pt x="86300" y="34220"/>
                </a:lnTo>
                <a:lnTo>
                  <a:pt x="86300" y="34210"/>
                </a:lnTo>
                <a:lnTo>
                  <a:pt x="86290" y="34210"/>
                </a:lnTo>
                <a:lnTo>
                  <a:pt x="86290" y="34200"/>
                </a:lnTo>
                <a:lnTo>
                  <a:pt x="86300" y="34200"/>
                </a:lnTo>
                <a:lnTo>
                  <a:pt x="86300" y="34190"/>
                </a:lnTo>
                <a:lnTo>
                  <a:pt x="86300" y="34180"/>
                </a:lnTo>
                <a:lnTo>
                  <a:pt x="86290" y="34180"/>
                </a:lnTo>
                <a:lnTo>
                  <a:pt x="86300" y="34170"/>
                </a:lnTo>
                <a:lnTo>
                  <a:pt x="86300" y="34160"/>
                </a:lnTo>
                <a:lnTo>
                  <a:pt x="86310" y="34150"/>
                </a:lnTo>
                <a:lnTo>
                  <a:pt x="86300" y="34150"/>
                </a:lnTo>
                <a:lnTo>
                  <a:pt x="86300" y="34140"/>
                </a:lnTo>
                <a:lnTo>
                  <a:pt x="86300" y="34130"/>
                </a:lnTo>
                <a:lnTo>
                  <a:pt x="86290" y="34130"/>
                </a:lnTo>
                <a:lnTo>
                  <a:pt x="86280" y="34130"/>
                </a:lnTo>
                <a:lnTo>
                  <a:pt x="86280" y="34120"/>
                </a:lnTo>
                <a:lnTo>
                  <a:pt x="86280" y="34110"/>
                </a:lnTo>
                <a:lnTo>
                  <a:pt x="86290" y="34110"/>
                </a:lnTo>
                <a:lnTo>
                  <a:pt x="86280" y="34110"/>
                </a:lnTo>
                <a:lnTo>
                  <a:pt x="86280" y="34100"/>
                </a:lnTo>
                <a:lnTo>
                  <a:pt x="86290" y="34100"/>
                </a:lnTo>
                <a:lnTo>
                  <a:pt x="86290" y="34090"/>
                </a:lnTo>
                <a:lnTo>
                  <a:pt x="86280" y="34090"/>
                </a:lnTo>
                <a:lnTo>
                  <a:pt x="86280" y="34080"/>
                </a:lnTo>
                <a:lnTo>
                  <a:pt x="86280" y="34070"/>
                </a:lnTo>
                <a:lnTo>
                  <a:pt x="86300" y="34050"/>
                </a:lnTo>
                <a:lnTo>
                  <a:pt x="86290" y="34050"/>
                </a:lnTo>
                <a:lnTo>
                  <a:pt x="86290" y="34040"/>
                </a:lnTo>
                <a:lnTo>
                  <a:pt x="86300" y="34030"/>
                </a:lnTo>
                <a:lnTo>
                  <a:pt x="86300" y="34020"/>
                </a:lnTo>
                <a:lnTo>
                  <a:pt x="86300" y="34010"/>
                </a:lnTo>
                <a:lnTo>
                  <a:pt x="86290" y="34010"/>
                </a:lnTo>
                <a:lnTo>
                  <a:pt x="86300" y="33970"/>
                </a:lnTo>
                <a:lnTo>
                  <a:pt x="86310" y="33960"/>
                </a:lnTo>
                <a:lnTo>
                  <a:pt x="86370" y="33930"/>
                </a:lnTo>
                <a:lnTo>
                  <a:pt x="86380" y="33920"/>
                </a:lnTo>
                <a:lnTo>
                  <a:pt x="86420" y="33910"/>
                </a:lnTo>
                <a:lnTo>
                  <a:pt x="86430" y="33900"/>
                </a:lnTo>
                <a:lnTo>
                  <a:pt x="86440" y="33900"/>
                </a:lnTo>
                <a:lnTo>
                  <a:pt x="86520" y="33910"/>
                </a:lnTo>
                <a:lnTo>
                  <a:pt x="86520" y="33920"/>
                </a:lnTo>
                <a:lnTo>
                  <a:pt x="86530" y="33920"/>
                </a:lnTo>
                <a:lnTo>
                  <a:pt x="86550" y="33920"/>
                </a:lnTo>
                <a:lnTo>
                  <a:pt x="86570" y="33920"/>
                </a:lnTo>
                <a:lnTo>
                  <a:pt x="86610" y="33930"/>
                </a:lnTo>
                <a:lnTo>
                  <a:pt x="86640" y="33860"/>
                </a:lnTo>
                <a:lnTo>
                  <a:pt x="86640" y="33850"/>
                </a:lnTo>
                <a:lnTo>
                  <a:pt x="86650" y="33840"/>
                </a:lnTo>
                <a:lnTo>
                  <a:pt x="86650" y="33820"/>
                </a:lnTo>
                <a:lnTo>
                  <a:pt x="86660" y="33810"/>
                </a:lnTo>
                <a:lnTo>
                  <a:pt x="86660" y="33800"/>
                </a:lnTo>
                <a:lnTo>
                  <a:pt x="86660" y="33790"/>
                </a:lnTo>
                <a:lnTo>
                  <a:pt x="86660" y="33760"/>
                </a:lnTo>
                <a:lnTo>
                  <a:pt x="86670" y="33760"/>
                </a:lnTo>
                <a:lnTo>
                  <a:pt x="86670" y="33720"/>
                </a:lnTo>
                <a:lnTo>
                  <a:pt x="86680" y="33690"/>
                </a:lnTo>
                <a:lnTo>
                  <a:pt x="86680" y="33660"/>
                </a:lnTo>
                <a:lnTo>
                  <a:pt x="86690" y="33640"/>
                </a:lnTo>
                <a:lnTo>
                  <a:pt x="86690" y="33610"/>
                </a:lnTo>
                <a:lnTo>
                  <a:pt x="86700" y="33600"/>
                </a:lnTo>
                <a:lnTo>
                  <a:pt x="86700" y="33590"/>
                </a:lnTo>
                <a:lnTo>
                  <a:pt x="86700" y="33570"/>
                </a:lnTo>
                <a:lnTo>
                  <a:pt x="86710" y="33560"/>
                </a:lnTo>
                <a:lnTo>
                  <a:pt x="86710" y="33550"/>
                </a:lnTo>
                <a:lnTo>
                  <a:pt x="86710" y="33540"/>
                </a:lnTo>
                <a:lnTo>
                  <a:pt x="86710" y="33530"/>
                </a:lnTo>
                <a:lnTo>
                  <a:pt x="86710" y="33520"/>
                </a:lnTo>
                <a:lnTo>
                  <a:pt x="86710" y="33500"/>
                </a:lnTo>
                <a:lnTo>
                  <a:pt x="86700" y="33490"/>
                </a:lnTo>
                <a:lnTo>
                  <a:pt x="86670" y="33450"/>
                </a:lnTo>
                <a:lnTo>
                  <a:pt x="86660" y="33430"/>
                </a:lnTo>
                <a:lnTo>
                  <a:pt x="86660" y="33400"/>
                </a:lnTo>
                <a:lnTo>
                  <a:pt x="86660" y="33350"/>
                </a:lnTo>
                <a:lnTo>
                  <a:pt x="86630" y="33360"/>
                </a:lnTo>
                <a:lnTo>
                  <a:pt x="86600" y="33370"/>
                </a:lnTo>
                <a:lnTo>
                  <a:pt x="86590" y="33370"/>
                </a:lnTo>
                <a:lnTo>
                  <a:pt x="86580" y="33370"/>
                </a:lnTo>
                <a:lnTo>
                  <a:pt x="86530" y="33380"/>
                </a:lnTo>
                <a:lnTo>
                  <a:pt x="86520" y="33380"/>
                </a:lnTo>
                <a:lnTo>
                  <a:pt x="86530" y="33360"/>
                </a:lnTo>
                <a:lnTo>
                  <a:pt x="86530" y="33350"/>
                </a:lnTo>
                <a:lnTo>
                  <a:pt x="86530" y="33340"/>
                </a:lnTo>
                <a:lnTo>
                  <a:pt x="86540" y="33320"/>
                </a:lnTo>
                <a:lnTo>
                  <a:pt x="86550" y="33280"/>
                </a:lnTo>
                <a:lnTo>
                  <a:pt x="86560" y="33260"/>
                </a:lnTo>
                <a:lnTo>
                  <a:pt x="86560" y="33220"/>
                </a:lnTo>
                <a:lnTo>
                  <a:pt x="86520" y="33140"/>
                </a:lnTo>
                <a:lnTo>
                  <a:pt x="86510" y="33110"/>
                </a:lnTo>
                <a:lnTo>
                  <a:pt x="86510" y="33100"/>
                </a:lnTo>
                <a:lnTo>
                  <a:pt x="86520" y="33060"/>
                </a:lnTo>
                <a:lnTo>
                  <a:pt x="86530" y="33020"/>
                </a:lnTo>
                <a:lnTo>
                  <a:pt x="86450" y="33020"/>
                </a:lnTo>
                <a:lnTo>
                  <a:pt x="86400" y="33020"/>
                </a:lnTo>
                <a:lnTo>
                  <a:pt x="86350" y="33110"/>
                </a:lnTo>
                <a:lnTo>
                  <a:pt x="86290" y="33130"/>
                </a:lnTo>
                <a:lnTo>
                  <a:pt x="86250" y="33140"/>
                </a:lnTo>
                <a:lnTo>
                  <a:pt x="86250" y="33130"/>
                </a:lnTo>
                <a:lnTo>
                  <a:pt x="86240" y="33120"/>
                </a:lnTo>
                <a:lnTo>
                  <a:pt x="86240" y="33100"/>
                </a:lnTo>
                <a:lnTo>
                  <a:pt x="86230" y="33090"/>
                </a:lnTo>
                <a:lnTo>
                  <a:pt x="86230" y="33080"/>
                </a:lnTo>
                <a:lnTo>
                  <a:pt x="86230" y="33070"/>
                </a:lnTo>
                <a:lnTo>
                  <a:pt x="86220" y="33070"/>
                </a:lnTo>
                <a:lnTo>
                  <a:pt x="86220" y="33060"/>
                </a:lnTo>
                <a:lnTo>
                  <a:pt x="86220" y="33050"/>
                </a:lnTo>
                <a:lnTo>
                  <a:pt x="86220" y="33040"/>
                </a:lnTo>
                <a:lnTo>
                  <a:pt x="86210" y="33040"/>
                </a:lnTo>
                <a:lnTo>
                  <a:pt x="86210" y="33030"/>
                </a:lnTo>
                <a:lnTo>
                  <a:pt x="86210" y="33020"/>
                </a:lnTo>
                <a:lnTo>
                  <a:pt x="86210" y="33010"/>
                </a:lnTo>
                <a:lnTo>
                  <a:pt x="86220" y="33010"/>
                </a:lnTo>
                <a:lnTo>
                  <a:pt x="86220" y="33000"/>
                </a:lnTo>
                <a:lnTo>
                  <a:pt x="86220" y="32990"/>
                </a:lnTo>
                <a:lnTo>
                  <a:pt x="86220" y="32980"/>
                </a:lnTo>
                <a:lnTo>
                  <a:pt x="86210" y="32960"/>
                </a:lnTo>
                <a:lnTo>
                  <a:pt x="86210" y="32950"/>
                </a:lnTo>
                <a:lnTo>
                  <a:pt x="86210" y="32940"/>
                </a:lnTo>
                <a:lnTo>
                  <a:pt x="86220" y="32940"/>
                </a:lnTo>
                <a:lnTo>
                  <a:pt x="86270" y="32910"/>
                </a:lnTo>
                <a:lnTo>
                  <a:pt x="86320" y="32880"/>
                </a:lnTo>
                <a:lnTo>
                  <a:pt x="86330" y="32870"/>
                </a:lnTo>
                <a:lnTo>
                  <a:pt x="86300" y="32760"/>
                </a:lnTo>
                <a:lnTo>
                  <a:pt x="86290" y="32730"/>
                </a:lnTo>
                <a:lnTo>
                  <a:pt x="86280" y="32730"/>
                </a:lnTo>
                <a:lnTo>
                  <a:pt x="86260" y="32740"/>
                </a:lnTo>
                <a:lnTo>
                  <a:pt x="86240" y="32750"/>
                </a:lnTo>
                <a:lnTo>
                  <a:pt x="86160" y="32780"/>
                </a:lnTo>
                <a:lnTo>
                  <a:pt x="86140" y="32790"/>
                </a:lnTo>
                <a:lnTo>
                  <a:pt x="86130" y="32790"/>
                </a:lnTo>
                <a:lnTo>
                  <a:pt x="86110" y="32800"/>
                </a:lnTo>
                <a:lnTo>
                  <a:pt x="86080" y="32810"/>
                </a:lnTo>
                <a:lnTo>
                  <a:pt x="86050" y="32820"/>
                </a:lnTo>
                <a:lnTo>
                  <a:pt x="86030" y="32830"/>
                </a:lnTo>
                <a:lnTo>
                  <a:pt x="86010" y="32840"/>
                </a:lnTo>
                <a:lnTo>
                  <a:pt x="86000" y="32840"/>
                </a:lnTo>
                <a:lnTo>
                  <a:pt x="85990" y="32840"/>
                </a:lnTo>
                <a:lnTo>
                  <a:pt x="85980" y="32840"/>
                </a:lnTo>
                <a:lnTo>
                  <a:pt x="85970" y="32840"/>
                </a:lnTo>
                <a:lnTo>
                  <a:pt x="85950" y="32840"/>
                </a:lnTo>
                <a:lnTo>
                  <a:pt x="85940" y="32840"/>
                </a:lnTo>
                <a:lnTo>
                  <a:pt x="85920" y="32840"/>
                </a:lnTo>
                <a:lnTo>
                  <a:pt x="85890" y="32830"/>
                </a:lnTo>
                <a:lnTo>
                  <a:pt x="85880" y="32830"/>
                </a:lnTo>
                <a:lnTo>
                  <a:pt x="85870" y="32830"/>
                </a:lnTo>
                <a:lnTo>
                  <a:pt x="85840" y="32830"/>
                </a:lnTo>
                <a:lnTo>
                  <a:pt x="85820" y="32820"/>
                </a:lnTo>
                <a:lnTo>
                  <a:pt x="85800" y="32800"/>
                </a:lnTo>
                <a:lnTo>
                  <a:pt x="85800" y="32790"/>
                </a:lnTo>
                <a:lnTo>
                  <a:pt x="85790" y="32800"/>
                </a:lnTo>
                <a:lnTo>
                  <a:pt x="85780" y="32800"/>
                </a:lnTo>
                <a:lnTo>
                  <a:pt x="85770" y="32810"/>
                </a:lnTo>
                <a:lnTo>
                  <a:pt x="85760" y="32810"/>
                </a:lnTo>
                <a:lnTo>
                  <a:pt x="85750" y="32810"/>
                </a:lnTo>
                <a:lnTo>
                  <a:pt x="85740" y="32810"/>
                </a:lnTo>
                <a:lnTo>
                  <a:pt x="85730" y="32810"/>
                </a:lnTo>
                <a:lnTo>
                  <a:pt x="85720" y="32810"/>
                </a:lnTo>
                <a:lnTo>
                  <a:pt x="85710" y="32810"/>
                </a:lnTo>
                <a:lnTo>
                  <a:pt x="85700" y="32800"/>
                </a:lnTo>
                <a:lnTo>
                  <a:pt x="85690" y="32800"/>
                </a:lnTo>
                <a:lnTo>
                  <a:pt x="85680" y="32800"/>
                </a:lnTo>
                <a:lnTo>
                  <a:pt x="85670" y="32800"/>
                </a:lnTo>
                <a:lnTo>
                  <a:pt x="85670" y="32810"/>
                </a:lnTo>
                <a:lnTo>
                  <a:pt x="85660" y="32810"/>
                </a:lnTo>
                <a:lnTo>
                  <a:pt x="85650" y="32810"/>
                </a:lnTo>
                <a:lnTo>
                  <a:pt x="85640" y="32810"/>
                </a:lnTo>
                <a:lnTo>
                  <a:pt x="85630" y="32810"/>
                </a:lnTo>
                <a:lnTo>
                  <a:pt x="85620" y="32810"/>
                </a:lnTo>
                <a:lnTo>
                  <a:pt x="85620" y="32800"/>
                </a:lnTo>
                <a:lnTo>
                  <a:pt x="85610" y="32800"/>
                </a:lnTo>
                <a:lnTo>
                  <a:pt x="85610" y="32810"/>
                </a:lnTo>
                <a:lnTo>
                  <a:pt x="85590" y="32810"/>
                </a:lnTo>
                <a:lnTo>
                  <a:pt x="85580" y="32820"/>
                </a:lnTo>
                <a:lnTo>
                  <a:pt x="85570" y="32820"/>
                </a:lnTo>
                <a:lnTo>
                  <a:pt x="85570" y="32830"/>
                </a:lnTo>
                <a:lnTo>
                  <a:pt x="85560" y="32820"/>
                </a:lnTo>
                <a:lnTo>
                  <a:pt x="85550" y="32820"/>
                </a:lnTo>
                <a:lnTo>
                  <a:pt x="85540" y="32820"/>
                </a:lnTo>
                <a:lnTo>
                  <a:pt x="85530" y="32820"/>
                </a:lnTo>
                <a:lnTo>
                  <a:pt x="85520" y="32820"/>
                </a:lnTo>
                <a:lnTo>
                  <a:pt x="85510" y="32820"/>
                </a:lnTo>
                <a:lnTo>
                  <a:pt x="85500" y="32820"/>
                </a:lnTo>
                <a:lnTo>
                  <a:pt x="85470" y="32810"/>
                </a:lnTo>
                <a:lnTo>
                  <a:pt x="85460" y="32810"/>
                </a:lnTo>
                <a:lnTo>
                  <a:pt x="85450" y="32810"/>
                </a:lnTo>
                <a:lnTo>
                  <a:pt x="85440" y="32800"/>
                </a:lnTo>
                <a:lnTo>
                  <a:pt x="85430" y="32800"/>
                </a:lnTo>
                <a:lnTo>
                  <a:pt x="85420" y="32800"/>
                </a:lnTo>
                <a:lnTo>
                  <a:pt x="85410" y="32800"/>
                </a:lnTo>
                <a:lnTo>
                  <a:pt x="85400" y="32800"/>
                </a:lnTo>
                <a:lnTo>
                  <a:pt x="85390" y="32800"/>
                </a:lnTo>
                <a:lnTo>
                  <a:pt x="85380" y="32810"/>
                </a:lnTo>
                <a:lnTo>
                  <a:pt x="85370" y="32810"/>
                </a:lnTo>
                <a:lnTo>
                  <a:pt x="85370" y="32820"/>
                </a:lnTo>
                <a:lnTo>
                  <a:pt x="85360" y="32820"/>
                </a:lnTo>
                <a:lnTo>
                  <a:pt x="85340" y="32820"/>
                </a:lnTo>
                <a:lnTo>
                  <a:pt x="85320" y="32830"/>
                </a:lnTo>
                <a:lnTo>
                  <a:pt x="85300" y="32840"/>
                </a:lnTo>
                <a:lnTo>
                  <a:pt x="85290" y="32850"/>
                </a:lnTo>
                <a:lnTo>
                  <a:pt x="85280" y="32850"/>
                </a:lnTo>
                <a:lnTo>
                  <a:pt x="85270" y="32860"/>
                </a:lnTo>
                <a:lnTo>
                  <a:pt x="85260" y="32870"/>
                </a:lnTo>
                <a:lnTo>
                  <a:pt x="85250" y="32870"/>
                </a:lnTo>
                <a:lnTo>
                  <a:pt x="85250" y="32880"/>
                </a:lnTo>
                <a:lnTo>
                  <a:pt x="85230" y="32890"/>
                </a:lnTo>
                <a:lnTo>
                  <a:pt x="85220" y="32890"/>
                </a:lnTo>
                <a:lnTo>
                  <a:pt x="85210" y="32900"/>
                </a:lnTo>
                <a:lnTo>
                  <a:pt x="85190" y="32900"/>
                </a:lnTo>
                <a:lnTo>
                  <a:pt x="85180" y="32900"/>
                </a:lnTo>
                <a:lnTo>
                  <a:pt x="85150" y="32920"/>
                </a:lnTo>
                <a:lnTo>
                  <a:pt x="85130" y="32920"/>
                </a:lnTo>
                <a:lnTo>
                  <a:pt x="85100" y="32930"/>
                </a:lnTo>
                <a:lnTo>
                  <a:pt x="85080" y="32940"/>
                </a:lnTo>
                <a:lnTo>
                  <a:pt x="85070" y="32940"/>
                </a:lnTo>
                <a:lnTo>
                  <a:pt x="85060" y="32940"/>
                </a:lnTo>
                <a:lnTo>
                  <a:pt x="85040" y="32930"/>
                </a:lnTo>
                <a:lnTo>
                  <a:pt x="85030" y="32930"/>
                </a:lnTo>
                <a:lnTo>
                  <a:pt x="85010" y="32930"/>
                </a:lnTo>
                <a:lnTo>
                  <a:pt x="85000" y="32920"/>
                </a:lnTo>
                <a:lnTo>
                  <a:pt x="84980" y="32920"/>
                </a:lnTo>
                <a:lnTo>
                  <a:pt x="84970" y="32920"/>
                </a:lnTo>
                <a:lnTo>
                  <a:pt x="84950" y="32920"/>
                </a:lnTo>
                <a:lnTo>
                  <a:pt x="84940" y="32930"/>
                </a:lnTo>
                <a:lnTo>
                  <a:pt x="84930" y="32930"/>
                </a:lnTo>
                <a:lnTo>
                  <a:pt x="84920" y="32920"/>
                </a:lnTo>
                <a:lnTo>
                  <a:pt x="84900" y="32920"/>
                </a:lnTo>
                <a:lnTo>
                  <a:pt x="84880" y="32920"/>
                </a:lnTo>
                <a:lnTo>
                  <a:pt x="84880" y="32910"/>
                </a:lnTo>
                <a:lnTo>
                  <a:pt x="84880" y="32900"/>
                </a:lnTo>
                <a:lnTo>
                  <a:pt x="84870" y="32900"/>
                </a:lnTo>
                <a:lnTo>
                  <a:pt x="84860" y="32890"/>
                </a:lnTo>
                <a:lnTo>
                  <a:pt x="84850" y="32880"/>
                </a:lnTo>
                <a:lnTo>
                  <a:pt x="84840" y="32870"/>
                </a:lnTo>
                <a:lnTo>
                  <a:pt x="84840" y="32860"/>
                </a:lnTo>
                <a:lnTo>
                  <a:pt x="84830" y="32850"/>
                </a:lnTo>
                <a:lnTo>
                  <a:pt x="84760" y="32800"/>
                </a:lnTo>
                <a:lnTo>
                  <a:pt x="84670" y="32810"/>
                </a:lnTo>
                <a:lnTo>
                  <a:pt x="84610" y="32780"/>
                </a:lnTo>
                <a:lnTo>
                  <a:pt x="84600" y="32770"/>
                </a:lnTo>
                <a:lnTo>
                  <a:pt x="84590" y="32700"/>
                </a:lnTo>
                <a:lnTo>
                  <a:pt x="84590" y="32690"/>
                </a:lnTo>
                <a:lnTo>
                  <a:pt x="84580" y="32630"/>
                </a:lnTo>
                <a:lnTo>
                  <a:pt x="84540" y="32640"/>
                </a:lnTo>
                <a:lnTo>
                  <a:pt x="84530" y="32640"/>
                </a:lnTo>
                <a:lnTo>
                  <a:pt x="84530" y="32600"/>
                </a:lnTo>
                <a:lnTo>
                  <a:pt x="84530" y="32560"/>
                </a:lnTo>
                <a:lnTo>
                  <a:pt x="84530" y="32500"/>
                </a:lnTo>
                <a:lnTo>
                  <a:pt x="84530" y="32400"/>
                </a:lnTo>
                <a:lnTo>
                  <a:pt x="84540" y="32310"/>
                </a:lnTo>
                <a:lnTo>
                  <a:pt x="84560" y="32310"/>
                </a:lnTo>
                <a:lnTo>
                  <a:pt x="84580" y="32310"/>
                </a:lnTo>
                <a:lnTo>
                  <a:pt x="84630" y="32320"/>
                </a:lnTo>
                <a:lnTo>
                  <a:pt x="84630" y="32290"/>
                </a:lnTo>
                <a:lnTo>
                  <a:pt x="84620" y="32230"/>
                </a:lnTo>
                <a:lnTo>
                  <a:pt x="84630" y="32190"/>
                </a:lnTo>
                <a:lnTo>
                  <a:pt x="84560" y="32190"/>
                </a:lnTo>
                <a:lnTo>
                  <a:pt x="84540" y="32200"/>
                </a:lnTo>
                <a:lnTo>
                  <a:pt x="84540" y="32140"/>
                </a:lnTo>
                <a:lnTo>
                  <a:pt x="84540" y="32130"/>
                </a:lnTo>
                <a:lnTo>
                  <a:pt x="84540" y="32120"/>
                </a:lnTo>
                <a:lnTo>
                  <a:pt x="84540" y="32100"/>
                </a:lnTo>
                <a:lnTo>
                  <a:pt x="84540" y="32090"/>
                </a:lnTo>
                <a:lnTo>
                  <a:pt x="84540" y="32080"/>
                </a:lnTo>
                <a:lnTo>
                  <a:pt x="84530" y="32070"/>
                </a:lnTo>
                <a:lnTo>
                  <a:pt x="84530" y="32060"/>
                </a:lnTo>
                <a:lnTo>
                  <a:pt x="84530" y="32040"/>
                </a:lnTo>
                <a:lnTo>
                  <a:pt x="84530" y="32020"/>
                </a:lnTo>
                <a:lnTo>
                  <a:pt x="84530" y="32010"/>
                </a:lnTo>
                <a:lnTo>
                  <a:pt x="84530" y="32000"/>
                </a:lnTo>
                <a:lnTo>
                  <a:pt x="84540" y="31990"/>
                </a:lnTo>
                <a:lnTo>
                  <a:pt x="84550" y="31980"/>
                </a:lnTo>
                <a:lnTo>
                  <a:pt x="84560" y="31970"/>
                </a:lnTo>
                <a:lnTo>
                  <a:pt x="84570" y="31960"/>
                </a:lnTo>
                <a:lnTo>
                  <a:pt x="84580" y="31940"/>
                </a:lnTo>
                <a:lnTo>
                  <a:pt x="84590" y="31930"/>
                </a:lnTo>
                <a:lnTo>
                  <a:pt x="84590" y="31920"/>
                </a:lnTo>
                <a:lnTo>
                  <a:pt x="84600" y="31920"/>
                </a:lnTo>
                <a:lnTo>
                  <a:pt x="84610" y="31920"/>
                </a:lnTo>
                <a:lnTo>
                  <a:pt x="84640" y="31940"/>
                </a:lnTo>
                <a:lnTo>
                  <a:pt x="84650" y="31950"/>
                </a:lnTo>
                <a:lnTo>
                  <a:pt x="84680" y="31900"/>
                </a:lnTo>
                <a:lnTo>
                  <a:pt x="84700" y="31880"/>
                </a:lnTo>
                <a:lnTo>
                  <a:pt x="84710" y="31870"/>
                </a:lnTo>
                <a:lnTo>
                  <a:pt x="84730" y="31830"/>
                </a:lnTo>
                <a:lnTo>
                  <a:pt x="84740" y="31820"/>
                </a:lnTo>
                <a:lnTo>
                  <a:pt x="84750" y="31800"/>
                </a:lnTo>
                <a:lnTo>
                  <a:pt x="84780" y="31760"/>
                </a:lnTo>
                <a:lnTo>
                  <a:pt x="84840" y="31810"/>
                </a:lnTo>
                <a:lnTo>
                  <a:pt x="84900" y="31790"/>
                </a:lnTo>
                <a:lnTo>
                  <a:pt x="84940" y="31760"/>
                </a:lnTo>
                <a:lnTo>
                  <a:pt x="84940" y="31780"/>
                </a:lnTo>
                <a:lnTo>
                  <a:pt x="84950" y="31780"/>
                </a:lnTo>
                <a:lnTo>
                  <a:pt x="84960" y="31840"/>
                </a:lnTo>
                <a:lnTo>
                  <a:pt x="84970" y="31860"/>
                </a:lnTo>
                <a:lnTo>
                  <a:pt x="84960" y="31870"/>
                </a:lnTo>
                <a:lnTo>
                  <a:pt x="84950" y="31870"/>
                </a:lnTo>
                <a:lnTo>
                  <a:pt x="84940" y="31880"/>
                </a:lnTo>
                <a:lnTo>
                  <a:pt x="84930" y="31880"/>
                </a:lnTo>
                <a:lnTo>
                  <a:pt x="84920" y="31880"/>
                </a:lnTo>
                <a:lnTo>
                  <a:pt x="84900" y="31890"/>
                </a:lnTo>
                <a:lnTo>
                  <a:pt x="84860" y="31920"/>
                </a:lnTo>
                <a:lnTo>
                  <a:pt x="84870" y="31950"/>
                </a:lnTo>
                <a:lnTo>
                  <a:pt x="84870" y="31960"/>
                </a:lnTo>
                <a:lnTo>
                  <a:pt x="84880" y="31990"/>
                </a:lnTo>
                <a:lnTo>
                  <a:pt x="84880" y="32000"/>
                </a:lnTo>
                <a:lnTo>
                  <a:pt x="84940" y="31970"/>
                </a:lnTo>
                <a:lnTo>
                  <a:pt x="84980" y="31940"/>
                </a:lnTo>
                <a:lnTo>
                  <a:pt x="84990" y="31930"/>
                </a:lnTo>
                <a:lnTo>
                  <a:pt x="85000" y="31940"/>
                </a:lnTo>
                <a:lnTo>
                  <a:pt x="85000" y="31950"/>
                </a:lnTo>
                <a:lnTo>
                  <a:pt x="85000" y="31960"/>
                </a:lnTo>
                <a:lnTo>
                  <a:pt x="85000" y="31980"/>
                </a:lnTo>
                <a:lnTo>
                  <a:pt x="85000" y="32000"/>
                </a:lnTo>
                <a:lnTo>
                  <a:pt x="85000" y="32010"/>
                </a:lnTo>
                <a:lnTo>
                  <a:pt x="85000" y="32020"/>
                </a:lnTo>
                <a:lnTo>
                  <a:pt x="85030" y="32020"/>
                </a:lnTo>
                <a:lnTo>
                  <a:pt x="85040" y="32020"/>
                </a:lnTo>
                <a:lnTo>
                  <a:pt x="85080" y="32020"/>
                </a:lnTo>
                <a:lnTo>
                  <a:pt x="85110" y="32010"/>
                </a:lnTo>
                <a:lnTo>
                  <a:pt x="85120" y="32010"/>
                </a:lnTo>
                <a:lnTo>
                  <a:pt x="85130" y="32010"/>
                </a:lnTo>
                <a:lnTo>
                  <a:pt x="85150" y="31990"/>
                </a:lnTo>
                <a:lnTo>
                  <a:pt x="85170" y="31980"/>
                </a:lnTo>
                <a:lnTo>
                  <a:pt x="85200" y="31950"/>
                </a:lnTo>
                <a:lnTo>
                  <a:pt x="85220" y="31930"/>
                </a:lnTo>
                <a:lnTo>
                  <a:pt x="85240" y="31910"/>
                </a:lnTo>
                <a:lnTo>
                  <a:pt x="85250" y="31900"/>
                </a:lnTo>
                <a:lnTo>
                  <a:pt x="85260" y="31890"/>
                </a:lnTo>
                <a:lnTo>
                  <a:pt x="85270" y="31880"/>
                </a:lnTo>
                <a:lnTo>
                  <a:pt x="85280" y="31880"/>
                </a:lnTo>
                <a:lnTo>
                  <a:pt x="85300" y="31860"/>
                </a:lnTo>
                <a:lnTo>
                  <a:pt x="85310" y="31850"/>
                </a:lnTo>
                <a:lnTo>
                  <a:pt x="85300" y="31840"/>
                </a:lnTo>
                <a:lnTo>
                  <a:pt x="85280" y="31830"/>
                </a:lnTo>
                <a:lnTo>
                  <a:pt x="85270" y="31820"/>
                </a:lnTo>
                <a:lnTo>
                  <a:pt x="85260" y="31820"/>
                </a:lnTo>
                <a:lnTo>
                  <a:pt x="85250" y="31820"/>
                </a:lnTo>
                <a:lnTo>
                  <a:pt x="85190" y="31780"/>
                </a:lnTo>
                <a:lnTo>
                  <a:pt x="85210" y="31760"/>
                </a:lnTo>
                <a:lnTo>
                  <a:pt x="85230" y="31750"/>
                </a:lnTo>
                <a:lnTo>
                  <a:pt x="85240" y="31750"/>
                </a:lnTo>
                <a:lnTo>
                  <a:pt x="85250" y="31740"/>
                </a:lnTo>
                <a:lnTo>
                  <a:pt x="85280" y="31740"/>
                </a:lnTo>
                <a:lnTo>
                  <a:pt x="85300" y="31730"/>
                </a:lnTo>
                <a:lnTo>
                  <a:pt x="85360" y="31720"/>
                </a:lnTo>
                <a:lnTo>
                  <a:pt x="85410" y="31700"/>
                </a:lnTo>
                <a:lnTo>
                  <a:pt x="85420" y="31660"/>
                </a:lnTo>
                <a:lnTo>
                  <a:pt x="85350" y="31670"/>
                </a:lnTo>
                <a:lnTo>
                  <a:pt x="85280" y="31670"/>
                </a:lnTo>
                <a:lnTo>
                  <a:pt x="85230" y="31680"/>
                </a:lnTo>
                <a:lnTo>
                  <a:pt x="85210" y="31680"/>
                </a:lnTo>
                <a:lnTo>
                  <a:pt x="85200" y="31680"/>
                </a:lnTo>
                <a:lnTo>
                  <a:pt x="85190" y="31680"/>
                </a:lnTo>
                <a:lnTo>
                  <a:pt x="85180" y="31680"/>
                </a:lnTo>
                <a:lnTo>
                  <a:pt x="85170" y="31680"/>
                </a:lnTo>
                <a:lnTo>
                  <a:pt x="85160" y="31680"/>
                </a:lnTo>
                <a:lnTo>
                  <a:pt x="85140" y="31680"/>
                </a:lnTo>
                <a:lnTo>
                  <a:pt x="85100" y="31690"/>
                </a:lnTo>
                <a:lnTo>
                  <a:pt x="85030" y="31690"/>
                </a:lnTo>
                <a:lnTo>
                  <a:pt x="85020" y="31690"/>
                </a:lnTo>
                <a:lnTo>
                  <a:pt x="85010" y="31690"/>
                </a:lnTo>
                <a:lnTo>
                  <a:pt x="85000" y="31690"/>
                </a:lnTo>
                <a:lnTo>
                  <a:pt x="84990" y="31690"/>
                </a:lnTo>
                <a:lnTo>
                  <a:pt x="84980" y="31690"/>
                </a:lnTo>
                <a:lnTo>
                  <a:pt x="84970" y="31680"/>
                </a:lnTo>
                <a:lnTo>
                  <a:pt x="84960" y="31680"/>
                </a:lnTo>
                <a:lnTo>
                  <a:pt x="85000" y="31660"/>
                </a:lnTo>
                <a:lnTo>
                  <a:pt x="85020" y="31650"/>
                </a:lnTo>
                <a:lnTo>
                  <a:pt x="85060" y="31630"/>
                </a:lnTo>
                <a:lnTo>
                  <a:pt x="85080" y="31620"/>
                </a:lnTo>
                <a:lnTo>
                  <a:pt x="85100" y="31610"/>
                </a:lnTo>
                <a:lnTo>
                  <a:pt x="85150" y="31610"/>
                </a:lnTo>
                <a:lnTo>
                  <a:pt x="85170" y="31600"/>
                </a:lnTo>
                <a:lnTo>
                  <a:pt x="85180" y="31590"/>
                </a:lnTo>
                <a:lnTo>
                  <a:pt x="85190" y="31590"/>
                </a:lnTo>
                <a:lnTo>
                  <a:pt x="85190" y="31580"/>
                </a:lnTo>
                <a:lnTo>
                  <a:pt x="85190" y="31530"/>
                </a:lnTo>
                <a:lnTo>
                  <a:pt x="85170" y="31520"/>
                </a:lnTo>
                <a:lnTo>
                  <a:pt x="85170" y="31510"/>
                </a:lnTo>
                <a:lnTo>
                  <a:pt x="85170" y="31500"/>
                </a:lnTo>
                <a:lnTo>
                  <a:pt x="85180" y="31480"/>
                </a:lnTo>
                <a:lnTo>
                  <a:pt x="85190" y="31480"/>
                </a:lnTo>
                <a:lnTo>
                  <a:pt x="85200" y="31480"/>
                </a:lnTo>
                <a:lnTo>
                  <a:pt x="85240" y="31470"/>
                </a:lnTo>
                <a:lnTo>
                  <a:pt x="85260" y="31470"/>
                </a:lnTo>
                <a:lnTo>
                  <a:pt x="85270" y="31450"/>
                </a:lnTo>
                <a:lnTo>
                  <a:pt x="85280" y="31440"/>
                </a:lnTo>
                <a:lnTo>
                  <a:pt x="85310" y="31410"/>
                </a:lnTo>
                <a:lnTo>
                  <a:pt x="85310" y="31400"/>
                </a:lnTo>
                <a:lnTo>
                  <a:pt x="85310" y="31380"/>
                </a:lnTo>
                <a:lnTo>
                  <a:pt x="85320" y="31380"/>
                </a:lnTo>
                <a:lnTo>
                  <a:pt x="85350" y="31400"/>
                </a:lnTo>
                <a:lnTo>
                  <a:pt x="85370" y="31380"/>
                </a:lnTo>
                <a:lnTo>
                  <a:pt x="85400" y="31370"/>
                </a:lnTo>
                <a:lnTo>
                  <a:pt x="85420" y="31350"/>
                </a:lnTo>
                <a:lnTo>
                  <a:pt x="85430" y="31340"/>
                </a:lnTo>
                <a:lnTo>
                  <a:pt x="85510" y="31320"/>
                </a:lnTo>
                <a:lnTo>
                  <a:pt x="85510" y="31310"/>
                </a:lnTo>
                <a:lnTo>
                  <a:pt x="85520" y="31310"/>
                </a:lnTo>
                <a:lnTo>
                  <a:pt x="85530" y="31290"/>
                </a:lnTo>
                <a:lnTo>
                  <a:pt x="85530" y="31280"/>
                </a:lnTo>
                <a:lnTo>
                  <a:pt x="85530" y="31250"/>
                </a:lnTo>
                <a:lnTo>
                  <a:pt x="85540" y="31240"/>
                </a:lnTo>
                <a:lnTo>
                  <a:pt x="85540" y="31220"/>
                </a:lnTo>
                <a:lnTo>
                  <a:pt x="85540" y="31210"/>
                </a:lnTo>
                <a:lnTo>
                  <a:pt x="85540" y="31200"/>
                </a:lnTo>
                <a:lnTo>
                  <a:pt x="85540" y="31190"/>
                </a:lnTo>
                <a:lnTo>
                  <a:pt x="85530" y="31190"/>
                </a:lnTo>
                <a:lnTo>
                  <a:pt x="85540" y="31190"/>
                </a:lnTo>
                <a:lnTo>
                  <a:pt x="85550" y="31180"/>
                </a:lnTo>
                <a:lnTo>
                  <a:pt x="85600" y="31180"/>
                </a:lnTo>
                <a:lnTo>
                  <a:pt x="85660" y="31180"/>
                </a:lnTo>
                <a:lnTo>
                  <a:pt x="85770" y="31190"/>
                </a:lnTo>
                <a:lnTo>
                  <a:pt x="85810" y="31180"/>
                </a:lnTo>
                <a:lnTo>
                  <a:pt x="85910" y="31180"/>
                </a:lnTo>
                <a:lnTo>
                  <a:pt x="86010" y="31180"/>
                </a:lnTo>
                <a:lnTo>
                  <a:pt x="86110" y="31170"/>
                </a:lnTo>
                <a:lnTo>
                  <a:pt x="86220" y="31170"/>
                </a:lnTo>
                <a:lnTo>
                  <a:pt x="86320" y="31170"/>
                </a:lnTo>
                <a:lnTo>
                  <a:pt x="86330" y="31170"/>
                </a:lnTo>
                <a:lnTo>
                  <a:pt x="86440" y="31160"/>
                </a:lnTo>
                <a:lnTo>
                  <a:pt x="86440" y="31170"/>
                </a:lnTo>
                <a:lnTo>
                  <a:pt x="86440" y="31200"/>
                </a:lnTo>
                <a:lnTo>
                  <a:pt x="86440" y="31190"/>
                </a:lnTo>
                <a:lnTo>
                  <a:pt x="86460" y="31190"/>
                </a:lnTo>
                <a:lnTo>
                  <a:pt x="86460" y="31200"/>
                </a:lnTo>
                <a:lnTo>
                  <a:pt x="86510" y="31190"/>
                </a:lnTo>
                <a:lnTo>
                  <a:pt x="86510" y="31170"/>
                </a:lnTo>
                <a:lnTo>
                  <a:pt x="86530" y="31150"/>
                </a:lnTo>
                <a:lnTo>
                  <a:pt x="86570" y="31130"/>
                </a:lnTo>
                <a:lnTo>
                  <a:pt x="86600" y="31120"/>
                </a:lnTo>
                <a:lnTo>
                  <a:pt x="86640" y="31110"/>
                </a:lnTo>
                <a:lnTo>
                  <a:pt x="86670" y="31100"/>
                </a:lnTo>
                <a:lnTo>
                  <a:pt x="86690" y="31100"/>
                </a:lnTo>
                <a:lnTo>
                  <a:pt x="86710" y="31100"/>
                </a:lnTo>
                <a:lnTo>
                  <a:pt x="86740" y="31090"/>
                </a:lnTo>
                <a:lnTo>
                  <a:pt x="86760" y="31090"/>
                </a:lnTo>
                <a:lnTo>
                  <a:pt x="86770" y="31090"/>
                </a:lnTo>
                <a:lnTo>
                  <a:pt x="86780" y="31090"/>
                </a:lnTo>
                <a:lnTo>
                  <a:pt x="86810" y="31080"/>
                </a:lnTo>
                <a:lnTo>
                  <a:pt x="86820" y="31080"/>
                </a:lnTo>
                <a:lnTo>
                  <a:pt x="86830" y="31080"/>
                </a:lnTo>
                <a:lnTo>
                  <a:pt x="86840" y="31080"/>
                </a:lnTo>
                <a:lnTo>
                  <a:pt x="86850" y="31080"/>
                </a:lnTo>
                <a:lnTo>
                  <a:pt x="86860" y="31070"/>
                </a:lnTo>
                <a:lnTo>
                  <a:pt x="86870" y="31070"/>
                </a:lnTo>
                <a:lnTo>
                  <a:pt x="86880" y="31070"/>
                </a:lnTo>
                <a:lnTo>
                  <a:pt x="86890" y="31070"/>
                </a:lnTo>
                <a:lnTo>
                  <a:pt x="86900" y="31070"/>
                </a:lnTo>
                <a:lnTo>
                  <a:pt x="86910" y="31070"/>
                </a:lnTo>
                <a:lnTo>
                  <a:pt x="86920" y="31060"/>
                </a:lnTo>
                <a:lnTo>
                  <a:pt x="86930" y="31060"/>
                </a:lnTo>
                <a:lnTo>
                  <a:pt x="86940" y="31060"/>
                </a:lnTo>
                <a:lnTo>
                  <a:pt x="86950" y="31060"/>
                </a:lnTo>
                <a:lnTo>
                  <a:pt x="86960" y="31060"/>
                </a:lnTo>
                <a:lnTo>
                  <a:pt x="86960" y="31050"/>
                </a:lnTo>
                <a:lnTo>
                  <a:pt x="86970" y="31050"/>
                </a:lnTo>
                <a:lnTo>
                  <a:pt x="86980" y="31050"/>
                </a:lnTo>
                <a:lnTo>
                  <a:pt x="86990" y="31050"/>
                </a:lnTo>
                <a:lnTo>
                  <a:pt x="87020" y="31040"/>
                </a:lnTo>
                <a:lnTo>
                  <a:pt x="87030" y="31040"/>
                </a:lnTo>
                <a:lnTo>
                  <a:pt x="87050" y="31040"/>
                </a:lnTo>
                <a:lnTo>
                  <a:pt x="87050" y="31030"/>
                </a:lnTo>
                <a:lnTo>
                  <a:pt x="87050" y="31000"/>
                </a:lnTo>
                <a:lnTo>
                  <a:pt x="87020" y="30970"/>
                </a:lnTo>
                <a:lnTo>
                  <a:pt x="86960" y="30930"/>
                </a:lnTo>
                <a:lnTo>
                  <a:pt x="86940" y="30900"/>
                </a:lnTo>
                <a:lnTo>
                  <a:pt x="86910" y="30870"/>
                </a:lnTo>
                <a:lnTo>
                  <a:pt x="86900" y="30860"/>
                </a:lnTo>
                <a:lnTo>
                  <a:pt x="86900" y="30800"/>
                </a:lnTo>
                <a:lnTo>
                  <a:pt x="86940" y="30800"/>
                </a:lnTo>
                <a:lnTo>
                  <a:pt x="86960" y="30800"/>
                </a:lnTo>
                <a:lnTo>
                  <a:pt x="86970" y="30800"/>
                </a:lnTo>
                <a:lnTo>
                  <a:pt x="87010" y="30800"/>
                </a:lnTo>
                <a:lnTo>
                  <a:pt x="87000" y="30820"/>
                </a:lnTo>
                <a:lnTo>
                  <a:pt x="87020" y="30830"/>
                </a:lnTo>
                <a:lnTo>
                  <a:pt x="87030" y="30850"/>
                </a:lnTo>
                <a:lnTo>
                  <a:pt x="87040" y="30850"/>
                </a:lnTo>
                <a:lnTo>
                  <a:pt x="87070" y="30840"/>
                </a:lnTo>
                <a:lnTo>
                  <a:pt x="87090" y="30830"/>
                </a:lnTo>
                <a:lnTo>
                  <a:pt x="87090" y="30810"/>
                </a:lnTo>
                <a:lnTo>
                  <a:pt x="87090" y="30790"/>
                </a:lnTo>
                <a:lnTo>
                  <a:pt x="87060" y="30770"/>
                </a:lnTo>
                <a:lnTo>
                  <a:pt x="87040" y="30750"/>
                </a:lnTo>
                <a:lnTo>
                  <a:pt x="86980" y="30750"/>
                </a:lnTo>
                <a:lnTo>
                  <a:pt x="86940" y="30750"/>
                </a:lnTo>
                <a:lnTo>
                  <a:pt x="86900" y="30750"/>
                </a:lnTo>
                <a:lnTo>
                  <a:pt x="86890" y="30690"/>
                </a:lnTo>
                <a:lnTo>
                  <a:pt x="86890" y="30680"/>
                </a:lnTo>
                <a:lnTo>
                  <a:pt x="86890" y="30640"/>
                </a:lnTo>
                <a:lnTo>
                  <a:pt x="86910" y="30640"/>
                </a:lnTo>
                <a:lnTo>
                  <a:pt x="86960" y="30640"/>
                </a:lnTo>
                <a:lnTo>
                  <a:pt x="86980" y="30640"/>
                </a:lnTo>
                <a:lnTo>
                  <a:pt x="87010" y="30630"/>
                </a:lnTo>
                <a:lnTo>
                  <a:pt x="87040" y="30630"/>
                </a:lnTo>
                <a:lnTo>
                  <a:pt x="87070" y="30630"/>
                </a:lnTo>
                <a:lnTo>
                  <a:pt x="87090" y="30630"/>
                </a:lnTo>
                <a:lnTo>
                  <a:pt x="87100" y="30630"/>
                </a:lnTo>
                <a:lnTo>
                  <a:pt x="87140" y="30640"/>
                </a:lnTo>
                <a:lnTo>
                  <a:pt x="87160" y="30640"/>
                </a:lnTo>
                <a:lnTo>
                  <a:pt x="87200" y="30640"/>
                </a:lnTo>
                <a:lnTo>
                  <a:pt x="87250" y="30640"/>
                </a:lnTo>
                <a:lnTo>
                  <a:pt x="87270" y="30640"/>
                </a:lnTo>
                <a:lnTo>
                  <a:pt x="87320" y="30640"/>
                </a:lnTo>
                <a:lnTo>
                  <a:pt x="87330" y="30640"/>
                </a:lnTo>
                <a:lnTo>
                  <a:pt x="87340" y="30720"/>
                </a:lnTo>
                <a:lnTo>
                  <a:pt x="87340" y="30800"/>
                </a:lnTo>
                <a:lnTo>
                  <a:pt x="87340" y="30810"/>
                </a:lnTo>
                <a:lnTo>
                  <a:pt x="87310" y="30790"/>
                </a:lnTo>
                <a:lnTo>
                  <a:pt x="87260" y="30790"/>
                </a:lnTo>
                <a:lnTo>
                  <a:pt x="87230" y="30830"/>
                </a:lnTo>
                <a:lnTo>
                  <a:pt x="87250" y="30880"/>
                </a:lnTo>
                <a:lnTo>
                  <a:pt x="87270" y="30890"/>
                </a:lnTo>
                <a:lnTo>
                  <a:pt x="87330" y="30880"/>
                </a:lnTo>
                <a:lnTo>
                  <a:pt x="87340" y="30900"/>
                </a:lnTo>
                <a:lnTo>
                  <a:pt x="87330" y="30900"/>
                </a:lnTo>
                <a:lnTo>
                  <a:pt x="87330" y="30920"/>
                </a:lnTo>
                <a:lnTo>
                  <a:pt x="87350" y="30940"/>
                </a:lnTo>
                <a:lnTo>
                  <a:pt x="87380" y="30960"/>
                </a:lnTo>
                <a:lnTo>
                  <a:pt x="87360" y="30980"/>
                </a:lnTo>
                <a:lnTo>
                  <a:pt x="87350" y="31000"/>
                </a:lnTo>
                <a:lnTo>
                  <a:pt x="87330" y="31020"/>
                </a:lnTo>
                <a:lnTo>
                  <a:pt x="87330" y="31040"/>
                </a:lnTo>
                <a:lnTo>
                  <a:pt x="87350" y="31050"/>
                </a:lnTo>
                <a:lnTo>
                  <a:pt x="87360" y="31050"/>
                </a:lnTo>
                <a:lnTo>
                  <a:pt x="87370" y="31050"/>
                </a:lnTo>
                <a:lnTo>
                  <a:pt x="87380" y="31090"/>
                </a:lnTo>
                <a:lnTo>
                  <a:pt x="87380" y="31100"/>
                </a:lnTo>
                <a:lnTo>
                  <a:pt x="87440" y="31080"/>
                </a:lnTo>
                <a:lnTo>
                  <a:pt x="87460" y="31070"/>
                </a:lnTo>
                <a:lnTo>
                  <a:pt x="87480" y="31080"/>
                </a:lnTo>
                <a:lnTo>
                  <a:pt x="87490" y="31100"/>
                </a:lnTo>
                <a:lnTo>
                  <a:pt x="87520" y="31100"/>
                </a:lnTo>
                <a:lnTo>
                  <a:pt x="87540" y="31090"/>
                </a:lnTo>
                <a:lnTo>
                  <a:pt x="87570" y="31080"/>
                </a:lnTo>
                <a:lnTo>
                  <a:pt x="87580" y="31080"/>
                </a:lnTo>
                <a:lnTo>
                  <a:pt x="87580" y="31100"/>
                </a:lnTo>
                <a:lnTo>
                  <a:pt x="87590" y="31100"/>
                </a:lnTo>
                <a:lnTo>
                  <a:pt x="87670" y="31080"/>
                </a:lnTo>
                <a:lnTo>
                  <a:pt x="87710" y="31070"/>
                </a:lnTo>
                <a:lnTo>
                  <a:pt x="87710" y="31100"/>
                </a:lnTo>
                <a:lnTo>
                  <a:pt x="87730" y="31090"/>
                </a:lnTo>
                <a:lnTo>
                  <a:pt x="87730" y="31060"/>
                </a:lnTo>
                <a:lnTo>
                  <a:pt x="87750" y="31060"/>
                </a:lnTo>
                <a:lnTo>
                  <a:pt x="87760" y="31050"/>
                </a:lnTo>
                <a:lnTo>
                  <a:pt x="87770" y="31060"/>
                </a:lnTo>
                <a:lnTo>
                  <a:pt x="87780" y="31080"/>
                </a:lnTo>
                <a:lnTo>
                  <a:pt x="87780" y="31090"/>
                </a:lnTo>
                <a:lnTo>
                  <a:pt x="87800" y="31150"/>
                </a:lnTo>
                <a:lnTo>
                  <a:pt x="87810" y="31190"/>
                </a:lnTo>
                <a:lnTo>
                  <a:pt x="87810" y="31200"/>
                </a:lnTo>
                <a:lnTo>
                  <a:pt x="87820" y="31220"/>
                </a:lnTo>
                <a:lnTo>
                  <a:pt x="87820" y="31230"/>
                </a:lnTo>
                <a:lnTo>
                  <a:pt x="87870" y="31260"/>
                </a:lnTo>
                <a:lnTo>
                  <a:pt x="87910" y="31290"/>
                </a:lnTo>
                <a:lnTo>
                  <a:pt x="87930" y="31300"/>
                </a:lnTo>
                <a:lnTo>
                  <a:pt x="87930" y="31310"/>
                </a:lnTo>
                <a:lnTo>
                  <a:pt x="87970" y="31350"/>
                </a:lnTo>
                <a:lnTo>
                  <a:pt x="87940" y="31360"/>
                </a:lnTo>
                <a:lnTo>
                  <a:pt x="87930" y="31360"/>
                </a:lnTo>
                <a:lnTo>
                  <a:pt x="87920" y="31360"/>
                </a:lnTo>
                <a:lnTo>
                  <a:pt x="87910" y="31370"/>
                </a:lnTo>
                <a:lnTo>
                  <a:pt x="87920" y="31420"/>
                </a:lnTo>
                <a:lnTo>
                  <a:pt x="87940" y="31450"/>
                </a:lnTo>
                <a:lnTo>
                  <a:pt x="87960" y="31490"/>
                </a:lnTo>
                <a:lnTo>
                  <a:pt x="87970" y="31500"/>
                </a:lnTo>
                <a:lnTo>
                  <a:pt x="88040" y="31520"/>
                </a:lnTo>
                <a:lnTo>
                  <a:pt x="88120" y="31550"/>
                </a:lnTo>
                <a:lnTo>
                  <a:pt x="88130" y="31550"/>
                </a:lnTo>
                <a:lnTo>
                  <a:pt x="88140" y="31570"/>
                </a:lnTo>
                <a:lnTo>
                  <a:pt x="88150" y="31590"/>
                </a:lnTo>
                <a:lnTo>
                  <a:pt x="88160" y="31610"/>
                </a:lnTo>
                <a:lnTo>
                  <a:pt x="88150" y="31630"/>
                </a:lnTo>
                <a:lnTo>
                  <a:pt x="88170" y="31640"/>
                </a:lnTo>
                <a:lnTo>
                  <a:pt x="88180" y="31650"/>
                </a:lnTo>
                <a:lnTo>
                  <a:pt x="88220" y="31650"/>
                </a:lnTo>
                <a:lnTo>
                  <a:pt x="88220" y="31660"/>
                </a:lnTo>
                <a:lnTo>
                  <a:pt x="88250" y="31660"/>
                </a:lnTo>
                <a:lnTo>
                  <a:pt x="88250" y="31650"/>
                </a:lnTo>
                <a:lnTo>
                  <a:pt x="88280" y="31640"/>
                </a:lnTo>
                <a:lnTo>
                  <a:pt x="88340" y="31630"/>
                </a:lnTo>
                <a:lnTo>
                  <a:pt x="88380" y="31620"/>
                </a:lnTo>
                <a:lnTo>
                  <a:pt x="88410" y="31620"/>
                </a:lnTo>
                <a:lnTo>
                  <a:pt x="88440" y="31610"/>
                </a:lnTo>
                <a:lnTo>
                  <a:pt x="88450" y="31610"/>
                </a:lnTo>
                <a:lnTo>
                  <a:pt x="88460" y="31600"/>
                </a:lnTo>
                <a:lnTo>
                  <a:pt x="88470" y="31600"/>
                </a:lnTo>
                <a:lnTo>
                  <a:pt x="88480" y="31600"/>
                </a:lnTo>
                <a:lnTo>
                  <a:pt x="88490" y="31600"/>
                </a:lnTo>
                <a:lnTo>
                  <a:pt x="88500" y="31590"/>
                </a:lnTo>
                <a:lnTo>
                  <a:pt x="88510" y="31590"/>
                </a:lnTo>
                <a:lnTo>
                  <a:pt x="88510" y="31580"/>
                </a:lnTo>
                <a:lnTo>
                  <a:pt x="88520" y="31580"/>
                </a:lnTo>
                <a:lnTo>
                  <a:pt x="88520" y="31570"/>
                </a:lnTo>
                <a:lnTo>
                  <a:pt x="88530" y="31570"/>
                </a:lnTo>
                <a:lnTo>
                  <a:pt x="88540" y="31570"/>
                </a:lnTo>
                <a:lnTo>
                  <a:pt x="88550" y="31570"/>
                </a:lnTo>
                <a:lnTo>
                  <a:pt x="88550" y="31580"/>
                </a:lnTo>
                <a:lnTo>
                  <a:pt x="88560" y="31580"/>
                </a:lnTo>
                <a:lnTo>
                  <a:pt x="88570" y="31580"/>
                </a:lnTo>
                <a:lnTo>
                  <a:pt x="88580" y="31580"/>
                </a:lnTo>
                <a:lnTo>
                  <a:pt x="88590" y="31580"/>
                </a:lnTo>
                <a:lnTo>
                  <a:pt x="88600" y="31580"/>
                </a:lnTo>
                <a:lnTo>
                  <a:pt x="88610" y="31580"/>
                </a:lnTo>
                <a:lnTo>
                  <a:pt x="88620" y="31580"/>
                </a:lnTo>
                <a:lnTo>
                  <a:pt x="88620" y="31570"/>
                </a:lnTo>
                <a:lnTo>
                  <a:pt x="88630" y="31570"/>
                </a:lnTo>
                <a:lnTo>
                  <a:pt x="88640" y="31570"/>
                </a:lnTo>
                <a:lnTo>
                  <a:pt x="88650" y="31570"/>
                </a:lnTo>
                <a:lnTo>
                  <a:pt x="88660" y="31560"/>
                </a:lnTo>
                <a:lnTo>
                  <a:pt x="88670" y="31560"/>
                </a:lnTo>
                <a:lnTo>
                  <a:pt x="88680" y="31560"/>
                </a:lnTo>
                <a:lnTo>
                  <a:pt x="88690" y="31550"/>
                </a:lnTo>
                <a:lnTo>
                  <a:pt x="88700" y="31550"/>
                </a:lnTo>
                <a:lnTo>
                  <a:pt x="88710" y="31550"/>
                </a:lnTo>
                <a:lnTo>
                  <a:pt x="88720" y="31550"/>
                </a:lnTo>
                <a:lnTo>
                  <a:pt x="88730" y="31550"/>
                </a:lnTo>
                <a:lnTo>
                  <a:pt x="88740" y="31550"/>
                </a:lnTo>
                <a:lnTo>
                  <a:pt x="88750" y="31550"/>
                </a:lnTo>
                <a:lnTo>
                  <a:pt x="88760" y="31550"/>
                </a:lnTo>
                <a:lnTo>
                  <a:pt x="88770" y="31550"/>
                </a:lnTo>
                <a:lnTo>
                  <a:pt x="88780" y="31550"/>
                </a:lnTo>
                <a:lnTo>
                  <a:pt x="88790" y="31550"/>
                </a:lnTo>
                <a:lnTo>
                  <a:pt x="88800" y="31550"/>
                </a:lnTo>
                <a:lnTo>
                  <a:pt x="88810" y="31550"/>
                </a:lnTo>
                <a:lnTo>
                  <a:pt x="88820" y="31550"/>
                </a:lnTo>
                <a:lnTo>
                  <a:pt x="88830" y="31550"/>
                </a:lnTo>
                <a:lnTo>
                  <a:pt x="88840" y="31550"/>
                </a:lnTo>
                <a:lnTo>
                  <a:pt x="88850" y="31550"/>
                </a:lnTo>
                <a:lnTo>
                  <a:pt x="88860" y="31540"/>
                </a:lnTo>
                <a:lnTo>
                  <a:pt x="88870" y="31540"/>
                </a:lnTo>
                <a:lnTo>
                  <a:pt x="88880" y="31540"/>
                </a:lnTo>
                <a:lnTo>
                  <a:pt x="88880" y="31530"/>
                </a:lnTo>
                <a:lnTo>
                  <a:pt x="88890" y="31520"/>
                </a:lnTo>
                <a:lnTo>
                  <a:pt x="88890" y="31510"/>
                </a:lnTo>
                <a:lnTo>
                  <a:pt x="88890" y="31500"/>
                </a:lnTo>
                <a:lnTo>
                  <a:pt x="88900" y="31500"/>
                </a:lnTo>
                <a:lnTo>
                  <a:pt x="88900" y="31490"/>
                </a:lnTo>
                <a:lnTo>
                  <a:pt x="88900" y="31480"/>
                </a:lnTo>
                <a:lnTo>
                  <a:pt x="88910" y="31480"/>
                </a:lnTo>
                <a:lnTo>
                  <a:pt x="88920" y="31480"/>
                </a:lnTo>
                <a:lnTo>
                  <a:pt x="88930" y="31480"/>
                </a:lnTo>
                <a:lnTo>
                  <a:pt x="88930" y="31470"/>
                </a:lnTo>
                <a:lnTo>
                  <a:pt x="88940" y="31470"/>
                </a:lnTo>
                <a:lnTo>
                  <a:pt x="88950" y="31470"/>
                </a:lnTo>
                <a:lnTo>
                  <a:pt x="88960" y="31470"/>
                </a:lnTo>
                <a:lnTo>
                  <a:pt x="88970" y="31470"/>
                </a:lnTo>
                <a:lnTo>
                  <a:pt x="88970" y="31460"/>
                </a:lnTo>
                <a:lnTo>
                  <a:pt x="88980" y="31460"/>
                </a:lnTo>
                <a:lnTo>
                  <a:pt x="88980" y="31450"/>
                </a:lnTo>
                <a:lnTo>
                  <a:pt x="88990" y="31450"/>
                </a:lnTo>
                <a:lnTo>
                  <a:pt x="88990" y="31440"/>
                </a:lnTo>
                <a:lnTo>
                  <a:pt x="89000" y="31440"/>
                </a:lnTo>
                <a:lnTo>
                  <a:pt x="89000" y="31430"/>
                </a:lnTo>
                <a:lnTo>
                  <a:pt x="89000" y="31420"/>
                </a:lnTo>
                <a:lnTo>
                  <a:pt x="89000" y="31410"/>
                </a:lnTo>
                <a:lnTo>
                  <a:pt x="89010" y="31400"/>
                </a:lnTo>
                <a:lnTo>
                  <a:pt x="89010" y="31390"/>
                </a:lnTo>
                <a:lnTo>
                  <a:pt x="89010" y="31380"/>
                </a:lnTo>
                <a:lnTo>
                  <a:pt x="89000" y="31380"/>
                </a:lnTo>
                <a:lnTo>
                  <a:pt x="89000" y="31370"/>
                </a:lnTo>
                <a:lnTo>
                  <a:pt x="89000" y="31360"/>
                </a:lnTo>
                <a:lnTo>
                  <a:pt x="89000" y="31350"/>
                </a:lnTo>
                <a:lnTo>
                  <a:pt x="89000" y="31340"/>
                </a:lnTo>
                <a:lnTo>
                  <a:pt x="89010" y="31330"/>
                </a:lnTo>
                <a:lnTo>
                  <a:pt x="89010" y="31320"/>
                </a:lnTo>
                <a:lnTo>
                  <a:pt x="89010" y="31310"/>
                </a:lnTo>
                <a:lnTo>
                  <a:pt x="89020" y="31310"/>
                </a:lnTo>
                <a:lnTo>
                  <a:pt x="89020" y="31300"/>
                </a:lnTo>
                <a:lnTo>
                  <a:pt x="89030" y="31300"/>
                </a:lnTo>
                <a:lnTo>
                  <a:pt x="89040" y="31300"/>
                </a:lnTo>
                <a:lnTo>
                  <a:pt x="89050" y="31300"/>
                </a:lnTo>
                <a:lnTo>
                  <a:pt x="89060" y="31300"/>
                </a:lnTo>
                <a:lnTo>
                  <a:pt x="89070" y="31310"/>
                </a:lnTo>
                <a:lnTo>
                  <a:pt x="89080" y="31310"/>
                </a:lnTo>
                <a:lnTo>
                  <a:pt x="89090" y="31310"/>
                </a:lnTo>
                <a:lnTo>
                  <a:pt x="89100" y="31310"/>
                </a:lnTo>
                <a:lnTo>
                  <a:pt x="89110" y="31310"/>
                </a:lnTo>
                <a:lnTo>
                  <a:pt x="89110" y="31300"/>
                </a:lnTo>
                <a:lnTo>
                  <a:pt x="89120" y="31300"/>
                </a:lnTo>
                <a:lnTo>
                  <a:pt x="89130" y="31300"/>
                </a:lnTo>
                <a:lnTo>
                  <a:pt x="89140" y="31300"/>
                </a:lnTo>
                <a:lnTo>
                  <a:pt x="89150" y="31300"/>
                </a:lnTo>
                <a:lnTo>
                  <a:pt x="89160" y="31300"/>
                </a:lnTo>
                <a:lnTo>
                  <a:pt x="89170" y="31300"/>
                </a:lnTo>
                <a:lnTo>
                  <a:pt x="89180" y="31290"/>
                </a:lnTo>
                <a:lnTo>
                  <a:pt x="89190" y="31290"/>
                </a:lnTo>
                <a:lnTo>
                  <a:pt x="89190" y="31300"/>
                </a:lnTo>
                <a:lnTo>
                  <a:pt x="89200" y="31300"/>
                </a:lnTo>
                <a:lnTo>
                  <a:pt x="89210" y="31300"/>
                </a:lnTo>
                <a:lnTo>
                  <a:pt x="89220" y="31300"/>
                </a:lnTo>
                <a:lnTo>
                  <a:pt x="89220" y="31290"/>
                </a:lnTo>
                <a:lnTo>
                  <a:pt x="89220" y="31280"/>
                </a:lnTo>
                <a:lnTo>
                  <a:pt x="89230" y="31270"/>
                </a:lnTo>
                <a:lnTo>
                  <a:pt x="89230" y="31260"/>
                </a:lnTo>
                <a:lnTo>
                  <a:pt x="89230" y="31250"/>
                </a:lnTo>
                <a:lnTo>
                  <a:pt x="89230" y="31240"/>
                </a:lnTo>
                <a:lnTo>
                  <a:pt x="89220" y="31240"/>
                </a:lnTo>
                <a:lnTo>
                  <a:pt x="89220" y="31230"/>
                </a:lnTo>
                <a:lnTo>
                  <a:pt x="89230" y="31230"/>
                </a:lnTo>
                <a:lnTo>
                  <a:pt x="89230" y="31220"/>
                </a:lnTo>
                <a:lnTo>
                  <a:pt x="89240" y="31220"/>
                </a:lnTo>
                <a:lnTo>
                  <a:pt x="89240" y="31210"/>
                </a:lnTo>
                <a:lnTo>
                  <a:pt x="89250" y="31210"/>
                </a:lnTo>
                <a:lnTo>
                  <a:pt x="89260" y="31200"/>
                </a:lnTo>
                <a:lnTo>
                  <a:pt x="89270" y="31190"/>
                </a:lnTo>
                <a:lnTo>
                  <a:pt x="89280" y="31190"/>
                </a:lnTo>
                <a:lnTo>
                  <a:pt x="89280" y="31180"/>
                </a:lnTo>
                <a:lnTo>
                  <a:pt x="89290" y="31180"/>
                </a:lnTo>
                <a:lnTo>
                  <a:pt x="89300" y="31170"/>
                </a:lnTo>
                <a:lnTo>
                  <a:pt x="89310" y="31170"/>
                </a:lnTo>
                <a:lnTo>
                  <a:pt x="89320" y="31170"/>
                </a:lnTo>
                <a:lnTo>
                  <a:pt x="89330" y="31170"/>
                </a:lnTo>
                <a:lnTo>
                  <a:pt x="89340" y="31170"/>
                </a:lnTo>
                <a:lnTo>
                  <a:pt x="89350" y="31170"/>
                </a:lnTo>
                <a:lnTo>
                  <a:pt x="89360" y="31170"/>
                </a:lnTo>
                <a:lnTo>
                  <a:pt x="89360" y="31160"/>
                </a:lnTo>
                <a:lnTo>
                  <a:pt x="89360" y="31150"/>
                </a:lnTo>
                <a:lnTo>
                  <a:pt x="89360" y="31140"/>
                </a:lnTo>
                <a:lnTo>
                  <a:pt x="89370" y="31140"/>
                </a:lnTo>
                <a:lnTo>
                  <a:pt x="89370" y="31130"/>
                </a:lnTo>
                <a:lnTo>
                  <a:pt x="89370" y="31120"/>
                </a:lnTo>
                <a:lnTo>
                  <a:pt x="89360" y="31120"/>
                </a:lnTo>
                <a:lnTo>
                  <a:pt x="89360" y="31110"/>
                </a:lnTo>
                <a:lnTo>
                  <a:pt x="89360" y="31100"/>
                </a:lnTo>
                <a:lnTo>
                  <a:pt x="89360" y="31090"/>
                </a:lnTo>
                <a:lnTo>
                  <a:pt x="89370" y="31090"/>
                </a:lnTo>
                <a:lnTo>
                  <a:pt x="89370" y="31080"/>
                </a:lnTo>
                <a:lnTo>
                  <a:pt x="89380" y="31080"/>
                </a:lnTo>
                <a:lnTo>
                  <a:pt x="89390" y="31080"/>
                </a:lnTo>
                <a:lnTo>
                  <a:pt x="89400" y="31080"/>
                </a:lnTo>
                <a:lnTo>
                  <a:pt x="89410" y="31090"/>
                </a:lnTo>
                <a:lnTo>
                  <a:pt x="89420" y="31090"/>
                </a:lnTo>
                <a:lnTo>
                  <a:pt x="89430" y="31090"/>
                </a:lnTo>
                <a:lnTo>
                  <a:pt x="89440" y="31100"/>
                </a:lnTo>
                <a:lnTo>
                  <a:pt x="89450" y="31100"/>
                </a:lnTo>
                <a:lnTo>
                  <a:pt x="89460" y="31110"/>
                </a:lnTo>
                <a:lnTo>
                  <a:pt x="89470" y="31110"/>
                </a:lnTo>
                <a:lnTo>
                  <a:pt x="89480" y="31120"/>
                </a:lnTo>
                <a:lnTo>
                  <a:pt x="89480" y="31130"/>
                </a:lnTo>
                <a:lnTo>
                  <a:pt x="89490" y="31130"/>
                </a:lnTo>
                <a:lnTo>
                  <a:pt x="89490" y="31140"/>
                </a:lnTo>
                <a:lnTo>
                  <a:pt x="89500" y="31140"/>
                </a:lnTo>
                <a:lnTo>
                  <a:pt x="89510" y="31140"/>
                </a:lnTo>
                <a:lnTo>
                  <a:pt x="89520" y="31140"/>
                </a:lnTo>
                <a:lnTo>
                  <a:pt x="89520" y="31130"/>
                </a:lnTo>
                <a:lnTo>
                  <a:pt x="89530" y="31130"/>
                </a:lnTo>
                <a:lnTo>
                  <a:pt x="89540" y="31120"/>
                </a:lnTo>
                <a:lnTo>
                  <a:pt x="89540" y="31110"/>
                </a:lnTo>
                <a:lnTo>
                  <a:pt x="89550" y="31110"/>
                </a:lnTo>
                <a:lnTo>
                  <a:pt x="89550" y="31100"/>
                </a:lnTo>
                <a:lnTo>
                  <a:pt x="89550" y="31090"/>
                </a:lnTo>
                <a:lnTo>
                  <a:pt x="89550" y="31080"/>
                </a:lnTo>
                <a:lnTo>
                  <a:pt x="89560" y="31080"/>
                </a:lnTo>
                <a:lnTo>
                  <a:pt x="89570" y="31070"/>
                </a:lnTo>
                <a:lnTo>
                  <a:pt x="89580" y="31070"/>
                </a:lnTo>
                <a:lnTo>
                  <a:pt x="89590" y="31070"/>
                </a:lnTo>
                <a:lnTo>
                  <a:pt x="89600" y="31070"/>
                </a:lnTo>
                <a:lnTo>
                  <a:pt x="89610" y="31070"/>
                </a:lnTo>
                <a:lnTo>
                  <a:pt x="89620" y="31070"/>
                </a:lnTo>
                <a:lnTo>
                  <a:pt x="89620" y="31080"/>
                </a:lnTo>
                <a:lnTo>
                  <a:pt x="89630" y="31080"/>
                </a:lnTo>
                <a:lnTo>
                  <a:pt x="89640" y="31080"/>
                </a:lnTo>
                <a:lnTo>
                  <a:pt x="89650" y="31070"/>
                </a:lnTo>
                <a:lnTo>
                  <a:pt x="89650" y="31060"/>
                </a:lnTo>
                <a:lnTo>
                  <a:pt x="89660" y="31060"/>
                </a:lnTo>
                <a:lnTo>
                  <a:pt x="89660" y="31050"/>
                </a:lnTo>
                <a:lnTo>
                  <a:pt x="89670" y="31050"/>
                </a:lnTo>
                <a:lnTo>
                  <a:pt x="89670" y="31040"/>
                </a:lnTo>
                <a:lnTo>
                  <a:pt x="89670" y="31030"/>
                </a:lnTo>
                <a:lnTo>
                  <a:pt x="89670" y="31020"/>
                </a:lnTo>
                <a:lnTo>
                  <a:pt x="89670" y="31010"/>
                </a:lnTo>
                <a:lnTo>
                  <a:pt x="89670" y="31000"/>
                </a:lnTo>
                <a:lnTo>
                  <a:pt x="89680" y="31000"/>
                </a:lnTo>
                <a:lnTo>
                  <a:pt x="89690" y="31000"/>
                </a:lnTo>
                <a:lnTo>
                  <a:pt x="89700" y="31000"/>
                </a:lnTo>
                <a:lnTo>
                  <a:pt x="89700" y="30990"/>
                </a:lnTo>
                <a:lnTo>
                  <a:pt x="89710" y="30990"/>
                </a:lnTo>
                <a:lnTo>
                  <a:pt x="89720" y="30990"/>
                </a:lnTo>
                <a:lnTo>
                  <a:pt x="89730" y="30990"/>
                </a:lnTo>
                <a:lnTo>
                  <a:pt x="89740" y="30990"/>
                </a:lnTo>
                <a:lnTo>
                  <a:pt x="89740" y="30980"/>
                </a:lnTo>
                <a:lnTo>
                  <a:pt x="89750" y="30980"/>
                </a:lnTo>
                <a:lnTo>
                  <a:pt x="89760" y="30970"/>
                </a:lnTo>
                <a:lnTo>
                  <a:pt x="89770" y="30970"/>
                </a:lnTo>
                <a:lnTo>
                  <a:pt x="89780" y="30960"/>
                </a:lnTo>
                <a:lnTo>
                  <a:pt x="89790" y="30960"/>
                </a:lnTo>
                <a:lnTo>
                  <a:pt x="89790" y="30950"/>
                </a:lnTo>
                <a:lnTo>
                  <a:pt x="89800" y="30950"/>
                </a:lnTo>
                <a:lnTo>
                  <a:pt x="89820" y="30950"/>
                </a:lnTo>
                <a:lnTo>
                  <a:pt x="89830" y="30950"/>
                </a:lnTo>
                <a:lnTo>
                  <a:pt x="89840" y="30950"/>
                </a:lnTo>
                <a:lnTo>
                  <a:pt x="89840" y="30960"/>
                </a:lnTo>
                <a:lnTo>
                  <a:pt x="89850" y="30960"/>
                </a:lnTo>
                <a:lnTo>
                  <a:pt x="89850" y="30970"/>
                </a:lnTo>
                <a:lnTo>
                  <a:pt x="89860" y="30970"/>
                </a:lnTo>
                <a:lnTo>
                  <a:pt x="89870" y="30970"/>
                </a:lnTo>
                <a:lnTo>
                  <a:pt x="89880" y="30970"/>
                </a:lnTo>
                <a:lnTo>
                  <a:pt x="89880" y="30960"/>
                </a:lnTo>
                <a:lnTo>
                  <a:pt x="89890" y="30960"/>
                </a:lnTo>
                <a:lnTo>
                  <a:pt x="89890" y="30950"/>
                </a:lnTo>
                <a:lnTo>
                  <a:pt x="89900" y="30950"/>
                </a:lnTo>
                <a:lnTo>
                  <a:pt x="89910" y="30950"/>
                </a:lnTo>
                <a:lnTo>
                  <a:pt x="89920" y="30950"/>
                </a:lnTo>
                <a:lnTo>
                  <a:pt x="89930" y="30960"/>
                </a:lnTo>
                <a:lnTo>
                  <a:pt x="89940" y="30970"/>
                </a:lnTo>
                <a:lnTo>
                  <a:pt x="89950" y="30970"/>
                </a:lnTo>
                <a:lnTo>
                  <a:pt x="89950" y="30980"/>
                </a:lnTo>
                <a:lnTo>
                  <a:pt x="89960" y="30980"/>
                </a:lnTo>
                <a:lnTo>
                  <a:pt x="89970" y="30970"/>
                </a:lnTo>
                <a:lnTo>
                  <a:pt x="89980" y="30970"/>
                </a:lnTo>
                <a:lnTo>
                  <a:pt x="89980" y="30960"/>
                </a:lnTo>
                <a:lnTo>
                  <a:pt x="89990" y="30960"/>
                </a:lnTo>
                <a:lnTo>
                  <a:pt x="89990" y="30950"/>
                </a:lnTo>
                <a:lnTo>
                  <a:pt x="90000" y="30950"/>
                </a:lnTo>
                <a:lnTo>
                  <a:pt x="90010" y="30950"/>
                </a:lnTo>
                <a:lnTo>
                  <a:pt x="90010" y="30940"/>
                </a:lnTo>
                <a:lnTo>
                  <a:pt x="90020" y="30940"/>
                </a:lnTo>
                <a:lnTo>
                  <a:pt x="90030" y="30940"/>
                </a:lnTo>
                <a:lnTo>
                  <a:pt x="90030" y="30930"/>
                </a:lnTo>
                <a:lnTo>
                  <a:pt x="90040" y="30930"/>
                </a:lnTo>
                <a:lnTo>
                  <a:pt x="90040" y="30920"/>
                </a:lnTo>
                <a:lnTo>
                  <a:pt x="90040" y="30910"/>
                </a:lnTo>
                <a:lnTo>
                  <a:pt x="90050" y="30910"/>
                </a:lnTo>
                <a:lnTo>
                  <a:pt x="90060" y="30910"/>
                </a:lnTo>
                <a:lnTo>
                  <a:pt x="90070" y="30910"/>
                </a:lnTo>
                <a:lnTo>
                  <a:pt x="90080" y="30910"/>
                </a:lnTo>
                <a:lnTo>
                  <a:pt x="90090" y="30910"/>
                </a:lnTo>
                <a:lnTo>
                  <a:pt x="90100" y="30910"/>
                </a:lnTo>
                <a:lnTo>
                  <a:pt x="90110" y="30910"/>
                </a:lnTo>
                <a:lnTo>
                  <a:pt x="90110" y="30920"/>
                </a:lnTo>
                <a:lnTo>
                  <a:pt x="90120" y="30920"/>
                </a:lnTo>
                <a:lnTo>
                  <a:pt x="90120" y="30930"/>
                </a:lnTo>
                <a:lnTo>
                  <a:pt x="90130" y="30930"/>
                </a:lnTo>
                <a:lnTo>
                  <a:pt x="90130" y="30940"/>
                </a:lnTo>
                <a:lnTo>
                  <a:pt x="90140" y="30940"/>
                </a:lnTo>
                <a:lnTo>
                  <a:pt x="90140" y="30950"/>
                </a:lnTo>
                <a:lnTo>
                  <a:pt x="90150" y="30950"/>
                </a:lnTo>
                <a:lnTo>
                  <a:pt x="90170" y="30950"/>
                </a:lnTo>
                <a:lnTo>
                  <a:pt x="90240" y="30940"/>
                </a:lnTo>
                <a:lnTo>
                  <a:pt x="90280" y="30920"/>
                </a:lnTo>
                <a:lnTo>
                  <a:pt x="90400" y="30880"/>
                </a:lnTo>
                <a:lnTo>
                  <a:pt x="90440" y="30870"/>
                </a:lnTo>
                <a:lnTo>
                  <a:pt x="90610" y="30920"/>
                </a:lnTo>
                <a:lnTo>
                  <a:pt x="90880" y="31150"/>
                </a:lnTo>
                <a:lnTo>
                  <a:pt x="91370" y="31710"/>
                </a:lnTo>
                <a:lnTo>
                  <a:pt x="91500" y="31810"/>
                </a:lnTo>
                <a:lnTo>
                  <a:pt x="91590" y="31880"/>
                </a:lnTo>
                <a:lnTo>
                  <a:pt x="91650" y="31930"/>
                </a:lnTo>
                <a:lnTo>
                  <a:pt x="91720" y="32260"/>
                </a:lnTo>
                <a:lnTo>
                  <a:pt x="91480" y="32780"/>
                </a:lnTo>
                <a:lnTo>
                  <a:pt x="91180" y="33320"/>
                </a:lnTo>
                <a:lnTo>
                  <a:pt x="91050" y="33700"/>
                </a:lnTo>
                <a:lnTo>
                  <a:pt x="91260" y="34090"/>
                </a:lnTo>
                <a:lnTo>
                  <a:pt x="92490" y="34970"/>
                </a:lnTo>
                <a:lnTo>
                  <a:pt x="92620" y="35360"/>
                </a:lnTo>
                <a:lnTo>
                  <a:pt x="92630" y="36390"/>
                </a:lnTo>
                <a:lnTo>
                  <a:pt x="92700" y="36870"/>
                </a:lnTo>
                <a:lnTo>
                  <a:pt x="92870" y="37240"/>
                </a:lnTo>
                <a:lnTo>
                  <a:pt x="93090" y="37480"/>
                </a:lnTo>
                <a:lnTo>
                  <a:pt x="94090" y="37970"/>
                </a:lnTo>
                <a:lnTo>
                  <a:pt x="94300" y="38140"/>
                </a:lnTo>
                <a:lnTo>
                  <a:pt x="94300" y="38150"/>
                </a:lnTo>
                <a:lnTo>
                  <a:pt x="94300" y="38160"/>
                </a:lnTo>
                <a:lnTo>
                  <a:pt x="94290" y="38170"/>
                </a:lnTo>
                <a:lnTo>
                  <a:pt x="94280" y="38170"/>
                </a:lnTo>
                <a:lnTo>
                  <a:pt x="94280" y="38180"/>
                </a:lnTo>
                <a:lnTo>
                  <a:pt x="94270" y="38180"/>
                </a:lnTo>
                <a:lnTo>
                  <a:pt x="94260" y="38180"/>
                </a:lnTo>
                <a:lnTo>
                  <a:pt x="94250" y="38180"/>
                </a:lnTo>
                <a:lnTo>
                  <a:pt x="94240" y="38180"/>
                </a:lnTo>
                <a:lnTo>
                  <a:pt x="94230" y="38180"/>
                </a:lnTo>
                <a:lnTo>
                  <a:pt x="94220" y="38190"/>
                </a:lnTo>
                <a:lnTo>
                  <a:pt x="94210" y="38190"/>
                </a:lnTo>
                <a:lnTo>
                  <a:pt x="94200" y="38190"/>
                </a:lnTo>
                <a:lnTo>
                  <a:pt x="94190" y="38190"/>
                </a:lnTo>
                <a:lnTo>
                  <a:pt x="94170" y="38200"/>
                </a:lnTo>
                <a:lnTo>
                  <a:pt x="94160" y="38200"/>
                </a:lnTo>
                <a:lnTo>
                  <a:pt x="94150" y="38210"/>
                </a:lnTo>
                <a:lnTo>
                  <a:pt x="94130" y="38220"/>
                </a:lnTo>
                <a:lnTo>
                  <a:pt x="94100" y="38230"/>
                </a:lnTo>
                <a:lnTo>
                  <a:pt x="94080" y="38240"/>
                </a:lnTo>
                <a:lnTo>
                  <a:pt x="94070" y="38240"/>
                </a:lnTo>
                <a:lnTo>
                  <a:pt x="94060" y="38240"/>
                </a:lnTo>
                <a:lnTo>
                  <a:pt x="94060" y="38250"/>
                </a:lnTo>
                <a:lnTo>
                  <a:pt x="94050" y="38250"/>
                </a:lnTo>
                <a:lnTo>
                  <a:pt x="94040" y="38260"/>
                </a:lnTo>
                <a:lnTo>
                  <a:pt x="94030" y="38270"/>
                </a:lnTo>
                <a:lnTo>
                  <a:pt x="94020" y="38280"/>
                </a:lnTo>
                <a:lnTo>
                  <a:pt x="94020" y="38290"/>
                </a:lnTo>
                <a:lnTo>
                  <a:pt x="94010" y="38290"/>
                </a:lnTo>
                <a:lnTo>
                  <a:pt x="94010" y="38300"/>
                </a:lnTo>
                <a:lnTo>
                  <a:pt x="94010" y="38310"/>
                </a:lnTo>
                <a:lnTo>
                  <a:pt x="94010" y="38320"/>
                </a:lnTo>
                <a:lnTo>
                  <a:pt x="94000" y="38320"/>
                </a:lnTo>
                <a:lnTo>
                  <a:pt x="93990" y="38330"/>
                </a:lnTo>
                <a:lnTo>
                  <a:pt x="93990" y="38340"/>
                </a:lnTo>
                <a:lnTo>
                  <a:pt x="93990" y="38350"/>
                </a:lnTo>
                <a:lnTo>
                  <a:pt x="93990" y="38360"/>
                </a:lnTo>
                <a:lnTo>
                  <a:pt x="93990" y="38370"/>
                </a:lnTo>
                <a:lnTo>
                  <a:pt x="93990" y="38380"/>
                </a:lnTo>
                <a:lnTo>
                  <a:pt x="93990" y="38390"/>
                </a:lnTo>
                <a:lnTo>
                  <a:pt x="93990" y="38400"/>
                </a:lnTo>
                <a:lnTo>
                  <a:pt x="93990" y="38410"/>
                </a:lnTo>
                <a:lnTo>
                  <a:pt x="93990" y="38420"/>
                </a:lnTo>
                <a:lnTo>
                  <a:pt x="93990" y="38430"/>
                </a:lnTo>
                <a:lnTo>
                  <a:pt x="93980" y="38430"/>
                </a:lnTo>
                <a:lnTo>
                  <a:pt x="93980" y="38440"/>
                </a:lnTo>
                <a:lnTo>
                  <a:pt x="93970" y="38450"/>
                </a:lnTo>
                <a:lnTo>
                  <a:pt x="93970" y="38460"/>
                </a:lnTo>
                <a:lnTo>
                  <a:pt x="93980" y="38460"/>
                </a:lnTo>
                <a:lnTo>
                  <a:pt x="93980" y="38470"/>
                </a:lnTo>
                <a:lnTo>
                  <a:pt x="93980" y="38480"/>
                </a:lnTo>
                <a:lnTo>
                  <a:pt x="93990" y="38500"/>
                </a:lnTo>
                <a:lnTo>
                  <a:pt x="93990" y="38510"/>
                </a:lnTo>
                <a:lnTo>
                  <a:pt x="94000" y="38510"/>
                </a:lnTo>
                <a:lnTo>
                  <a:pt x="93990" y="38520"/>
                </a:lnTo>
                <a:lnTo>
                  <a:pt x="93980" y="38520"/>
                </a:lnTo>
                <a:lnTo>
                  <a:pt x="93970" y="38520"/>
                </a:lnTo>
                <a:lnTo>
                  <a:pt x="93960" y="38520"/>
                </a:lnTo>
                <a:lnTo>
                  <a:pt x="93960" y="38530"/>
                </a:lnTo>
                <a:lnTo>
                  <a:pt x="93950" y="38530"/>
                </a:lnTo>
                <a:lnTo>
                  <a:pt x="93950" y="38540"/>
                </a:lnTo>
                <a:lnTo>
                  <a:pt x="93940" y="38540"/>
                </a:lnTo>
                <a:lnTo>
                  <a:pt x="93940" y="38550"/>
                </a:lnTo>
                <a:lnTo>
                  <a:pt x="93930" y="38550"/>
                </a:lnTo>
                <a:lnTo>
                  <a:pt x="93920" y="38550"/>
                </a:lnTo>
                <a:lnTo>
                  <a:pt x="93910" y="38550"/>
                </a:lnTo>
                <a:lnTo>
                  <a:pt x="93900" y="38550"/>
                </a:lnTo>
                <a:lnTo>
                  <a:pt x="93890" y="38550"/>
                </a:lnTo>
                <a:lnTo>
                  <a:pt x="93890" y="38560"/>
                </a:lnTo>
                <a:lnTo>
                  <a:pt x="93890" y="38570"/>
                </a:lnTo>
                <a:lnTo>
                  <a:pt x="93900" y="38580"/>
                </a:lnTo>
                <a:lnTo>
                  <a:pt x="93900" y="38590"/>
                </a:lnTo>
                <a:lnTo>
                  <a:pt x="93900" y="38600"/>
                </a:lnTo>
                <a:lnTo>
                  <a:pt x="93900" y="38610"/>
                </a:lnTo>
                <a:lnTo>
                  <a:pt x="93900" y="38620"/>
                </a:lnTo>
                <a:lnTo>
                  <a:pt x="93910" y="38620"/>
                </a:lnTo>
                <a:lnTo>
                  <a:pt x="93910" y="38630"/>
                </a:lnTo>
                <a:lnTo>
                  <a:pt x="93910" y="38640"/>
                </a:lnTo>
                <a:lnTo>
                  <a:pt x="93920" y="38650"/>
                </a:lnTo>
                <a:lnTo>
                  <a:pt x="93930" y="38650"/>
                </a:lnTo>
                <a:lnTo>
                  <a:pt x="93930" y="38660"/>
                </a:lnTo>
                <a:lnTo>
                  <a:pt x="93930" y="38670"/>
                </a:lnTo>
                <a:lnTo>
                  <a:pt x="93940" y="38670"/>
                </a:lnTo>
                <a:lnTo>
                  <a:pt x="93940" y="38680"/>
                </a:lnTo>
                <a:lnTo>
                  <a:pt x="93940" y="38690"/>
                </a:lnTo>
                <a:lnTo>
                  <a:pt x="93940" y="38700"/>
                </a:lnTo>
                <a:lnTo>
                  <a:pt x="93940" y="38710"/>
                </a:lnTo>
                <a:lnTo>
                  <a:pt x="93940" y="38720"/>
                </a:lnTo>
                <a:lnTo>
                  <a:pt x="93940" y="38730"/>
                </a:lnTo>
                <a:lnTo>
                  <a:pt x="93930" y="38730"/>
                </a:lnTo>
                <a:lnTo>
                  <a:pt x="93930" y="38740"/>
                </a:lnTo>
                <a:lnTo>
                  <a:pt x="93930" y="38750"/>
                </a:lnTo>
                <a:lnTo>
                  <a:pt x="93930" y="38760"/>
                </a:lnTo>
                <a:lnTo>
                  <a:pt x="93930" y="38770"/>
                </a:lnTo>
                <a:lnTo>
                  <a:pt x="93930" y="38780"/>
                </a:lnTo>
                <a:lnTo>
                  <a:pt x="93930" y="38790"/>
                </a:lnTo>
                <a:lnTo>
                  <a:pt x="93920" y="38800"/>
                </a:lnTo>
                <a:lnTo>
                  <a:pt x="93920" y="38810"/>
                </a:lnTo>
                <a:lnTo>
                  <a:pt x="93920" y="38820"/>
                </a:lnTo>
                <a:lnTo>
                  <a:pt x="93920" y="38830"/>
                </a:lnTo>
                <a:lnTo>
                  <a:pt x="93920" y="38840"/>
                </a:lnTo>
                <a:lnTo>
                  <a:pt x="93920" y="38850"/>
                </a:lnTo>
                <a:lnTo>
                  <a:pt x="93920" y="38860"/>
                </a:lnTo>
                <a:lnTo>
                  <a:pt x="93920" y="38880"/>
                </a:lnTo>
                <a:lnTo>
                  <a:pt x="93920" y="38890"/>
                </a:lnTo>
                <a:lnTo>
                  <a:pt x="93920" y="38900"/>
                </a:lnTo>
                <a:lnTo>
                  <a:pt x="93920" y="38910"/>
                </a:lnTo>
                <a:lnTo>
                  <a:pt x="93920" y="38920"/>
                </a:lnTo>
                <a:lnTo>
                  <a:pt x="93920" y="38930"/>
                </a:lnTo>
                <a:lnTo>
                  <a:pt x="93920" y="38940"/>
                </a:lnTo>
                <a:lnTo>
                  <a:pt x="93920" y="38950"/>
                </a:lnTo>
                <a:lnTo>
                  <a:pt x="93920" y="38960"/>
                </a:lnTo>
                <a:lnTo>
                  <a:pt x="93920" y="38970"/>
                </a:lnTo>
                <a:lnTo>
                  <a:pt x="93920" y="38980"/>
                </a:lnTo>
                <a:lnTo>
                  <a:pt x="93930" y="38980"/>
                </a:lnTo>
                <a:lnTo>
                  <a:pt x="93930" y="38970"/>
                </a:lnTo>
                <a:lnTo>
                  <a:pt x="93930" y="38960"/>
                </a:lnTo>
                <a:lnTo>
                  <a:pt x="93940" y="38950"/>
                </a:lnTo>
                <a:lnTo>
                  <a:pt x="93940" y="38940"/>
                </a:lnTo>
                <a:lnTo>
                  <a:pt x="93940" y="38930"/>
                </a:lnTo>
                <a:lnTo>
                  <a:pt x="93950" y="38930"/>
                </a:lnTo>
                <a:lnTo>
                  <a:pt x="93950" y="38940"/>
                </a:lnTo>
                <a:lnTo>
                  <a:pt x="93950" y="38950"/>
                </a:lnTo>
                <a:lnTo>
                  <a:pt x="93950" y="38960"/>
                </a:lnTo>
                <a:lnTo>
                  <a:pt x="93950" y="38970"/>
                </a:lnTo>
                <a:lnTo>
                  <a:pt x="93950" y="38980"/>
                </a:lnTo>
                <a:lnTo>
                  <a:pt x="93960" y="38980"/>
                </a:lnTo>
                <a:lnTo>
                  <a:pt x="93900" y="39190"/>
                </a:lnTo>
                <a:lnTo>
                  <a:pt x="93940" y="39410"/>
                </a:lnTo>
                <a:lnTo>
                  <a:pt x="94040" y="39610"/>
                </a:lnTo>
                <a:lnTo>
                  <a:pt x="94690" y="40450"/>
                </a:lnTo>
                <a:lnTo>
                  <a:pt x="94790" y="40640"/>
                </a:lnTo>
                <a:lnTo>
                  <a:pt x="94840" y="40880"/>
                </a:lnTo>
                <a:lnTo>
                  <a:pt x="94790" y="41660"/>
                </a:lnTo>
                <a:lnTo>
                  <a:pt x="94810" y="41950"/>
                </a:lnTo>
                <a:lnTo>
                  <a:pt x="94820" y="42090"/>
                </a:lnTo>
                <a:lnTo>
                  <a:pt x="94830" y="42180"/>
                </a:lnTo>
                <a:lnTo>
                  <a:pt x="94920" y="42630"/>
                </a:lnTo>
                <a:lnTo>
                  <a:pt x="95420" y="44180"/>
                </a:lnTo>
                <a:lnTo>
                  <a:pt x="95450" y="44420"/>
                </a:lnTo>
                <a:lnTo>
                  <a:pt x="95430" y="44750"/>
                </a:lnTo>
                <a:lnTo>
                  <a:pt x="95360" y="44930"/>
                </a:lnTo>
                <a:lnTo>
                  <a:pt x="95270" y="45060"/>
                </a:lnTo>
                <a:lnTo>
                  <a:pt x="95260" y="45070"/>
                </a:lnTo>
                <a:lnTo>
                  <a:pt x="95150" y="45310"/>
                </a:lnTo>
                <a:lnTo>
                  <a:pt x="95100" y="45570"/>
                </a:lnTo>
                <a:lnTo>
                  <a:pt x="95040" y="45840"/>
                </a:lnTo>
                <a:lnTo>
                  <a:pt x="95030" y="45930"/>
                </a:lnTo>
                <a:lnTo>
                  <a:pt x="95000" y="46170"/>
                </a:lnTo>
                <a:lnTo>
                  <a:pt x="94990" y="46200"/>
                </a:lnTo>
                <a:lnTo>
                  <a:pt x="94990" y="46220"/>
                </a:lnTo>
                <a:lnTo>
                  <a:pt x="94970" y="46370"/>
                </a:lnTo>
                <a:lnTo>
                  <a:pt x="94970" y="46390"/>
                </a:lnTo>
                <a:lnTo>
                  <a:pt x="94960" y="46410"/>
                </a:lnTo>
                <a:lnTo>
                  <a:pt x="94960" y="46420"/>
                </a:lnTo>
                <a:lnTo>
                  <a:pt x="94940" y="46490"/>
                </a:lnTo>
                <a:lnTo>
                  <a:pt x="94930" y="46490"/>
                </a:lnTo>
                <a:lnTo>
                  <a:pt x="94930" y="46500"/>
                </a:lnTo>
                <a:lnTo>
                  <a:pt x="94920" y="46500"/>
                </a:lnTo>
                <a:lnTo>
                  <a:pt x="94920" y="46490"/>
                </a:lnTo>
                <a:lnTo>
                  <a:pt x="94910" y="46490"/>
                </a:lnTo>
                <a:lnTo>
                  <a:pt x="94900" y="46490"/>
                </a:lnTo>
                <a:lnTo>
                  <a:pt x="94900" y="46500"/>
                </a:lnTo>
                <a:lnTo>
                  <a:pt x="94900" y="46510"/>
                </a:lnTo>
                <a:lnTo>
                  <a:pt x="94900" y="46520"/>
                </a:lnTo>
                <a:lnTo>
                  <a:pt x="94890" y="46520"/>
                </a:lnTo>
                <a:lnTo>
                  <a:pt x="94890" y="46530"/>
                </a:lnTo>
                <a:lnTo>
                  <a:pt x="94880" y="46530"/>
                </a:lnTo>
                <a:lnTo>
                  <a:pt x="94870" y="46530"/>
                </a:lnTo>
                <a:lnTo>
                  <a:pt x="94860" y="46530"/>
                </a:lnTo>
                <a:lnTo>
                  <a:pt x="94860" y="46520"/>
                </a:lnTo>
                <a:lnTo>
                  <a:pt x="94850" y="46520"/>
                </a:lnTo>
                <a:lnTo>
                  <a:pt x="94850" y="46530"/>
                </a:lnTo>
                <a:lnTo>
                  <a:pt x="94840" y="46530"/>
                </a:lnTo>
                <a:lnTo>
                  <a:pt x="94850" y="46530"/>
                </a:lnTo>
                <a:lnTo>
                  <a:pt x="94850" y="46540"/>
                </a:lnTo>
                <a:lnTo>
                  <a:pt x="94860" y="46540"/>
                </a:lnTo>
                <a:lnTo>
                  <a:pt x="94850" y="46550"/>
                </a:lnTo>
                <a:lnTo>
                  <a:pt x="94840" y="46550"/>
                </a:lnTo>
                <a:lnTo>
                  <a:pt x="94840" y="46560"/>
                </a:lnTo>
                <a:lnTo>
                  <a:pt x="94830" y="46560"/>
                </a:lnTo>
                <a:lnTo>
                  <a:pt x="94820" y="46560"/>
                </a:lnTo>
                <a:lnTo>
                  <a:pt x="94820" y="46570"/>
                </a:lnTo>
                <a:lnTo>
                  <a:pt x="94810" y="46570"/>
                </a:lnTo>
                <a:lnTo>
                  <a:pt x="94810" y="46580"/>
                </a:lnTo>
                <a:lnTo>
                  <a:pt x="94800" y="46580"/>
                </a:lnTo>
                <a:lnTo>
                  <a:pt x="94800" y="46590"/>
                </a:lnTo>
                <a:lnTo>
                  <a:pt x="94800" y="46600"/>
                </a:lnTo>
                <a:lnTo>
                  <a:pt x="94790" y="46600"/>
                </a:lnTo>
                <a:lnTo>
                  <a:pt x="94790" y="46610"/>
                </a:lnTo>
                <a:lnTo>
                  <a:pt x="94790" y="46620"/>
                </a:lnTo>
                <a:lnTo>
                  <a:pt x="94790" y="46630"/>
                </a:lnTo>
                <a:lnTo>
                  <a:pt x="94790" y="46640"/>
                </a:lnTo>
                <a:lnTo>
                  <a:pt x="94780" y="46640"/>
                </a:lnTo>
                <a:lnTo>
                  <a:pt x="94770" y="46640"/>
                </a:lnTo>
                <a:lnTo>
                  <a:pt x="94770" y="46630"/>
                </a:lnTo>
                <a:lnTo>
                  <a:pt x="94760" y="46630"/>
                </a:lnTo>
                <a:lnTo>
                  <a:pt x="94760" y="46620"/>
                </a:lnTo>
                <a:lnTo>
                  <a:pt x="94750" y="46620"/>
                </a:lnTo>
                <a:lnTo>
                  <a:pt x="94750" y="46630"/>
                </a:lnTo>
                <a:lnTo>
                  <a:pt x="94740" y="46630"/>
                </a:lnTo>
                <a:lnTo>
                  <a:pt x="94730" y="46630"/>
                </a:lnTo>
                <a:lnTo>
                  <a:pt x="94730" y="46640"/>
                </a:lnTo>
                <a:lnTo>
                  <a:pt x="94730" y="46650"/>
                </a:lnTo>
                <a:lnTo>
                  <a:pt x="94720" y="46650"/>
                </a:lnTo>
                <a:lnTo>
                  <a:pt x="94710" y="46650"/>
                </a:lnTo>
                <a:lnTo>
                  <a:pt x="94710" y="46660"/>
                </a:lnTo>
                <a:lnTo>
                  <a:pt x="94700" y="46660"/>
                </a:lnTo>
                <a:lnTo>
                  <a:pt x="94700" y="46670"/>
                </a:lnTo>
                <a:lnTo>
                  <a:pt x="94690" y="46670"/>
                </a:lnTo>
                <a:lnTo>
                  <a:pt x="94680" y="46670"/>
                </a:lnTo>
                <a:lnTo>
                  <a:pt x="94680" y="46680"/>
                </a:lnTo>
                <a:lnTo>
                  <a:pt x="94680" y="46690"/>
                </a:lnTo>
                <a:lnTo>
                  <a:pt x="94670" y="46690"/>
                </a:lnTo>
                <a:lnTo>
                  <a:pt x="94670" y="46680"/>
                </a:lnTo>
                <a:lnTo>
                  <a:pt x="94670" y="46670"/>
                </a:lnTo>
                <a:lnTo>
                  <a:pt x="94660" y="46680"/>
                </a:lnTo>
                <a:lnTo>
                  <a:pt x="94650" y="46680"/>
                </a:lnTo>
                <a:lnTo>
                  <a:pt x="94640" y="46680"/>
                </a:lnTo>
                <a:lnTo>
                  <a:pt x="94630" y="46680"/>
                </a:lnTo>
                <a:lnTo>
                  <a:pt x="94620" y="46680"/>
                </a:lnTo>
                <a:lnTo>
                  <a:pt x="94610" y="46680"/>
                </a:lnTo>
                <a:lnTo>
                  <a:pt x="94610" y="46670"/>
                </a:lnTo>
                <a:lnTo>
                  <a:pt x="94600" y="46670"/>
                </a:lnTo>
                <a:lnTo>
                  <a:pt x="94590" y="46670"/>
                </a:lnTo>
                <a:lnTo>
                  <a:pt x="94590" y="46660"/>
                </a:lnTo>
                <a:lnTo>
                  <a:pt x="94580" y="46660"/>
                </a:lnTo>
                <a:lnTo>
                  <a:pt x="94580" y="46670"/>
                </a:lnTo>
                <a:lnTo>
                  <a:pt x="94570" y="46670"/>
                </a:lnTo>
                <a:lnTo>
                  <a:pt x="94570" y="46680"/>
                </a:lnTo>
                <a:lnTo>
                  <a:pt x="94560" y="46680"/>
                </a:lnTo>
                <a:lnTo>
                  <a:pt x="94560" y="46670"/>
                </a:lnTo>
                <a:lnTo>
                  <a:pt x="94550" y="46670"/>
                </a:lnTo>
                <a:lnTo>
                  <a:pt x="94550" y="46660"/>
                </a:lnTo>
                <a:lnTo>
                  <a:pt x="94540" y="46660"/>
                </a:lnTo>
                <a:lnTo>
                  <a:pt x="94540" y="46670"/>
                </a:lnTo>
                <a:lnTo>
                  <a:pt x="94540" y="46680"/>
                </a:lnTo>
                <a:lnTo>
                  <a:pt x="94530" y="46680"/>
                </a:lnTo>
                <a:lnTo>
                  <a:pt x="94530" y="46670"/>
                </a:lnTo>
                <a:lnTo>
                  <a:pt x="94520" y="46670"/>
                </a:lnTo>
                <a:lnTo>
                  <a:pt x="94520" y="46680"/>
                </a:lnTo>
                <a:lnTo>
                  <a:pt x="94510" y="46680"/>
                </a:lnTo>
                <a:lnTo>
                  <a:pt x="94510" y="46670"/>
                </a:lnTo>
                <a:lnTo>
                  <a:pt x="94520" y="46670"/>
                </a:lnTo>
                <a:lnTo>
                  <a:pt x="94510" y="46670"/>
                </a:lnTo>
                <a:lnTo>
                  <a:pt x="94510" y="46660"/>
                </a:lnTo>
                <a:lnTo>
                  <a:pt x="94500" y="46660"/>
                </a:lnTo>
                <a:lnTo>
                  <a:pt x="94490" y="46660"/>
                </a:lnTo>
                <a:lnTo>
                  <a:pt x="94490" y="46650"/>
                </a:lnTo>
                <a:lnTo>
                  <a:pt x="94490" y="46640"/>
                </a:lnTo>
                <a:lnTo>
                  <a:pt x="94480" y="46640"/>
                </a:lnTo>
                <a:lnTo>
                  <a:pt x="94480" y="46650"/>
                </a:lnTo>
                <a:lnTo>
                  <a:pt x="94470" y="46650"/>
                </a:lnTo>
                <a:lnTo>
                  <a:pt x="94470" y="46640"/>
                </a:lnTo>
                <a:lnTo>
                  <a:pt x="94460" y="46640"/>
                </a:lnTo>
                <a:lnTo>
                  <a:pt x="94460" y="46650"/>
                </a:lnTo>
                <a:lnTo>
                  <a:pt x="94450" y="46650"/>
                </a:lnTo>
                <a:lnTo>
                  <a:pt x="94450" y="46640"/>
                </a:lnTo>
                <a:lnTo>
                  <a:pt x="94440" y="46640"/>
                </a:lnTo>
                <a:lnTo>
                  <a:pt x="94440" y="46650"/>
                </a:lnTo>
                <a:lnTo>
                  <a:pt x="94440" y="46660"/>
                </a:lnTo>
                <a:lnTo>
                  <a:pt x="94440" y="46670"/>
                </a:lnTo>
                <a:lnTo>
                  <a:pt x="94450" y="46670"/>
                </a:lnTo>
                <a:lnTo>
                  <a:pt x="94440" y="46670"/>
                </a:lnTo>
                <a:lnTo>
                  <a:pt x="94440" y="46680"/>
                </a:lnTo>
                <a:lnTo>
                  <a:pt x="94440" y="46690"/>
                </a:lnTo>
                <a:lnTo>
                  <a:pt x="94430" y="46690"/>
                </a:lnTo>
                <a:lnTo>
                  <a:pt x="94420" y="46690"/>
                </a:lnTo>
                <a:lnTo>
                  <a:pt x="94420" y="46700"/>
                </a:lnTo>
                <a:lnTo>
                  <a:pt x="94420" y="46710"/>
                </a:lnTo>
                <a:lnTo>
                  <a:pt x="94420" y="46720"/>
                </a:lnTo>
                <a:lnTo>
                  <a:pt x="94420" y="46730"/>
                </a:lnTo>
                <a:lnTo>
                  <a:pt x="94410" y="46730"/>
                </a:lnTo>
                <a:lnTo>
                  <a:pt x="94410" y="46720"/>
                </a:lnTo>
                <a:lnTo>
                  <a:pt x="94410" y="46730"/>
                </a:lnTo>
                <a:lnTo>
                  <a:pt x="94410" y="46740"/>
                </a:lnTo>
                <a:lnTo>
                  <a:pt x="94400" y="46740"/>
                </a:lnTo>
                <a:lnTo>
                  <a:pt x="94400" y="46750"/>
                </a:lnTo>
                <a:lnTo>
                  <a:pt x="94400" y="46740"/>
                </a:lnTo>
                <a:lnTo>
                  <a:pt x="94390" y="46740"/>
                </a:lnTo>
                <a:lnTo>
                  <a:pt x="94390" y="46750"/>
                </a:lnTo>
                <a:lnTo>
                  <a:pt x="94380" y="46750"/>
                </a:lnTo>
                <a:lnTo>
                  <a:pt x="94380" y="46760"/>
                </a:lnTo>
                <a:lnTo>
                  <a:pt x="94370" y="46760"/>
                </a:lnTo>
                <a:lnTo>
                  <a:pt x="94370" y="46770"/>
                </a:lnTo>
                <a:lnTo>
                  <a:pt x="94360" y="46770"/>
                </a:lnTo>
                <a:lnTo>
                  <a:pt x="94370" y="46760"/>
                </a:lnTo>
                <a:lnTo>
                  <a:pt x="94360" y="46760"/>
                </a:lnTo>
                <a:lnTo>
                  <a:pt x="94360" y="46770"/>
                </a:lnTo>
                <a:lnTo>
                  <a:pt x="94350" y="46780"/>
                </a:lnTo>
                <a:lnTo>
                  <a:pt x="94340" y="46780"/>
                </a:lnTo>
                <a:lnTo>
                  <a:pt x="94330" y="46780"/>
                </a:lnTo>
                <a:lnTo>
                  <a:pt x="94330" y="46790"/>
                </a:lnTo>
                <a:lnTo>
                  <a:pt x="94320" y="46790"/>
                </a:lnTo>
                <a:lnTo>
                  <a:pt x="94310" y="46780"/>
                </a:lnTo>
                <a:lnTo>
                  <a:pt x="94300" y="46780"/>
                </a:lnTo>
                <a:lnTo>
                  <a:pt x="94290" y="46780"/>
                </a:lnTo>
                <a:lnTo>
                  <a:pt x="94290" y="46770"/>
                </a:lnTo>
                <a:lnTo>
                  <a:pt x="94280" y="46770"/>
                </a:lnTo>
                <a:lnTo>
                  <a:pt x="94270" y="46770"/>
                </a:lnTo>
                <a:lnTo>
                  <a:pt x="94260" y="46770"/>
                </a:lnTo>
                <a:lnTo>
                  <a:pt x="94250" y="46770"/>
                </a:lnTo>
                <a:lnTo>
                  <a:pt x="94250" y="46780"/>
                </a:lnTo>
                <a:lnTo>
                  <a:pt x="94250" y="46790"/>
                </a:lnTo>
                <a:lnTo>
                  <a:pt x="94240" y="46790"/>
                </a:lnTo>
                <a:lnTo>
                  <a:pt x="94240" y="46800"/>
                </a:lnTo>
                <a:lnTo>
                  <a:pt x="94230" y="46800"/>
                </a:lnTo>
                <a:lnTo>
                  <a:pt x="94220" y="46800"/>
                </a:lnTo>
                <a:lnTo>
                  <a:pt x="94220" y="46810"/>
                </a:lnTo>
                <a:lnTo>
                  <a:pt x="94210" y="46810"/>
                </a:lnTo>
                <a:lnTo>
                  <a:pt x="94210" y="46820"/>
                </a:lnTo>
                <a:lnTo>
                  <a:pt x="94200" y="46820"/>
                </a:lnTo>
                <a:lnTo>
                  <a:pt x="94210" y="46820"/>
                </a:lnTo>
                <a:lnTo>
                  <a:pt x="94200" y="46820"/>
                </a:lnTo>
                <a:lnTo>
                  <a:pt x="94200" y="46830"/>
                </a:lnTo>
                <a:lnTo>
                  <a:pt x="94200" y="46820"/>
                </a:lnTo>
                <a:lnTo>
                  <a:pt x="94190" y="46820"/>
                </a:lnTo>
                <a:lnTo>
                  <a:pt x="94180" y="46820"/>
                </a:lnTo>
                <a:lnTo>
                  <a:pt x="94180" y="46830"/>
                </a:lnTo>
                <a:lnTo>
                  <a:pt x="94170" y="46840"/>
                </a:lnTo>
                <a:lnTo>
                  <a:pt x="94160" y="46850"/>
                </a:lnTo>
                <a:lnTo>
                  <a:pt x="94160" y="46860"/>
                </a:lnTo>
                <a:lnTo>
                  <a:pt x="94160" y="46870"/>
                </a:lnTo>
                <a:lnTo>
                  <a:pt x="94150" y="46870"/>
                </a:lnTo>
                <a:lnTo>
                  <a:pt x="94150" y="46880"/>
                </a:lnTo>
                <a:lnTo>
                  <a:pt x="94150" y="46890"/>
                </a:lnTo>
                <a:lnTo>
                  <a:pt x="94140" y="46890"/>
                </a:lnTo>
                <a:lnTo>
                  <a:pt x="94140" y="46900"/>
                </a:lnTo>
                <a:lnTo>
                  <a:pt x="94130" y="46900"/>
                </a:lnTo>
                <a:lnTo>
                  <a:pt x="94120" y="46900"/>
                </a:lnTo>
                <a:lnTo>
                  <a:pt x="94120" y="46910"/>
                </a:lnTo>
                <a:lnTo>
                  <a:pt x="94120" y="46920"/>
                </a:lnTo>
                <a:lnTo>
                  <a:pt x="94110" y="46920"/>
                </a:lnTo>
                <a:lnTo>
                  <a:pt x="94110" y="46930"/>
                </a:lnTo>
                <a:lnTo>
                  <a:pt x="94110" y="46940"/>
                </a:lnTo>
                <a:lnTo>
                  <a:pt x="94100" y="46940"/>
                </a:lnTo>
                <a:lnTo>
                  <a:pt x="94100" y="46950"/>
                </a:lnTo>
                <a:lnTo>
                  <a:pt x="94110" y="46950"/>
                </a:lnTo>
                <a:lnTo>
                  <a:pt x="94110" y="46960"/>
                </a:lnTo>
                <a:lnTo>
                  <a:pt x="94110" y="46970"/>
                </a:lnTo>
                <a:lnTo>
                  <a:pt x="94100" y="46970"/>
                </a:lnTo>
                <a:lnTo>
                  <a:pt x="94090" y="46980"/>
                </a:lnTo>
                <a:lnTo>
                  <a:pt x="94090" y="46990"/>
                </a:lnTo>
                <a:lnTo>
                  <a:pt x="94080" y="46990"/>
                </a:lnTo>
                <a:lnTo>
                  <a:pt x="94090" y="47000"/>
                </a:lnTo>
                <a:lnTo>
                  <a:pt x="93590" y="47190"/>
                </a:lnTo>
                <a:lnTo>
                  <a:pt x="93490" y="47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