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Liepājas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Liepāj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010" y="40020"/>
                </a:moveTo>
                <a:lnTo>
                  <a:pt x="5010" y="40010"/>
                </a:lnTo>
                <a:lnTo>
                  <a:pt x="5010" y="40000"/>
                </a:lnTo>
                <a:lnTo>
                  <a:pt x="5010" y="39990"/>
                </a:lnTo>
                <a:lnTo>
                  <a:pt x="5010" y="39980"/>
                </a:lnTo>
                <a:lnTo>
                  <a:pt x="5010" y="39970"/>
                </a:lnTo>
                <a:lnTo>
                  <a:pt x="5010" y="39960"/>
                </a:lnTo>
                <a:lnTo>
                  <a:pt x="5010" y="39950"/>
                </a:lnTo>
                <a:lnTo>
                  <a:pt x="5010" y="39940"/>
                </a:lnTo>
                <a:lnTo>
                  <a:pt x="5010" y="39930"/>
                </a:lnTo>
                <a:lnTo>
                  <a:pt x="5010" y="39920"/>
                </a:lnTo>
                <a:lnTo>
                  <a:pt x="5010" y="39910"/>
                </a:lnTo>
                <a:lnTo>
                  <a:pt x="5010" y="39900"/>
                </a:lnTo>
                <a:lnTo>
                  <a:pt x="5010" y="39890"/>
                </a:lnTo>
                <a:lnTo>
                  <a:pt x="5010" y="39880"/>
                </a:lnTo>
                <a:lnTo>
                  <a:pt x="5010" y="39870"/>
                </a:lnTo>
                <a:lnTo>
                  <a:pt x="5010" y="39850"/>
                </a:lnTo>
                <a:lnTo>
                  <a:pt x="5000" y="39810"/>
                </a:lnTo>
                <a:lnTo>
                  <a:pt x="5000" y="39800"/>
                </a:lnTo>
                <a:lnTo>
                  <a:pt x="5000" y="39790"/>
                </a:lnTo>
                <a:lnTo>
                  <a:pt x="5000" y="39770"/>
                </a:lnTo>
                <a:lnTo>
                  <a:pt x="5000" y="39760"/>
                </a:lnTo>
                <a:lnTo>
                  <a:pt x="4990" y="39750"/>
                </a:lnTo>
                <a:lnTo>
                  <a:pt x="4990" y="39730"/>
                </a:lnTo>
                <a:lnTo>
                  <a:pt x="4990" y="39720"/>
                </a:lnTo>
                <a:lnTo>
                  <a:pt x="4990" y="39710"/>
                </a:lnTo>
                <a:lnTo>
                  <a:pt x="4990" y="39690"/>
                </a:lnTo>
                <a:lnTo>
                  <a:pt x="4990" y="39680"/>
                </a:lnTo>
                <a:lnTo>
                  <a:pt x="4990" y="39660"/>
                </a:lnTo>
                <a:lnTo>
                  <a:pt x="4980" y="39650"/>
                </a:lnTo>
                <a:lnTo>
                  <a:pt x="4980" y="39640"/>
                </a:lnTo>
                <a:lnTo>
                  <a:pt x="4980" y="39630"/>
                </a:lnTo>
                <a:lnTo>
                  <a:pt x="4980" y="39610"/>
                </a:lnTo>
                <a:lnTo>
                  <a:pt x="4980" y="39590"/>
                </a:lnTo>
                <a:lnTo>
                  <a:pt x="4980" y="39580"/>
                </a:lnTo>
                <a:lnTo>
                  <a:pt x="4970" y="39570"/>
                </a:lnTo>
                <a:lnTo>
                  <a:pt x="4970" y="39530"/>
                </a:lnTo>
                <a:lnTo>
                  <a:pt x="4960" y="39500"/>
                </a:lnTo>
                <a:lnTo>
                  <a:pt x="4960" y="39490"/>
                </a:lnTo>
                <a:lnTo>
                  <a:pt x="4950" y="39420"/>
                </a:lnTo>
                <a:lnTo>
                  <a:pt x="4950" y="39410"/>
                </a:lnTo>
                <a:lnTo>
                  <a:pt x="4940" y="39400"/>
                </a:lnTo>
                <a:lnTo>
                  <a:pt x="4940" y="39390"/>
                </a:lnTo>
                <a:lnTo>
                  <a:pt x="4940" y="39380"/>
                </a:lnTo>
                <a:lnTo>
                  <a:pt x="4940" y="39370"/>
                </a:lnTo>
                <a:lnTo>
                  <a:pt x="4940" y="39360"/>
                </a:lnTo>
                <a:lnTo>
                  <a:pt x="4940" y="39350"/>
                </a:lnTo>
                <a:lnTo>
                  <a:pt x="4930" y="39340"/>
                </a:lnTo>
                <a:lnTo>
                  <a:pt x="4930" y="39320"/>
                </a:lnTo>
                <a:lnTo>
                  <a:pt x="4930" y="39300"/>
                </a:lnTo>
                <a:lnTo>
                  <a:pt x="4930" y="39280"/>
                </a:lnTo>
                <a:lnTo>
                  <a:pt x="4920" y="39280"/>
                </a:lnTo>
                <a:lnTo>
                  <a:pt x="4920" y="39270"/>
                </a:lnTo>
                <a:lnTo>
                  <a:pt x="4920" y="39260"/>
                </a:lnTo>
                <a:lnTo>
                  <a:pt x="4920" y="39250"/>
                </a:lnTo>
                <a:lnTo>
                  <a:pt x="4920" y="39240"/>
                </a:lnTo>
                <a:lnTo>
                  <a:pt x="4920" y="39230"/>
                </a:lnTo>
                <a:lnTo>
                  <a:pt x="4910" y="39210"/>
                </a:lnTo>
                <a:lnTo>
                  <a:pt x="4910" y="39200"/>
                </a:lnTo>
                <a:lnTo>
                  <a:pt x="4910" y="39190"/>
                </a:lnTo>
                <a:lnTo>
                  <a:pt x="4910" y="39180"/>
                </a:lnTo>
                <a:lnTo>
                  <a:pt x="4900" y="39170"/>
                </a:lnTo>
                <a:lnTo>
                  <a:pt x="4900" y="39160"/>
                </a:lnTo>
                <a:lnTo>
                  <a:pt x="4900" y="39150"/>
                </a:lnTo>
                <a:lnTo>
                  <a:pt x="4900" y="39140"/>
                </a:lnTo>
                <a:lnTo>
                  <a:pt x="4900" y="39130"/>
                </a:lnTo>
                <a:lnTo>
                  <a:pt x="4890" y="39110"/>
                </a:lnTo>
                <a:lnTo>
                  <a:pt x="4890" y="39100"/>
                </a:lnTo>
                <a:lnTo>
                  <a:pt x="4890" y="39090"/>
                </a:lnTo>
                <a:lnTo>
                  <a:pt x="4890" y="39080"/>
                </a:lnTo>
                <a:lnTo>
                  <a:pt x="4880" y="39070"/>
                </a:lnTo>
                <a:lnTo>
                  <a:pt x="4880" y="39060"/>
                </a:lnTo>
                <a:lnTo>
                  <a:pt x="4880" y="39050"/>
                </a:lnTo>
                <a:lnTo>
                  <a:pt x="4880" y="39040"/>
                </a:lnTo>
                <a:lnTo>
                  <a:pt x="4870" y="39020"/>
                </a:lnTo>
                <a:lnTo>
                  <a:pt x="4870" y="39010"/>
                </a:lnTo>
                <a:lnTo>
                  <a:pt x="4870" y="38990"/>
                </a:lnTo>
                <a:lnTo>
                  <a:pt x="4860" y="38990"/>
                </a:lnTo>
                <a:lnTo>
                  <a:pt x="4860" y="38980"/>
                </a:lnTo>
                <a:lnTo>
                  <a:pt x="4860" y="38960"/>
                </a:lnTo>
                <a:lnTo>
                  <a:pt x="4850" y="38950"/>
                </a:lnTo>
                <a:lnTo>
                  <a:pt x="4850" y="38940"/>
                </a:lnTo>
                <a:lnTo>
                  <a:pt x="4850" y="38930"/>
                </a:lnTo>
                <a:lnTo>
                  <a:pt x="4850" y="38920"/>
                </a:lnTo>
                <a:lnTo>
                  <a:pt x="4840" y="38920"/>
                </a:lnTo>
                <a:lnTo>
                  <a:pt x="4840" y="38910"/>
                </a:lnTo>
                <a:lnTo>
                  <a:pt x="4840" y="38900"/>
                </a:lnTo>
                <a:lnTo>
                  <a:pt x="4840" y="38890"/>
                </a:lnTo>
                <a:lnTo>
                  <a:pt x="4840" y="38880"/>
                </a:lnTo>
                <a:lnTo>
                  <a:pt x="4830" y="38880"/>
                </a:lnTo>
                <a:lnTo>
                  <a:pt x="4830" y="38870"/>
                </a:lnTo>
                <a:lnTo>
                  <a:pt x="4830" y="38860"/>
                </a:lnTo>
                <a:lnTo>
                  <a:pt x="4830" y="38850"/>
                </a:lnTo>
                <a:lnTo>
                  <a:pt x="4820" y="38850"/>
                </a:lnTo>
                <a:lnTo>
                  <a:pt x="4820" y="38840"/>
                </a:lnTo>
                <a:lnTo>
                  <a:pt x="4820" y="38830"/>
                </a:lnTo>
                <a:lnTo>
                  <a:pt x="4820" y="38820"/>
                </a:lnTo>
                <a:lnTo>
                  <a:pt x="4810" y="38820"/>
                </a:lnTo>
                <a:lnTo>
                  <a:pt x="4810" y="38810"/>
                </a:lnTo>
                <a:lnTo>
                  <a:pt x="4810" y="38800"/>
                </a:lnTo>
                <a:lnTo>
                  <a:pt x="4810" y="38790"/>
                </a:lnTo>
                <a:lnTo>
                  <a:pt x="4810" y="38780"/>
                </a:lnTo>
                <a:lnTo>
                  <a:pt x="4800" y="38780"/>
                </a:lnTo>
                <a:lnTo>
                  <a:pt x="4800" y="38770"/>
                </a:lnTo>
                <a:lnTo>
                  <a:pt x="4800" y="38760"/>
                </a:lnTo>
                <a:lnTo>
                  <a:pt x="4790" y="38750"/>
                </a:lnTo>
                <a:lnTo>
                  <a:pt x="4780" y="38740"/>
                </a:lnTo>
                <a:lnTo>
                  <a:pt x="4750" y="38720"/>
                </a:lnTo>
                <a:lnTo>
                  <a:pt x="4740" y="38700"/>
                </a:lnTo>
                <a:lnTo>
                  <a:pt x="4730" y="38700"/>
                </a:lnTo>
                <a:lnTo>
                  <a:pt x="4720" y="38690"/>
                </a:lnTo>
                <a:lnTo>
                  <a:pt x="4700" y="38690"/>
                </a:lnTo>
                <a:lnTo>
                  <a:pt x="4690" y="38680"/>
                </a:lnTo>
                <a:lnTo>
                  <a:pt x="4680" y="38680"/>
                </a:lnTo>
                <a:lnTo>
                  <a:pt x="4660" y="38680"/>
                </a:lnTo>
                <a:lnTo>
                  <a:pt x="4650" y="38680"/>
                </a:lnTo>
                <a:lnTo>
                  <a:pt x="4630" y="38670"/>
                </a:lnTo>
                <a:lnTo>
                  <a:pt x="4620" y="38650"/>
                </a:lnTo>
                <a:lnTo>
                  <a:pt x="4620" y="38640"/>
                </a:lnTo>
                <a:lnTo>
                  <a:pt x="4620" y="38610"/>
                </a:lnTo>
                <a:lnTo>
                  <a:pt x="4610" y="38550"/>
                </a:lnTo>
                <a:lnTo>
                  <a:pt x="4590" y="38400"/>
                </a:lnTo>
                <a:lnTo>
                  <a:pt x="4580" y="38350"/>
                </a:lnTo>
                <a:lnTo>
                  <a:pt x="4550" y="38120"/>
                </a:lnTo>
                <a:lnTo>
                  <a:pt x="4560" y="38080"/>
                </a:lnTo>
                <a:lnTo>
                  <a:pt x="4630" y="38010"/>
                </a:lnTo>
                <a:lnTo>
                  <a:pt x="4970" y="37930"/>
                </a:lnTo>
                <a:lnTo>
                  <a:pt x="4980" y="37930"/>
                </a:lnTo>
                <a:lnTo>
                  <a:pt x="5010" y="37920"/>
                </a:lnTo>
                <a:lnTo>
                  <a:pt x="5020" y="37910"/>
                </a:lnTo>
                <a:lnTo>
                  <a:pt x="5020" y="37900"/>
                </a:lnTo>
                <a:lnTo>
                  <a:pt x="5030" y="37900"/>
                </a:lnTo>
                <a:lnTo>
                  <a:pt x="5030" y="37890"/>
                </a:lnTo>
                <a:lnTo>
                  <a:pt x="5030" y="37880"/>
                </a:lnTo>
                <a:lnTo>
                  <a:pt x="5030" y="37870"/>
                </a:lnTo>
                <a:lnTo>
                  <a:pt x="5030" y="37850"/>
                </a:lnTo>
                <a:lnTo>
                  <a:pt x="5040" y="37840"/>
                </a:lnTo>
                <a:lnTo>
                  <a:pt x="5040" y="37830"/>
                </a:lnTo>
                <a:lnTo>
                  <a:pt x="5040" y="37820"/>
                </a:lnTo>
                <a:lnTo>
                  <a:pt x="5040" y="37810"/>
                </a:lnTo>
                <a:lnTo>
                  <a:pt x="5040" y="37800"/>
                </a:lnTo>
                <a:lnTo>
                  <a:pt x="5040" y="37790"/>
                </a:lnTo>
                <a:lnTo>
                  <a:pt x="5040" y="37780"/>
                </a:lnTo>
                <a:lnTo>
                  <a:pt x="5040" y="37770"/>
                </a:lnTo>
                <a:lnTo>
                  <a:pt x="5050" y="37770"/>
                </a:lnTo>
                <a:lnTo>
                  <a:pt x="5050" y="37760"/>
                </a:lnTo>
                <a:lnTo>
                  <a:pt x="5050" y="37750"/>
                </a:lnTo>
                <a:lnTo>
                  <a:pt x="5050" y="37740"/>
                </a:lnTo>
                <a:lnTo>
                  <a:pt x="5060" y="37740"/>
                </a:lnTo>
                <a:lnTo>
                  <a:pt x="5060" y="37730"/>
                </a:lnTo>
                <a:lnTo>
                  <a:pt x="5060" y="37720"/>
                </a:lnTo>
                <a:lnTo>
                  <a:pt x="5060" y="37710"/>
                </a:lnTo>
                <a:lnTo>
                  <a:pt x="5060" y="37700"/>
                </a:lnTo>
                <a:lnTo>
                  <a:pt x="5070" y="37700"/>
                </a:lnTo>
                <a:lnTo>
                  <a:pt x="5060" y="37700"/>
                </a:lnTo>
                <a:lnTo>
                  <a:pt x="5060" y="37690"/>
                </a:lnTo>
                <a:lnTo>
                  <a:pt x="5060" y="37680"/>
                </a:lnTo>
                <a:lnTo>
                  <a:pt x="5070" y="37680"/>
                </a:lnTo>
                <a:lnTo>
                  <a:pt x="5070" y="37670"/>
                </a:lnTo>
                <a:lnTo>
                  <a:pt x="5070" y="37660"/>
                </a:lnTo>
                <a:lnTo>
                  <a:pt x="5080" y="37660"/>
                </a:lnTo>
                <a:lnTo>
                  <a:pt x="5090" y="37660"/>
                </a:lnTo>
                <a:lnTo>
                  <a:pt x="5100" y="37660"/>
                </a:lnTo>
                <a:lnTo>
                  <a:pt x="5100" y="37650"/>
                </a:lnTo>
                <a:lnTo>
                  <a:pt x="5110" y="37640"/>
                </a:lnTo>
                <a:lnTo>
                  <a:pt x="5110" y="37620"/>
                </a:lnTo>
                <a:lnTo>
                  <a:pt x="5120" y="37610"/>
                </a:lnTo>
                <a:lnTo>
                  <a:pt x="5120" y="37570"/>
                </a:lnTo>
                <a:lnTo>
                  <a:pt x="5130" y="37550"/>
                </a:lnTo>
                <a:lnTo>
                  <a:pt x="5130" y="37540"/>
                </a:lnTo>
                <a:lnTo>
                  <a:pt x="5140" y="37500"/>
                </a:lnTo>
                <a:lnTo>
                  <a:pt x="5140" y="37480"/>
                </a:lnTo>
                <a:lnTo>
                  <a:pt x="5150" y="37440"/>
                </a:lnTo>
                <a:lnTo>
                  <a:pt x="5150" y="37420"/>
                </a:lnTo>
                <a:lnTo>
                  <a:pt x="5150" y="37390"/>
                </a:lnTo>
                <a:lnTo>
                  <a:pt x="5160" y="37380"/>
                </a:lnTo>
                <a:lnTo>
                  <a:pt x="5160" y="37370"/>
                </a:lnTo>
                <a:lnTo>
                  <a:pt x="5160" y="37360"/>
                </a:lnTo>
                <a:lnTo>
                  <a:pt x="5160" y="37350"/>
                </a:lnTo>
                <a:lnTo>
                  <a:pt x="5160" y="37340"/>
                </a:lnTo>
                <a:lnTo>
                  <a:pt x="5160" y="37330"/>
                </a:lnTo>
                <a:lnTo>
                  <a:pt x="5160" y="37320"/>
                </a:lnTo>
                <a:lnTo>
                  <a:pt x="5160" y="37310"/>
                </a:lnTo>
                <a:lnTo>
                  <a:pt x="5170" y="37300"/>
                </a:lnTo>
                <a:lnTo>
                  <a:pt x="5170" y="37280"/>
                </a:lnTo>
                <a:lnTo>
                  <a:pt x="5170" y="37270"/>
                </a:lnTo>
                <a:lnTo>
                  <a:pt x="5170" y="37260"/>
                </a:lnTo>
                <a:lnTo>
                  <a:pt x="5170" y="37250"/>
                </a:lnTo>
                <a:lnTo>
                  <a:pt x="5170" y="37240"/>
                </a:lnTo>
                <a:lnTo>
                  <a:pt x="5170" y="37230"/>
                </a:lnTo>
                <a:lnTo>
                  <a:pt x="5180" y="37220"/>
                </a:lnTo>
                <a:lnTo>
                  <a:pt x="5180" y="37210"/>
                </a:lnTo>
                <a:lnTo>
                  <a:pt x="5190" y="37210"/>
                </a:lnTo>
                <a:lnTo>
                  <a:pt x="5190" y="37200"/>
                </a:lnTo>
                <a:lnTo>
                  <a:pt x="5190" y="37190"/>
                </a:lnTo>
                <a:lnTo>
                  <a:pt x="5190" y="37180"/>
                </a:lnTo>
                <a:lnTo>
                  <a:pt x="5200" y="37180"/>
                </a:lnTo>
                <a:lnTo>
                  <a:pt x="5200" y="37170"/>
                </a:lnTo>
                <a:lnTo>
                  <a:pt x="5200" y="37160"/>
                </a:lnTo>
                <a:lnTo>
                  <a:pt x="5200" y="37150"/>
                </a:lnTo>
                <a:lnTo>
                  <a:pt x="5210" y="37150"/>
                </a:lnTo>
                <a:lnTo>
                  <a:pt x="5210" y="37140"/>
                </a:lnTo>
                <a:lnTo>
                  <a:pt x="5210" y="37130"/>
                </a:lnTo>
                <a:lnTo>
                  <a:pt x="5210" y="37120"/>
                </a:lnTo>
                <a:lnTo>
                  <a:pt x="5210" y="37110"/>
                </a:lnTo>
                <a:lnTo>
                  <a:pt x="5220" y="37110"/>
                </a:lnTo>
                <a:lnTo>
                  <a:pt x="5220" y="37100"/>
                </a:lnTo>
                <a:lnTo>
                  <a:pt x="5220" y="37090"/>
                </a:lnTo>
                <a:lnTo>
                  <a:pt x="5220" y="37080"/>
                </a:lnTo>
                <a:lnTo>
                  <a:pt x="5220" y="37070"/>
                </a:lnTo>
                <a:lnTo>
                  <a:pt x="5230" y="37060"/>
                </a:lnTo>
                <a:lnTo>
                  <a:pt x="5230" y="37050"/>
                </a:lnTo>
                <a:lnTo>
                  <a:pt x="5230" y="37040"/>
                </a:lnTo>
                <a:lnTo>
                  <a:pt x="5230" y="37030"/>
                </a:lnTo>
                <a:lnTo>
                  <a:pt x="5240" y="37020"/>
                </a:lnTo>
                <a:lnTo>
                  <a:pt x="5230" y="37020"/>
                </a:lnTo>
                <a:lnTo>
                  <a:pt x="5240" y="37020"/>
                </a:lnTo>
                <a:lnTo>
                  <a:pt x="5250" y="37010"/>
                </a:lnTo>
                <a:lnTo>
                  <a:pt x="5250" y="37000"/>
                </a:lnTo>
                <a:lnTo>
                  <a:pt x="5250" y="36990"/>
                </a:lnTo>
                <a:lnTo>
                  <a:pt x="5260" y="36990"/>
                </a:lnTo>
                <a:lnTo>
                  <a:pt x="5260" y="36980"/>
                </a:lnTo>
                <a:lnTo>
                  <a:pt x="5260" y="36970"/>
                </a:lnTo>
                <a:lnTo>
                  <a:pt x="5260" y="36960"/>
                </a:lnTo>
                <a:lnTo>
                  <a:pt x="5270" y="36960"/>
                </a:lnTo>
                <a:lnTo>
                  <a:pt x="5270" y="36950"/>
                </a:lnTo>
                <a:lnTo>
                  <a:pt x="5270" y="36940"/>
                </a:lnTo>
                <a:lnTo>
                  <a:pt x="5270" y="36930"/>
                </a:lnTo>
                <a:lnTo>
                  <a:pt x="5280" y="36930"/>
                </a:lnTo>
                <a:lnTo>
                  <a:pt x="5280" y="36920"/>
                </a:lnTo>
                <a:lnTo>
                  <a:pt x="5280" y="36910"/>
                </a:lnTo>
                <a:lnTo>
                  <a:pt x="5280" y="36900"/>
                </a:lnTo>
                <a:lnTo>
                  <a:pt x="5290" y="36900"/>
                </a:lnTo>
                <a:lnTo>
                  <a:pt x="5290" y="36890"/>
                </a:lnTo>
                <a:lnTo>
                  <a:pt x="5300" y="36890"/>
                </a:lnTo>
                <a:lnTo>
                  <a:pt x="5300" y="36880"/>
                </a:lnTo>
                <a:lnTo>
                  <a:pt x="5300" y="36870"/>
                </a:lnTo>
                <a:lnTo>
                  <a:pt x="5310" y="36870"/>
                </a:lnTo>
                <a:lnTo>
                  <a:pt x="5310" y="36860"/>
                </a:lnTo>
                <a:lnTo>
                  <a:pt x="5310" y="36850"/>
                </a:lnTo>
                <a:lnTo>
                  <a:pt x="5320" y="36850"/>
                </a:lnTo>
                <a:lnTo>
                  <a:pt x="5320" y="36840"/>
                </a:lnTo>
                <a:lnTo>
                  <a:pt x="5320" y="36830"/>
                </a:lnTo>
                <a:lnTo>
                  <a:pt x="5320" y="36820"/>
                </a:lnTo>
                <a:lnTo>
                  <a:pt x="5330" y="36820"/>
                </a:lnTo>
                <a:lnTo>
                  <a:pt x="5330" y="36800"/>
                </a:lnTo>
                <a:lnTo>
                  <a:pt x="5330" y="36790"/>
                </a:lnTo>
                <a:lnTo>
                  <a:pt x="5340" y="36790"/>
                </a:lnTo>
                <a:lnTo>
                  <a:pt x="5340" y="36780"/>
                </a:lnTo>
                <a:lnTo>
                  <a:pt x="5340" y="36770"/>
                </a:lnTo>
                <a:lnTo>
                  <a:pt x="5340" y="36760"/>
                </a:lnTo>
                <a:lnTo>
                  <a:pt x="5350" y="36760"/>
                </a:lnTo>
                <a:lnTo>
                  <a:pt x="5350" y="36750"/>
                </a:lnTo>
                <a:lnTo>
                  <a:pt x="5370" y="36750"/>
                </a:lnTo>
                <a:lnTo>
                  <a:pt x="5430" y="36760"/>
                </a:lnTo>
                <a:lnTo>
                  <a:pt x="5480" y="36780"/>
                </a:lnTo>
                <a:lnTo>
                  <a:pt x="5490" y="36780"/>
                </a:lnTo>
                <a:lnTo>
                  <a:pt x="5500" y="36780"/>
                </a:lnTo>
                <a:lnTo>
                  <a:pt x="5510" y="36780"/>
                </a:lnTo>
                <a:lnTo>
                  <a:pt x="5530" y="36790"/>
                </a:lnTo>
                <a:lnTo>
                  <a:pt x="5540" y="36790"/>
                </a:lnTo>
                <a:lnTo>
                  <a:pt x="5550" y="36790"/>
                </a:lnTo>
                <a:lnTo>
                  <a:pt x="5580" y="36800"/>
                </a:lnTo>
                <a:lnTo>
                  <a:pt x="5590" y="36800"/>
                </a:lnTo>
                <a:lnTo>
                  <a:pt x="5610" y="36800"/>
                </a:lnTo>
                <a:lnTo>
                  <a:pt x="5630" y="36810"/>
                </a:lnTo>
                <a:lnTo>
                  <a:pt x="5640" y="36810"/>
                </a:lnTo>
                <a:lnTo>
                  <a:pt x="5650" y="36810"/>
                </a:lnTo>
                <a:lnTo>
                  <a:pt x="5660" y="36810"/>
                </a:lnTo>
                <a:lnTo>
                  <a:pt x="5760" y="36830"/>
                </a:lnTo>
                <a:lnTo>
                  <a:pt x="5830" y="36840"/>
                </a:lnTo>
                <a:lnTo>
                  <a:pt x="5870" y="36850"/>
                </a:lnTo>
                <a:lnTo>
                  <a:pt x="5840" y="36920"/>
                </a:lnTo>
                <a:lnTo>
                  <a:pt x="5830" y="36950"/>
                </a:lnTo>
                <a:lnTo>
                  <a:pt x="5820" y="36990"/>
                </a:lnTo>
                <a:lnTo>
                  <a:pt x="5810" y="37020"/>
                </a:lnTo>
                <a:lnTo>
                  <a:pt x="5810" y="37050"/>
                </a:lnTo>
                <a:lnTo>
                  <a:pt x="5810" y="37070"/>
                </a:lnTo>
                <a:lnTo>
                  <a:pt x="5770" y="37120"/>
                </a:lnTo>
                <a:lnTo>
                  <a:pt x="5770" y="37140"/>
                </a:lnTo>
                <a:lnTo>
                  <a:pt x="5750" y="37180"/>
                </a:lnTo>
                <a:lnTo>
                  <a:pt x="5760" y="37240"/>
                </a:lnTo>
                <a:lnTo>
                  <a:pt x="5770" y="37270"/>
                </a:lnTo>
                <a:lnTo>
                  <a:pt x="5770" y="37290"/>
                </a:lnTo>
                <a:lnTo>
                  <a:pt x="5780" y="37310"/>
                </a:lnTo>
                <a:lnTo>
                  <a:pt x="5790" y="37340"/>
                </a:lnTo>
                <a:lnTo>
                  <a:pt x="5800" y="37340"/>
                </a:lnTo>
                <a:lnTo>
                  <a:pt x="5810" y="37380"/>
                </a:lnTo>
                <a:lnTo>
                  <a:pt x="5830" y="37420"/>
                </a:lnTo>
                <a:lnTo>
                  <a:pt x="5850" y="37450"/>
                </a:lnTo>
                <a:lnTo>
                  <a:pt x="5830" y="37480"/>
                </a:lnTo>
                <a:lnTo>
                  <a:pt x="5840" y="37500"/>
                </a:lnTo>
                <a:lnTo>
                  <a:pt x="5810" y="37540"/>
                </a:lnTo>
                <a:lnTo>
                  <a:pt x="5820" y="37570"/>
                </a:lnTo>
                <a:lnTo>
                  <a:pt x="5840" y="37600"/>
                </a:lnTo>
                <a:lnTo>
                  <a:pt x="5840" y="37680"/>
                </a:lnTo>
                <a:lnTo>
                  <a:pt x="5820" y="37690"/>
                </a:lnTo>
                <a:lnTo>
                  <a:pt x="5880" y="37770"/>
                </a:lnTo>
                <a:lnTo>
                  <a:pt x="5900" y="37780"/>
                </a:lnTo>
                <a:lnTo>
                  <a:pt x="5940" y="37830"/>
                </a:lnTo>
                <a:lnTo>
                  <a:pt x="5970" y="37880"/>
                </a:lnTo>
                <a:lnTo>
                  <a:pt x="6020" y="37930"/>
                </a:lnTo>
                <a:lnTo>
                  <a:pt x="6020" y="37940"/>
                </a:lnTo>
                <a:lnTo>
                  <a:pt x="6020" y="37930"/>
                </a:lnTo>
                <a:lnTo>
                  <a:pt x="6030" y="37920"/>
                </a:lnTo>
                <a:lnTo>
                  <a:pt x="6030" y="37900"/>
                </a:lnTo>
                <a:lnTo>
                  <a:pt x="6050" y="37840"/>
                </a:lnTo>
                <a:lnTo>
                  <a:pt x="6050" y="37800"/>
                </a:lnTo>
                <a:lnTo>
                  <a:pt x="6060" y="37770"/>
                </a:lnTo>
                <a:lnTo>
                  <a:pt x="6070" y="37730"/>
                </a:lnTo>
                <a:lnTo>
                  <a:pt x="6080" y="37700"/>
                </a:lnTo>
                <a:lnTo>
                  <a:pt x="6080" y="37690"/>
                </a:lnTo>
                <a:lnTo>
                  <a:pt x="6090" y="37680"/>
                </a:lnTo>
                <a:lnTo>
                  <a:pt x="6100" y="37670"/>
                </a:lnTo>
                <a:lnTo>
                  <a:pt x="6110" y="37660"/>
                </a:lnTo>
                <a:lnTo>
                  <a:pt x="6130" y="37660"/>
                </a:lnTo>
                <a:lnTo>
                  <a:pt x="6170" y="37640"/>
                </a:lnTo>
                <a:lnTo>
                  <a:pt x="6190" y="37630"/>
                </a:lnTo>
                <a:lnTo>
                  <a:pt x="6200" y="37630"/>
                </a:lnTo>
                <a:lnTo>
                  <a:pt x="6200" y="37620"/>
                </a:lnTo>
                <a:lnTo>
                  <a:pt x="6210" y="37620"/>
                </a:lnTo>
                <a:lnTo>
                  <a:pt x="6210" y="37610"/>
                </a:lnTo>
                <a:lnTo>
                  <a:pt x="6220" y="37610"/>
                </a:lnTo>
                <a:lnTo>
                  <a:pt x="6230" y="37610"/>
                </a:lnTo>
                <a:lnTo>
                  <a:pt x="6230" y="37620"/>
                </a:lnTo>
                <a:lnTo>
                  <a:pt x="6240" y="37620"/>
                </a:lnTo>
                <a:lnTo>
                  <a:pt x="6250" y="37620"/>
                </a:lnTo>
                <a:lnTo>
                  <a:pt x="6260" y="37620"/>
                </a:lnTo>
                <a:lnTo>
                  <a:pt x="6270" y="37620"/>
                </a:lnTo>
                <a:lnTo>
                  <a:pt x="6280" y="37630"/>
                </a:lnTo>
                <a:lnTo>
                  <a:pt x="6280" y="37640"/>
                </a:lnTo>
                <a:lnTo>
                  <a:pt x="6290" y="37650"/>
                </a:lnTo>
                <a:lnTo>
                  <a:pt x="6300" y="37660"/>
                </a:lnTo>
                <a:lnTo>
                  <a:pt x="6310" y="37670"/>
                </a:lnTo>
                <a:lnTo>
                  <a:pt x="6300" y="37690"/>
                </a:lnTo>
                <a:lnTo>
                  <a:pt x="6300" y="37700"/>
                </a:lnTo>
                <a:lnTo>
                  <a:pt x="6300" y="37730"/>
                </a:lnTo>
                <a:lnTo>
                  <a:pt x="6300" y="37750"/>
                </a:lnTo>
                <a:lnTo>
                  <a:pt x="6310" y="37760"/>
                </a:lnTo>
                <a:lnTo>
                  <a:pt x="6310" y="37770"/>
                </a:lnTo>
                <a:lnTo>
                  <a:pt x="6320" y="37780"/>
                </a:lnTo>
                <a:lnTo>
                  <a:pt x="6330" y="37810"/>
                </a:lnTo>
                <a:lnTo>
                  <a:pt x="6350" y="37830"/>
                </a:lnTo>
                <a:lnTo>
                  <a:pt x="6340" y="37830"/>
                </a:lnTo>
                <a:lnTo>
                  <a:pt x="6290" y="37880"/>
                </a:lnTo>
                <a:lnTo>
                  <a:pt x="6280" y="37880"/>
                </a:lnTo>
                <a:lnTo>
                  <a:pt x="6290" y="37890"/>
                </a:lnTo>
                <a:lnTo>
                  <a:pt x="6310" y="37900"/>
                </a:lnTo>
                <a:lnTo>
                  <a:pt x="6320" y="37950"/>
                </a:lnTo>
                <a:lnTo>
                  <a:pt x="6320" y="37970"/>
                </a:lnTo>
                <a:lnTo>
                  <a:pt x="6300" y="37970"/>
                </a:lnTo>
                <a:lnTo>
                  <a:pt x="6270" y="37980"/>
                </a:lnTo>
                <a:lnTo>
                  <a:pt x="6270" y="37990"/>
                </a:lnTo>
                <a:lnTo>
                  <a:pt x="6290" y="38020"/>
                </a:lnTo>
                <a:lnTo>
                  <a:pt x="6300" y="38040"/>
                </a:lnTo>
                <a:lnTo>
                  <a:pt x="6300" y="38050"/>
                </a:lnTo>
                <a:lnTo>
                  <a:pt x="6280" y="38060"/>
                </a:lnTo>
                <a:lnTo>
                  <a:pt x="6270" y="38060"/>
                </a:lnTo>
                <a:lnTo>
                  <a:pt x="6260" y="38070"/>
                </a:lnTo>
                <a:lnTo>
                  <a:pt x="6260" y="38090"/>
                </a:lnTo>
                <a:lnTo>
                  <a:pt x="6250" y="38130"/>
                </a:lnTo>
                <a:lnTo>
                  <a:pt x="6240" y="38150"/>
                </a:lnTo>
                <a:lnTo>
                  <a:pt x="6230" y="38170"/>
                </a:lnTo>
                <a:lnTo>
                  <a:pt x="6240" y="38220"/>
                </a:lnTo>
                <a:lnTo>
                  <a:pt x="6250" y="38260"/>
                </a:lnTo>
                <a:lnTo>
                  <a:pt x="6250" y="38270"/>
                </a:lnTo>
                <a:lnTo>
                  <a:pt x="6260" y="38290"/>
                </a:lnTo>
                <a:lnTo>
                  <a:pt x="6260" y="38300"/>
                </a:lnTo>
                <a:lnTo>
                  <a:pt x="6280" y="38350"/>
                </a:lnTo>
                <a:lnTo>
                  <a:pt x="6290" y="38380"/>
                </a:lnTo>
                <a:lnTo>
                  <a:pt x="6290" y="38390"/>
                </a:lnTo>
                <a:lnTo>
                  <a:pt x="6290" y="38400"/>
                </a:lnTo>
                <a:lnTo>
                  <a:pt x="6290" y="38410"/>
                </a:lnTo>
                <a:lnTo>
                  <a:pt x="6290" y="38440"/>
                </a:lnTo>
                <a:lnTo>
                  <a:pt x="6290" y="38450"/>
                </a:lnTo>
                <a:lnTo>
                  <a:pt x="6270" y="38450"/>
                </a:lnTo>
                <a:lnTo>
                  <a:pt x="6250" y="38440"/>
                </a:lnTo>
                <a:lnTo>
                  <a:pt x="6210" y="38440"/>
                </a:lnTo>
                <a:lnTo>
                  <a:pt x="6180" y="38430"/>
                </a:lnTo>
                <a:lnTo>
                  <a:pt x="6160" y="38430"/>
                </a:lnTo>
                <a:lnTo>
                  <a:pt x="6140" y="38430"/>
                </a:lnTo>
                <a:lnTo>
                  <a:pt x="6130" y="38430"/>
                </a:lnTo>
                <a:lnTo>
                  <a:pt x="6120" y="38430"/>
                </a:lnTo>
                <a:lnTo>
                  <a:pt x="6090" y="38430"/>
                </a:lnTo>
                <a:lnTo>
                  <a:pt x="6050" y="38440"/>
                </a:lnTo>
                <a:lnTo>
                  <a:pt x="6060" y="38440"/>
                </a:lnTo>
                <a:lnTo>
                  <a:pt x="6050" y="38440"/>
                </a:lnTo>
                <a:lnTo>
                  <a:pt x="6040" y="38450"/>
                </a:lnTo>
                <a:lnTo>
                  <a:pt x="6020" y="38440"/>
                </a:lnTo>
                <a:lnTo>
                  <a:pt x="6010" y="38440"/>
                </a:lnTo>
                <a:lnTo>
                  <a:pt x="5970" y="38420"/>
                </a:lnTo>
                <a:lnTo>
                  <a:pt x="5970" y="38430"/>
                </a:lnTo>
                <a:lnTo>
                  <a:pt x="5970" y="38440"/>
                </a:lnTo>
                <a:lnTo>
                  <a:pt x="5970" y="38450"/>
                </a:lnTo>
                <a:lnTo>
                  <a:pt x="5970" y="38470"/>
                </a:lnTo>
                <a:lnTo>
                  <a:pt x="5980" y="38470"/>
                </a:lnTo>
                <a:lnTo>
                  <a:pt x="5980" y="38480"/>
                </a:lnTo>
                <a:lnTo>
                  <a:pt x="5980" y="38490"/>
                </a:lnTo>
                <a:lnTo>
                  <a:pt x="5990" y="38510"/>
                </a:lnTo>
                <a:lnTo>
                  <a:pt x="5990" y="38520"/>
                </a:lnTo>
                <a:lnTo>
                  <a:pt x="5970" y="38530"/>
                </a:lnTo>
                <a:lnTo>
                  <a:pt x="5960" y="38530"/>
                </a:lnTo>
                <a:lnTo>
                  <a:pt x="5890" y="38630"/>
                </a:lnTo>
                <a:lnTo>
                  <a:pt x="5880" y="38640"/>
                </a:lnTo>
                <a:lnTo>
                  <a:pt x="5880" y="38650"/>
                </a:lnTo>
                <a:lnTo>
                  <a:pt x="5870" y="38660"/>
                </a:lnTo>
                <a:lnTo>
                  <a:pt x="5810" y="38720"/>
                </a:lnTo>
                <a:lnTo>
                  <a:pt x="5790" y="38730"/>
                </a:lnTo>
                <a:lnTo>
                  <a:pt x="5750" y="38800"/>
                </a:lnTo>
                <a:lnTo>
                  <a:pt x="5690" y="38890"/>
                </a:lnTo>
                <a:lnTo>
                  <a:pt x="5660" y="38940"/>
                </a:lnTo>
                <a:lnTo>
                  <a:pt x="5640" y="39040"/>
                </a:lnTo>
                <a:lnTo>
                  <a:pt x="5670" y="39070"/>
                </a:lnTo>
                <a:lnTo>
                  <a:pt x="5670" y="39080"/>
                </a:lnTo>
                <a:lnTo>
                  <a:pt x="5640" y="39050"/>
                </a:lnTo>
                <a:lnTo>
                  <a:pt x="5610" y="39210"/>
                </a:lnTo>
                <a:lnTo>
                  <a:pt x="5600" y="39260"/>
                </a:lnTo>
                <a:lnTo>
                  <a:pt x="5620" y="39330"/>
                </a:lnTo>
                <a:lnTo>
                  <a:pt x="5630" y="39390"/>
                </a:lnTo>
                <a:lnTo>
                  <a:pt x="5670" y="39590"/>
                </a:lnTo>
                <a:lnTo>
                  <a:pt x="5670" y="39620"/>
                </a:lnTo>
                <a:lnTo>
                  <a:pt x="5540" y="39660"/>
                </a:lnTo>
                <a:lnTo>
                  <a:pt x="5400" y="39700"/>
                </a:lnTo>
                <a:lnTo>
                  <a:pt x="5400" y="39720"/>
                </a:lnTo>
                <a:lnTo>
                  <a:pt x="5410" y="39720"/>
                </a:lnTo>
                <a:lnTo>
                  <a:pt x="5410" y="39730"/>
                </a:lnTo>
                <a:lnTo>
                  <a:pt x="5420" y="39750"/>
                </a:lnTo>
                <a:lnTo>
                  <a:pt x="5420" y="39760"/>
                </a:lnTo>
                <a:lnTo>
                  <a:pt x="5410" y="39760"/>
                </a:lnTo>
                <a:lnTo>
                  <a:pt x="5410" y="39770"/>
                </a:lnTo>
                <a:lnTo>
                  <a:pt x="5400" y="39770"/>
                </a:lnTo>
                <a:lnTo>
                  <a:pt x="5380" y="39780"/>
                </a:lnTo>
                <a:lnTo>
                  <a:pt x="5370" y="39780"/>
                </a:lnTo>
                <a:lnTo>
                  <a:pt x="5360" y="39770"/>
                </a:lnTo>
                <a:lnTo>
                  <a:pt x="5350" y="39760"/>
                </a:lnTo>
                <a:lnTo>
                  <a:pt x="5340" y="39760"/>
                </a:lnTo>
                <a:lnTo>
                  <a:pt x="5330" y="39760"/>
                </a:lnTo>
                <a:lnTo>
                  <a:pt x="5330" y="39750"/>
                </a:lnTo>
                <a:lnTo>
                  <a:pt x="5320" y="39750"/>
                </a:lnTo>
                <a:lnTo>
                  <a:pt x="5320" y="39740"/>
                </a:lnTo>
                <a:lnTo>
                  <a:pt x="5310" y="39740"/>
                </a:lnTo>
                <a:lnTo>
                  <a:pt x="5310" y="39730"/>
                </a:lnTo>
                <a:lnTo>
                  <a:pt x="5300" y="39730"/>
                </a:lnTo>
                <a:lnTo>
                  <a:pt x="5290" y="39730"/>
                </a:lnTo>
                <a:lnTo>
                  <a:pt x="5280" y="39720"/>
                </a:lnTo>
                <a:lnTo>
                  <a:pt x="5270" y="39720"/>
                </a:lnTo>
                <a:lnTo>
                  <a:pt x="5260" y="39720"/>
                </a:lnTo>
                <a:lnTo>
                  <a:pt x="5250" y="39720"/>
                </a:lnTo>
                <a:lnTo>
                  <a:pt x="5230" y="39720"/>
                </a:lnTo>
                <a:lnTo>
                  <a:pt x="5210" y="39720"/>
                </a:lnTo>
                <a:lnTo>
                  <a:pt x="5200" y="39710"/>
                </a:lnTo>
                <a:lnTo>
                  <a:pt x="5190" y="39710"/>
                </a:lnTo>
                <a:lnTo>
                  <a:pt x="5180" y="39710"/>
                </a:lnTo>
                <a:lnTo>
                  <a:pt x="5170" y="39710"/>
                </a:lnTo>
                <a:lnTo>
                  <a:pt x="5160" y="39710"/>
                </a:lnTo>
                <a:lnTo>
                  <a:pt x="5150" y="39720"/>
                </a:lnTo>
                <a:lnTo>
                  <a:pt x="5150" y="39730"/>
                </a:lnTo>
                <a:lnTo>
                  <a:pt x="5150" y="39740"/>
                </a:lnTo>
                <a:lnTo>
                  <a:pt x="5150" y="39750"/>
                </a:lnTo>
                <a:lnTo>
                  <a:pt x="5150" y="39760"/>
                </a:lnTo>
                <a:lnTo>
                  <a:pt x="5150" y="39770"/>
                </a:lnTo>
                <a:lnTo>
                  <a:pt x="5140" y="39770"/>
                </a:lnTo>
                <a:lnTo>
                  <a:pt x="5130" y="39770"/>
                </a:lnTo>
                <a:lnTo>
                  <a:pt x="5130" y="39790"/>
                </a:lnTo>
                <a:lnTo>
                  <a:pt x="5140" y="39790"/>
                </a:lnTo>
                <a:lnTo>
                  <a:pt x="5170" y="39890"/>
                </a:lnTo>
                <a:lnTo>
                  <a:pt x="5170" y="39910"/>
                </a:lnTo>
                <a:lnTo>
                  <a:pt x="5120" y="39930"/>
                </a:lnTo>
                <a:lnTo>
                  <a:pt x="5140" y="39990"/>
                </a:lnTo>
                <a:lnTo>
                  <a:pt x="5140" y="40000"/>
                </a:lnTo>
                <a:lnTo>
                  <a:pt x="5080" y="40010"/>
                </a:lnTo>
                <a:lnTo>
                  <a:pt x="5060" y="40010"/>
                </a:lnTo>
                <a:lnTo>
                  <a:pt x="5040" y="40010"/>
                </a:lnTo>
                <a:lnTo>
                  <a:pt x="5010" y="4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