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Krāslavas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Krāslavas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79990" y="54370"/>
                </a:moveTo>
                <a:lnTo>
                  <a:pt x="79990" y="54360"/>
                </a:lnTo>
                <a:lnTo>
                  <a:pt x="79990" y="54350"/>
                </a:lnTo>
                <a:lnTo>
                  <a:pt x="79990" y="54340"/>
                </a:lnTo>
                <a:lnTo>
                  <a:pt x="79980" y="54330"/>
                </a:lnTo>
                <a:lnTo>
                  <a:pt x="79950" y="54330"/>
                </a:lnTo>
                <a:lnTo>
                  <a:pt x="79910" y="54310"/>
                </a:lnTo>
                <a:lnTo>
                  <a:pt x="79900" y="54310"/>
                </a:lnTo>
                <a:lnTo>
                  <a:pt x="79920" y="54280"/>
                </a:lnTo>
                <a:lnTo>
                  <a:pt x="79930" y="54280"/>
                </a:lnTo>
                <a:lnTo>
                  <a:pt x="79920" y="54270"/>
                </a:lnTo>
                <a:lnTo>
                  <a:pt x="79910" y="54260"/>
                </a:lnTo>
                <a:lnTo>
                  <a:pt x="79900" y="54260"/>
                </a:lnTo>
                <a:lnTo>
                  <a:pt x="79900" y="54250"/>
                </a:lnTo>
                <a:lnTo>
                  <a:pt x="79890" y="54250"/>
                </a:lnTo>
                <a:lnTo>
                  <a:pt x="79880" y="54240"/>
                </a:lnTo>
                <a:lnTo>
                  <a:pt x="79900" y="54120"/>
                </a:lnTo>
                <a:lnTo>
                  <a:pt x="79920" y="54120"/>
                </a:lnTo>
                <a:lnTo>
                  <a:pt x="79940" y="54110"/>
                </a:lnTo>
                <a:lnTo>
                  <a:pt x="79960" y="54110"/>
                </a:lnTo>
                <a:lnTo>
                  <a:pt x="79980" y="54060"/>
                </a:lnTo>
                <a:lnTo>
                  <a:pt x="79980" y="54050"/>
                </a:lnTo>
                <a:lnTo>
                  <a:pt x="79990" y="54030"/>
                </a:lnTo>
                <a:lnTo>
                  <a:pt x="79990" y="54020"/>
                </a:lnTo>
                <a:lnTo>
                  <a:pt x="80000" y="54020"/>
                </a:lnTo>
                <a:lnTo>
                  <a:pt x="80000" y="54010"/>
                </a:lnTo>
                <a:lnTo>
                  <a:pt x="80000" y="54000"/>
                </a:lnTo>
                <a:lnTo>
                  <a:pt x="80000" y="53990"/>
                </a:lnTo>
                <a:lnTo>
                  <a:pt x="79990" y="53980"/>
                </a:lnTo>
                <a:lnTo>
                  <a:pt x="79990" y="53970"/>
                </a:lnTo>
                <a:lnTo>
                  <a:pt x="79980" y="53970"/>
                </a:lnTo>
                <a:lnTo>
                  <a:pt x="79970" y="53970"/>
                </a:lnTo>
                <a:lnTo>
                  <a:pt x="79960" y="53960"/>
                </a:lnTo>
                <a:lnTo>
                  <a:pt x="79940" y="53960"/>
                </a:lnTo>
                <a:lnTo>
                  <a:pt x="79940" y="53950"/>
                </a:lnTo>
                <a:lnTo>
                  <a:pt x="79940" y="53940"/>
                </a:lnTo>
                <a:lnTo>
                  <a:pt x="79930" y="53930"/>
                </a:lnTo>
                <a:lnTo>
                  <a:pt x="79920" y="53910"/>
                </a:lnTo>
                <a:lnTo>
                  <a:pt x="79940" y="53890"/>
                </a:lnTo>
                <a:lnTo>
                  <a:pt x="79960" y="53860"/>
                </a:lnTo>
                <a:lnTo>
                  <a:pt x="79970" y="53840"/>
                </a:lnTo>
                <a:lnTo>
                  <a:pt x="79980" y="53830"/>
                </a:lnTo>
                <a:lnTo>
                  <a:pt x="80000" y="53810"/>
                </a:lnTo>
                <a:lnTo>
                  <a:pt x="80000" y="53790"/>
                </a:lnTo>
                <a:lnTo>
                  <a:pt x="80000" y="53780"/>
                </a:lnTo>
                <a:lnTo>
                  <a:pt x="80000" y="53770"/>
                </a:lnTo>
                <a:lnTo>
                  <a:pt x="80000" y="53760"/>
                </a:lnTo>
                <a:lnTo>
                  <a:pt x="80010" y="53750"/>
                </a:lnTo>
                <a:lnTo>
                  <a:pt x="80010" y="53730"/>
                </a:lnTo>
                <a:lnTo>
                  <a:pt x="80010" y="53720"/>
                </a:lnTo>
                <a:lnTo>
                  <a:pt x="80010" y="53700"/>
                </a:lnTo>
                <a:lnTo>
                  <a:pt x="80000" y="53670"/>
                </a:lnTo>
                <a:lnTo>
                  <a:pt x="80000" y="53660"/>
                </a:lnTo>
                <a:lnTo>
                  <a:pt x="80000" y="53650"/>
                </a:lnTo>
                <a:lnTo>
                  <a:pt x="80000" y="53640"/>
                </a:lnTo>
                <a:lnTo>
                  <a:pt x="80000" y="53630"/>
                </a:lnTo>
                <a:lnTo>
                  <a:pt x="80000" y="53620"/>
                </a:lnTo>
                <a:lnTo>
                  <a:pt x="80000" y="53600"/>
                </a:lnTo>
                <a:lnTo>
                  <a:pt x="80010" y="53570"/>
                </a:lnTo>
                <a:lnTo>
                  <a:pt x="80000" y="53540"/>
                </a:lnTo>
                <a:lnTo>
                  <a:pt x="80000" y="53510"/>
                </a:lnTo>
                <a:lnTo>
                  <a:pt x="80000" y="53500"/>
                </a:lnTo>
                <a:lnTo>
                  <a:pt x="80000" y="53490"/>
                </a:lnTo>
                <a:lnTo>
                  <a:pt x="80000" y="53460"/>
                </a:lnTo>
                <a:lnTo>
                  <a:pt x="80000" y="53450"/>
                </a:lnTo>
                <a:lnTo>
                  <a:pt x="80000" y="53440"/>
                </a:lnTo>
                <a:lnTo>
                  <a:pt x="80000" y="53430"/>
                </a:lnTo>
                <a:lnTo>
                  <a:pt x="80000" y="53420"/>
                </a:lnTo>
                <a:lnTo>
                  <a:pt x="79990" y="53420"/>
                </a:lnTo>
                <a:lnTo>
                  <a:pt x="79930" y="53410"/>
                </a:lnTo>
                <a:lnTo>
                  <a:pt x="79870" y="53400"/>
                </a:lnTo>
                <a:lnTo>
                  <a:pt x="79820" y="53400"/>
                </a:lnTo>
                <a:lnTo>
                  <a:pt x="79810" y="53400"/>
                </a:lnTo>
                <a:lnTo>
                  <a:pt x="79790" y="53400"/>
                </a:lnTo>
                <a:lnTo>
                  <a:pt x="79740" y="53410"/>
                </a:lnTo>
                <a:lnTo>
                  <a:pt x="79680" y="53430"/>
                </a:lnTo>
                <a:lnTo>
                  <a:pt x="79640" y="53430"/>
                </a:lnTo>
                <a:lnTo>
                  <a:pt x="79580" y="53430"/>
                </a:lnTo>
                <a:lnTo>
                  <a:pt x="79530" y="53420"/>
                </a:lnTo>
                <a:lnTo>
                  <a:pt x="79480" y="53420"/>
                </a:lnTo>
                <a:lnTo>
                  <a:pt x="79440" y="53410"/>
                </a:lnTo>
                <a:lnTo>
                  <a:pt x="79410" y="53400"/>
                </a:lnTo>
                <a:lnTo>
                  <a:pt x="79390" y="53390"/>
                </a:lnTo>
                <a:lnTo>
                  <a:pt x="79370" y="53380"/>
                </a:lnTo>
                <a:lnTo>
                  <a:pt x="79360" y="53360"/>
                </a:lnTo>
                <a:lnTo>
                  <a:pt x="79340" y="53340"/>
                </a:lnTo>
                <a:lnTo>
                  <a:pt x="79330" y="53310"/>
                </a:lnTo>
                <a:lnTo>
                  <a:pt x="79330" y="53300"/>
                </a:lnTo>
                <a:lnTo>
                  <a:pt x="79330" y="53280"/>
                </a:lnTo>
                <a:lnTo>
                  <a:pt x="79330" y="53260"/>
                </a:lnTo>
                <a:lnTo>
                  <a:pt x="79330" y="53250"/>
                </a:lnTo>
                <a:lnTo>
                  <a:pt x="79350" y="53210"/>
                </a:lnTo>
                <a:lnTo>
                  <a:pt x="79370" y="53180"/>
                </a:lnTo>
                <a:lnTo>
                  <a:pt x="79380" y="53160"/>
                </a:lnTo>
                <a:lnTo>
                  <a:pt x="79380" y="53150"/>
                </a:lnTo>
                <a:lnTo>
                  <a:pt x="79380" y="53130"/>
                </a:lnTo>
                <a:lnTo>
                  <a:pt x="79370" y="53110"/>
                </a:lnTo>
                <a:lnTo>
                  <a:pt x="79330" y="53050"/>
                </a:lnTo>
                <a:lnTo>
                  <a:pt x="79310" y="53020"/>
                </a:lnTo>
                <a:lnTo>
                  <a:pt x="79310" y="53000"/>
                </a:lnTo>
                <a:lnTo>
                  <a:pt x="79300" y="52990"/>
                </a:lnTo>
                <a:lnTo>
                  <a:pt x="79300" y="52980"/>
                </a:lnTo>
                <a:lnTo>
                  <a:pt x="79300" y="52960"/>
                </a:lnTo>
                <a:lnTo>
                  <a:pt x="79300" y="52950"/>
                </a:lnTo>
                <a:lnTo>
                  <a:pt x="79310" y="52940"/>
                </a:lnTo>
                <a:lnTo>
                  <a:pt x="79310" y="52930"/>
                </a:lnTo>
                <a:lnTo>
                  <a:pt x="79310" y="52910"/>
                </a:lnTo>
                <a:lnTo>
                  <a:pt x="79340" y="52840"/>
                </a:lnTo>
                <a:lnTo>
                  <a:pt x="79350" y="52770"/>
                </a:lnTo>
                <a:lnTo>
                  <a:pt x="79360" y="52650"/>
                </a:lnTo>
                <a:lnTo>
                  <a:pt x="79360" y="52600"/>
                </a:lnTo>
                <a:lnTo>
                  <a:pt x="79360" y="52560"/>
                </a:lnTo>
                <a:lnTo>
                  <a:pt x="79380" y="52560"/>
                </a:lnTo>
                <a:lnTo>
                  <a:pt x="79380" y="52550"/>
                </a:lnTo>
                <a:lnTo>
                  <a:pt x="79390" y="52550"/>
                </a:lnTo>
                <a:lnTo>
                  <a:pt x="79400" y="52550"/>
                </a:lnTo>
                <a:lnTo>
                  <a:pt x="79400" y="52540"/>
                </a:lnTo>
                <a:lnTo>
                  <a:pt x="79410" y="52540"/>
                </a:lnTo>
                <a:lnTo>
                  <a:pt x="79410" y="52530"/>
                </a:lnTo>
                <a:lnTo>
                  <a:pt x="79420" y="52530"/>
                </a:lnTo>
                <a:lnTo>
                  <a:pt x="79430" y="52530"/>
                </a:lnTo>
                <a:lnTo>
                  <a:pt x="79430" y="52520"/>
                </a:lnTo>
                <a:lnTo>
                  <a:pt x="79440" y="52520"/>
                </a:lnTo>
                <a:lnTo>
                  <a:pt x="79450" y="52520"/>
                </a:lnTo>
                <a:lnTo>
                  <a:pt x="79450" y="52510"/>
                </a:lnTo>
                <a:lnTo>
                  <a:pt x="79460" y="52510"/>
                </a:lnTo>
                <a:lnTo>
                  <a:pt x="79470" y="52510"/>
                </a:lnTo>
                <a:lnTo>
                  <a:pt x="79480" y="52500"/>
                </a:lnTo>
                <a:lnTo>
                  <a:pt x="79490" y="52490"/>
                </a:lnTo>
                <a:lnTo>
                  <a:pt x="79500" y="52490"/>
                </a:lnTo>
                <a:lnTo>
                  <a:pt x="79510" y="52490"/>
                </a:lnTo>
                <a:lnTo>
                  <a:pt x="79510" y="52480"/>
                </a:lnTo>
                <a:lnTo>
                  <a:pt x="79520" y="52480"/>
                </a:lnTo>
                <a:lnTo>
                  <a:pt x="79520" y="52470"/>
                </a:lnTo>
                <a:lnTo>
                  <a:pt x="79530" y="52470"/>
                </a:lnTo>
                <a:lnTo>
                  <a:pt x="79530" y="52460"/>
                </a:lnTo>
                <a:lnTo>
                  <a:pt x="79540" y="52460"/>
                </a:lnTo>
                <a:lnTo>
                  <a:pt x="79550" y="52460"/>
                </a:lnTo>
                <a:lnTo>
                  <a:pt x="79550" y="52450"/>
                </a:lnTo>
                <a:lnTo>
                  <a:pt x="79550" y="52440"/>
                </a:lnTo>
                <a:lnTo>
                  <a:pt x="79550" y="52430"/>
                </a:lnTo>
                <a:lnTo>
                  <a:pt x="79550" y="52420"/>
                </a:lnTo>
                <a:lnTo>
                  <a:pt x="79550" y="52400"/>
                </a:lnTo>
                <a:lnTo>
                  <a:pt x="79550" y="52390"/>
                </a:lnTo>
                <a:lnTo>
                  <a:pt x="79550" y="52380"/>
                </a:lnTo>
                <a:lnTo>
                  <a:pt x="79560" y="52360"/>
                </a:lnTo>
                <a:lnTo>
                  <a:pt x="79560" y="52350"/>
                </a:lnTo>
                <a:lnTo>
                  <a:pt x="79560" y="52300"/>
                </a:lnTo>
                <a:lnTo>
                  <a:pt x="79620" y="52250"/>
                </a:lnTo>
                <a:lnTo>
                  <a:pt x="79660" y="52220"/>
                </a:lnTo>
                <a:lnTo>
                  <a:pt x="79690" y="52190"/>
                </a:lnTo>
                <a:lnTo>
                  <a:pt x="79680" y="52190"/>
                </a:lnTo>
                <a:lnTo>
                  <a:pt x="79670" y="52180"/>
                </a:lnTo>
                <a:lnTo>
                  <a:pt x="79660" y="52180"/>
                </a:lnTo>
                <a:lnTo>
                  <a:pt x="79650" y="52170"/>
                </a:lnTo>
                <a:lnTo>
                  <a:pt x="79600" y="52130"/>
                </a:lnTo>
                <a:lnTo>
                  <a:pt x="79590" y="52110"/>
                </a:lnTo>
                <a:lnTo>
                  <a:pt x="79580" y="52110"/>
                </a:lnTo>
                <a:lnTo>
                  <a:pt x="79570" y="52100"/>
                </a:lnTo>
                <a:lnTo>
                  <a:pt x="79570" y="52090"/>
                </a:lnTo>
                <a:lnTo>
                  <a:pt x="79480" y="52020"/>
                </a:lnTo>
                <a:lnTo>
                  <a:pt x="79460" y="52020"/>
                </a:lnTo>
                <a:lnTo>
                  <a:pt x="79450" y="52020"/>
                </a:lnTo>
                <a:lnTo>
                  <a:pt x="79410" y="52020"/>
                </a:lnTo>
                <a:lnTo>
                  <a:pt x="79400" y="52020"/>
                </a:lnTo>
                <a:lnTo>
                  <a:pt x="79400" y="52010"/>
                </a:lnTo>
                <a:lnTo>
                  <a:pt x="79400" y="52000"/>
                </a:lnTo>
                <a:lnTo>
                  <a:pt x="79400" y="51990"/>
                </a:lnTo>
                <a:lnTo>
                  <a:pt x="79390" y="51980"/>
                </a:lnTo>
                <a:lnTo>
                  <a:pt x="79390" y="51960"/>
                </a:lnTo>
                <a:lnTo>
                  <a:pt x="79380" y="51950"/>
                </a:lnTo>
                <a:lnTo>
                  <a:pt x="79380" y="51920"/>
                </a:lnTo>
                <a:lnTo>
                  <a:pt x="79380" y="51900"/>
                </a:lnTo>
                <a:lnTo>
                  <a:pt x="79380" y="51890"/>
                </a:lnTo>
                <a:lnTo>
                  <a:pt x="79370" y="51880"/>
                </a:lnTo>
                <a:lnTo>
                  <a:pt x="79380" y="51880"/>
                </a:lnTo>
                <a:lnTo>
                  <a:pt x="79390" y="51880"/>
                </a:lnTo>
                <a:lnTo>
                  <a:pt x="79390" y="51850"/>
                </a:lnTo>
                <a:lnTo>
                  <a:pt x="79400" y="51850"/>
                </a:lnTo>
                <a:lnTo>
                  <a:pt x="79410" y="51860"/>
                </a:lnTo>
                <a:lnTo>
                  <a:pt x="79420" y="51850"/>
                </a:lnTo>
                <a:lnTo>
                  <a:pt x="79420" y="51840"/>
                </a:lnTo>
                <a:lnTo>
                  <a:pt x="79430" y="51830"/>
                </a:lnTo>
                <a:lnTo>
                  <a:pt x="79430" y="51820"/>
                </a:lnTo>
                <a:lnTo>
                  <a:pt x="79440" y="51820"/>
                </a:lnTo>
                <a:lnTo>
                  <a:pt x="79450" y="51810"/>
                </a:lnTo>
                <a:lnTo>
                  <a:pt x="79460" y="51800"/>
                </a:lnTo>
                <a:lnTo>
                  <a:pt x="79470" y="51790"/>
                </a:lnTo>
                <a:lnTo>
                  <a:pt x="79480" y="51790"/>
                </a:lnTo>
                <a:lnTo>
                  <a:pt x="79480" y="51780"/>
                </a:lnTo>
                <a:lnTo>
                  <a:pt x="79490" y="51770"/>
                </a:lnTo>
                <a:lnTo>
                  <a:pt x="79490" y="51760"/>
                </a:lnTo>
                <a:lnTo>
                  <a:pt x="79490" y="51750"/>
                </a:lnTo>
                <a:lnTo>
                  <a:pt x="79500" y="51740"/>
                </a:lnTo>
                <a:lnTo>
                  <a:pt x="79500" y="51730"/>
                </a:lnTo>
                <a:lnTo>
                  <a:pt x="79510" y="51730"/>
                </a:lnTo>
                <a:lnTo>
                  <a:pt x="79510" y="51720"/>
                </a:lnTo>
                <a:lnTo>
                  <a:pt x="79520" y="51710"/>
                </a:lnTo>
                <a:lnTo>
                  <a:pt x="79520" y="51700"/>
                </a:lnTo>
                <a:lnTo>
                  <a:pt x="79530" y="51700"/>
                </a:lnTo>
                <a:lnTo>
                  <a:pt x="79530" y="51690"/>
                </a:lnTo>
                <a:lnTo>
                  <a:pt x="79540" y="51690"/>
                </a:lnTo>
                <a:lnTo>
                  <a:pt x="79540" y="51680"/>
                </a:lnTo>
                <a:lnTo>
                  <a:pt x="79550" y="51680"/>
                </a:lnTo>
                <a:lnTo>
                  <a:pt x="79610" y="51670"/>
                </a:lnTo>
                <a:lnTo>
                  <a:pt x="79620" y="51670"/>
                </a:lnTo>
                <a:lnTo>
                  <a:pt x="79630" y="51670"/>
                </a:lnTo>
                <a:lnTo>
                  <a:pt x="79630" y="51660"/>
                </a:lnTo>
                <a:lnTo>
                  <a:pt x="79650" y="51660"/>
                </a:lnTo>
                <a:lnTo>
                  <a:pt x="79700" y="51680"/>
                </a:lnTo>
                <a:lnTo>
                  <a:pt x="79710" y="51680"/>
                </a:lnTo>
                <a:lnTo>
                  <a:pt x="79710" y="51670"/>
                </a:lnTo>
                <a:lnTo>
                  <a:pt x="79720" y="51670"/>
                </a:lnTo>
                <a:lnTo>
                  <a:pt x="79730" y="51660"/>
                </a:lnTo>
                <a:lnTo>
                  <a:pt x="79740" y="51650"/>
                </a:lnTo>
                <a:lnTo>
                  <a:pt x="79750" y="51640"/>
                </a:lnTo>
                <a:lnTo>
                  <a:pt x="79760" y="51630"/>
                </a:lnTo>
                <a:lnTo>
                  <a:pt x="79760" y="51620"/>
                </a:lnTo>
                <a:lnTo>
                  <a:pt x="79760" y="51610"/>
                </a:lnTo>
                <a:lnTo>
                  <a:pt x="79760" y="51600"/>
                </a:lnTo>
                <a:lnTo>
                  <a:pt x="79770" y="51600"/>
                </a:lnTo>
                <a:lnTo>
                  <a:pt x="79770" y="51590"/>
                </a:lnTo>
                <a:lnTo>
                  <a:pt x="79770" y="51580"/>
                </a:lnTo>
                <a:lnTo>
                  <a:pt x="79770" y="51570"/>
                </a:lnTo>
                <a:lnTo>
                  <a:pt x="79780" y="51560"/>
                </a:lnTo>
                <a:lnTo>
                  <a:pt x="79790" y="51560"/>
                </a:lnTo>
                <a:lnTo>
                  <a:pt x="79800" y="51550"/>
                </a:lnTo>
                <a:lnTo>
                  <a:pt x="79810" y="51540"/>
                </a:lnTo>
                <a:lnTo>
                  <a:pt x="79800" y="51540"/>
                </a:lnTo>
                <a:lnTo>
                  <a:pt x="79790" y="51540"/>
                </a:lnTo>
                <a:lnTo>
                  <a:pt x="79790" y="51530"/>
                </a:lnTo>
                <a:lnTo>
                  <a:pt x="79790" y="51520"/>
                </a:lnTo>
                <a:lnTo>
                  <a:pt x="79770" y="51520"/>
                </a:lnTo>
                <a:lnTo>
                  <a:pt x="79760" y="51520"/>
                </a:lnTo>
                <a:lnTo>
                  <a:pt x="79750" y="51510"/>
                </a:lnTo>
                <a:lnTo>
                  <a:pt x="79750" y="51500"/>
                </a:lnTo>
                <a:lnTo>
                  <a:pt x="79740" y="51490"/>
                </a:lnTo>
                <a:lnTo>
                  <a:pt x="79750" y="51480"/>
                </a:lnTo>
                <a:lnTo>
                  <a:pt x="79750" y="51470"/>
                </a:lnTo>
                <a:lnTo>
                  <a:pt x="79750" y="51460"/>
                </a:lnTo>
                <a:lnTo>
                  <a:pt x="79740" y="51450"/>
                </a:lnTo>
                <a:lnTo>
                  <a:pt x="79730" y="51440"/>
                </a:lnTo>
                <a:lnTo>
                  <a:pt x="79720" y="51440"/>
                </a:lnTo>
                <a:lnTo>
                  <a:pt x="79720" y="51430"/>
                </a:lnTo>
                <a:lnTo>
                  <a:pt x="79710" y="51430"/>
                </a:lnTo>
                <a:lnTo>
                  <a:pt x="79710" y="51420"/>
                </a:lnTo>
                <a:lnTo>
                  <a:pt x="79700" y="51410"/>
                </a:lnTo>
                <a:lnTo>
                  <a:pt x="79700" y="51400"/>
                </a:lnTo>
                <a:lnTo>
                  <a:pt x="79690" y="51380"/>
                </a:lnTo>
                <a:lnTo>
                  <a:pt x="79690" y="51370"/>
                </a:lnTo>
                <a:lnTo>
                  <a:pt x="79680" y="51360"/>
                </a:lnTo>
                <a:lnTo>
                  <a:pt x="79680" y="51350"/>
                </a:lnTo>
                <a:lnTo>
                  <a:pt x="79670" y="51340"/>
                </a:lnTo>
                <a:lnTo>
                  <a:pt x="79650" y="51350"/>
                </a:lnTo>
                <a:lnTo>
                  <a:pt x="79630" y="51370"/>
                </a:lnTo>
                <a:lnTo>
                  <a:pt x="79620" y="51360"/>
                </a:lnTo>
                <a:lnTo>
                  <a:pt x="79610" y="51360"/>
                </a:lnTo>
                <a:lnTo>
                  <a:pt x="79610" y="51350"/>
                </a:lnTo>
                <a:lnTo>
                  <a:pt x="79590" y="51350"/>
                </a:lnTo>
                <a:lnTo>
                  <a:pt x="79580" y="51340"/>
                </a:lnTo>
                <a:lnTo>
                  <a:pt x="79540" y="51340"/>
                </a:lnTo>
                <a:lnTo>
                  <a:pt x="79530" y="51340"/>
                </a:lnTo>
                <a:lnTo>
                  <a:pt x="79510" y="51320"/>
                </a:lnTo>
                <a:lnTo>
                  <a:pt x="79500" y="51310"/>
                </a:lnTo>
                <a:lnTo>
                  <a:pt x="79480" y="51280"/>
                </a:lnTo>
                <a:lnTo>
                  <a:pt x="79480" y="51270"/>
                </a:lnTo>
                <a:lnTo>
                  <a:pt x="79490" y="51260"/>
                </a:lnTo>
                <a:lnTo>
                  <a:pt x="79500" y="51250"/>
                </a:lnTo>
                <a:lnTo>
                  <a:pt x="79500" y="51240"/>
                </a:lnTo>
                <a:lnTo>
                  <a:pt x="79490" y="51230"/>
                </a:lnTo>
                <a:lnTo>
                  <a:pt x="79500" y="51200"/>
                </a:lnTo>
                <a:lnTo>
                  <a:pt x="79480" y="51180"/>
                </a:lnTo>
                <a:lnTo>
                  <a:pt x="79460" y="51150"/>
                </a:lnTo>
                <a:lnTo>
                  <a:pt x="79460" y="51140"/>
                </a:lnTo>
                <a:lnTo>
                  <a:pt x="79460" y="51120"/>
                </a:lnTo>
                <a:lnTo>
                  <a:pt x="79450" y="51120"/>
                </a:lnTo>
                <a:lnTo>
                  <a:pt x="79440" y="51080"/>
                </a:lnTo>
                <a:lnTo>
                  <a:pt x="79430" y="51070"/>
                </a:lnTo>
                <a:lnTo>
                  <a:pt x="79420" y="51060"/>
                </a:lnTo>
                <a:lnTo>
                  <a:pt x="79420" y="51050"/>
                </a:lnTo>
                <a:lnTo>
                  <a:pt x="79430" y="51030"/>
                </a:lnTo>
                <a:lnTo>
                  <a:pt x="79440" y="51020"/>
                </a:lnTo>
                <a:lnTo>
                  <a:pt x="79430" y="51010"/>
                </a:lnTo>
                <a:lnTo>
                  <a:pt x="79440" y="51010"/>
                </a:lnTo>
                <a:lnTo>
                  <a:pt x="79450" y="50990"/>
                </a:lnTo>
                <a:lnTo>
                  <a:pt x="79460" y="50980"/>
                </a:lnTo>
                <a:lnTo>
                  <a:pt x="79450" y="50980"/>
                </a:lnTo>
                <a:lnTo>
                  <a:pt x="79440" y="50940"/>
                </a:lnTo>
                <a:lnTo>
                  <a:pt x="79420" y="50950"/>
                </a:lnTo>
                <a:lnTo>
                  <a:pt x="79400" y="50920"/>
                </a:lnTo>
                <a:lnTo>
                  <a:pt x="79410" y="50910"/>
                </a:lnTo>
                <a:lnTo>
                  <a:pt x="79430" y="50920"/>
                </a:lnTo>
                <a:lnTo>
                  <a:pt x="79450" y="50900"/>
                </a:lnTo>
                <a:lnTo>
                  <a:pt x="79430" y="50890"/>
                </a:lnTo>
                <a:lnTo>
                  <a:pt x="79410" y="50870"/>
                </a:lnTo>
                <a:lnTo>
                  <a:pt x="79410" y="50860"/>
                </a:lnTo>
                <a:lnTo>
                  <a:pt x="79400" y="50840"/>
                </a:lnTo>
                <a:lnTo>
                  <a:pt x="79390" y="50830"/>
                </a:lnTo>
                <a:lnTo>
                  <a:pt x="79390" y="50820"/>
                </a:lnTo>
                <a:lnTo>
                  <a:pt x="79390" y="50810"/>
                </a:lnTo>
                <a:lnTo>
                  <a:pt x="79400" y="50800"/>
                </a:lnTo>
                <a:lnTo>
                  <a:pt x="79400" y="50790"/>
                </a:lnTo>
                <a:lnTo>
                  <a:pt x="79420" y="50750"/>
                </a:lnTo>
                <a:lnTo>
                  <a:pt x="79420" y="50740"/>
                </a:lnTo>
                <a:lnTo>
                  <a:pt x="79430" y="50720"/>
                </a:lnTo>
                <a:lnTo>
                  <a:pt x="79430" y="50700"/>
                </a:lnTo>
                <a:lnTo>
                  <a:pt x="79440" y="50680"/>
                </a:lnTo>
                <a:lnTo>
                  <a:pt x="79450" y="50670"/>
                </a:lnTo>
                <a:lnTo>
                  <a:pt x="79460" y="50660"/>
                </a:lnTo>
                <a:lnTo>
                  <a:pt x="79470" y="50640"/>
                </a:lnTo>
                <a:lnTo>
                  <a:pt x="79480" y="50620"/>
                </a:lnTo>
                <a:lnTo>
                  <a:pt x="79480" y="50600"/>
                </a:lnTo>
                <a:lnTo>
                  <a:pt x="79480" y="50580"/>
                </a:lnTo>
                <a:lnTo>
                  <a:pt x="79470" y="50580"/>
                </a:lnTo>
                <a:lnTo>
                  <a:pt x="79440" y="50560"/>
                </a:lnTo>
                <a:lnTo>
                  <a:pt x="79420" y="50550"/>
                </a:lnTo>
                <a:lnTo>
                  <a:pt x="79400" y="50540"/>
                </a:lnTo>
                <a:lnTo>
                  <a:pt x="79390" y="50540"/>
                </a:lnTo>
                <a:lnTo>
                  <a:pt x="79380" y="50540"/>
                </a:lnTo>
                <a:lnTo>
                  <a:pt x="79380" y="50530"/>
                </a:lnTo>
                <a:lnTo>
                  <a:pt x="79340" y="50530"/>
                </a:lnTo>
                <a:lnTo>
                  <a:pt x="79360" y="50500"/>
                </a:lnTo>
                <a:lnTo>
                  <a:pt x="79340" y="50460"/>
                </a:lnTo>
                <a:lnTo>
                  <a:pt x="79330" y="50450"/>
                </a:lnTo>
                <a:lnTo>
                  <a:pt x="79330" y="50430"/>
                </a:lnTo>
                <a:lnTo>
                  <a:pt x="79350" y="50420"/>
                </a:lnTo>
                <a:lnTo>
                  <a:pt x="79360" y="50420"/>
                </a:lnTo>
                <a:lnTo>
                  <a:pt x="79370" y="50420"/>
                </a:lnTo>
                <a:lnTo>
                  <a:pt x="79380" y="50410"/>
                </a:lnTo>
                <a:lnTo>
                  <a:pt x="79390" y="50410"/>
                </a:lnTo>
                <a:lnTo>
                  <a:pt x="79390" y="50400"/>
                </a:lnTo>
                <a:lnTo>
                  <a:pt x="79390" y="50390"/>
                </a:lnTo>
                <a:lnTo>
                  <a:pt x="79400" y="50390"/>
                </a:lnTo>
                <a:lnTo>
                  <a:pt x="79400" y="50380"/>
                </a:lnTo>
                <a:lnTo>
                  <a:pt x="79410" y="50370"/>
                </a:lnTo>
                <a:lnTo>
                  <a:pt x="79420" y="50370"/>
                </a:lnTo>
                <a:lnTo>
                  <a:pt x="79430" y="50370"/>
                </a:lnTo>
                <a:lnTo>
                  <a:pt x="79440" y="50370"/>
                </a:lnTo>
                <a:lnTo>
                  <a:pt x="79440" y="50380"/>
                </a:lnTo>
                <a:lnTo>
                  <a:pt x="79460" y="50370"/>
                </a:lnTo>
                <a:lnTo>
                  <a:pt x="79490" y="50370"/>
                </a:lnTo>
                <a:lnTo>
                  <a:pt x="79500" y="50380"/>
                </a:lnTo>
                <a:lnTo>
                  <a:pt x="79500" y="50390"/>
                </a:lnTo>
                <a:lnTo>
                  <a:pt x="79500" y="50400"/>
                </a:lnTo>
                <a:lnTo>
                  <a:pt x="79510" y="50400"/>
                </a:lnTo>
                <a:lnTo>
                  <a:pt x="79510" y="50410"/>
                </a:lnTo>
                <a:lnTo>
                  <a:pt x="79520" y="50410"/>
                </a:lnTo>
                <a:lnTo>
                  <a:pt x="79530" y="50400"/>
                </a:lnTo>
                <a:lnTo>
                  <a:pt x="79530" y="50410"/>
                </a:lnTo>
                <a:lnTo>
                  <a:pt x="79540" y="50410"/>
                </a:lnTo>
                <a:lnTo>
                  <a:pt x="79540" y="50420"/>
                </a:lnTo>
                <a:lnTo>
                  <a:pt x="79540" y="50430"/>
                </a:lnTo>
                <a:lnTo>
                  <a:pt x="79590" y="50410"/>
                </a:lnTo>
                <a:lnTo>
                  <a:pt x="79610" y="50360"/>
                </a:lnTo>
                <a:lnTo>
                  <a:pt x="79630" y="50340"/>
                </a:lnTo>
                <a:lnTo>
                  <a:pt x="79630" y="50330"/>
                </a:lnTo>
                <a:lnTo>
                  <a:pt x="79640" y="50320"/>
                </a:lnTo>
                <a:lnTo>
                  <a:pt x="79660" y="50300"/>
                </a:lnTo>
                <a:lnTo>
                  <a:pt x="79680" y="50300"/>
                </a:lnTo>
                <a:lnTo>
                  <a:pt x="79690" y="50320"/>
                </a:lnTo>
                <a:lnTo>
                  <a:pt x="79720" y="50340"/>
                </a:lnTo>
                <a:lnTo>
                  <a:pt x="79740" y="50330"/>
                </a:lnTo>
                <a:lnTo>
                  <a:pt x="79750" y="50320"/>
                </a:lnTo>
                <a:lnTo>
                  <a:pt x="79770" y="50310"/>
                </a:lnTo>
                <a:lnTo>
                  <a:pt x="79790" y="50290"/>
                </a:lnTo>
                <a:lnTo>
                  <a:pt x="79800" y="50290"/>
                </a:lnTo>
                <a:lnTo>
                  <a:pt x="79830" y="50250"/>
                </a:lnTo>
                <a:lnTo>
                  <a:pt x="79820" y="50240"/>
                </a:lnTo>
                <a:lnTo>
                  <a:pt x="79810" y="50230"/>
                </a:lnTo>
                <a:lnTo>
                  <a:pt x="79800" y="50210"/>
                </a:lnTo>
                <a:lnTo>
                  <a:pt x="79790" y="50200"/>
                </a:lnTo>
                <a:lnTo>
                  <a:pt x="79780" y="50190"/>
                </a:lnTo>
                <a:lnTo>
                  <a:pt x="79770" y="50180"/>
                </a:lnTo>
                <a:lnTo>
                  <a:pt x="79760" y="50160"/>
                </a:lnTo>
                <a:lnTo>
                  <a:pt x="79760" y="50150"/>
                </a:lnTo>
                <a:lnTo>
                  <a:pt x="79760" y="50130"/>
                </a:lnTo>
                <a:lnTo>
                  <a:pt x="79760" y="50120"/>
                </a:lnTo>
                <a:lnTo>
                  <a:pt x="79760" y="50090"/>
                </a:lnTo>
                <a:lnTo>
                  <a:pt x="79760" y="50070"/>
                </a:lnTo>
                <a:lnTo>
                  <a:pt x="79760" y="50050"/>
                </a:lnTo>
                <a:lnTo>
                  <a:pt x="79750" y="50030"/>
                </a:lnTo>
                <a:lnTo>
                  <a:pt x="79750" y="50020"/>
                </a:lnTo>
                <a:lnTo>
                  <a:pt x="79760" y="50000"/>
                </a:lnTo>
                <a:lnTo>
                  <a:pt x="79750" y="49980"/>
                </a:lnTo>
                <a:lnTo>
                  <a:pt x="79750" y="49970"/>
                </a:lnTo>
                <a:lnTo>
                  <a:pt x="79750" y="49960"/>
                </a:lnTo>
                <a:lnTo>
                  <a:pt x="79750" y="49950"/>
                </a:lnTo>
                <a:lnTo>
                  <a:pt x="79760" y="49950"/>
                </a:lnTo>
                <a:lnTo>
                  <a:pt x="79760" y="49940"/>
                </a:lnTo>
                <a:lnTo>
                  <a:pt x="79720" y="49890"/>
                </a:lnTo>
                <a:lnTo>
                  <a:pt x="79720" y="49900"/>
                </a:lnTo>
                <a:lnTo>
                  <a:pt x="79710" y="49910"/>
                </a:lnTo>
                <a:lnTo>
                  <a:pt x="79710" y="49920"/>
                </a:lnTo>
                <a:lnTo>
                  <a:pt x="79700" y="49920"/>
                </a:lnTo>
                <a:lnTo>
                  <a:pt x="79700" y="49910"/>
                </a:lnTo>
                <a:lnTo>
                  <a:pt x="79690" y="49910"/>
                </a:lnTo>
                <a:lnTo>
                  <a:pt x="79690" y="49900"/>
                </a:lnTo>
                <a:lnTo>
                  <a:pt x="79690" y="49890"/>
                </a:lnTo>
                <a:lnTo>
                  <a:pt x="79680" y="49890"/>
                </a:lnTo>
                <a:lnTo>
                  <a:pt x="79680" y="49880"/>
                </a:lnTo>
                <a:lnTo>
                  <a:pt x="79670" y="49870"/>
                </a:lnTo>
                <a:lnTo>
                  <a:pt x="79660" y="49860"/>
                </a:lnTo>
                <a:lnTo>
                  <a:pt x="79660" y="49850"/>
                </a:lnTo>
                <a:lnTo>
                  <a:pt x="79650" y="49850"/>
                </a:lnTo>
                <a:lnTo>
                  <a:pt x="79650" y="49840"/>
                </a:lnTo>
                <a:lnTo>
                  <a:pt x="79650" y="49830"/>
                </a:lnTo>
                <a:lnTo>
                  <a:pt x="79650" y="49820"/>
                </a:lnTo>
                <a:lnTo>
                  <a:pt x="79640" y="49820"/>
                </a:lnTo>
                <a:lnTo>
                  <a:pt x="79640" y="49810"/>
                </a:lnTo>
                <a:lnTo>
                  <a:pt x="79630" y="49810"/>
                </a:lnTo>
                <a:lnTo>
                  <a:pt x="79630" y="49800"/>
                </a:lnTo>
                <a:lnTo>
                  <a:pt x="79620" y="49800"/>
                </a:lnTo>
                <a:lnTo>
                  <a:pt x="79610" y="49790"/>
                </a:lnTo>
                <a:lnTo>
                  <a:pt x="79600" y="49790"/>
                </a:lnTo>
                <a:lnTo>
                  <a:pt x="79600" y="49780"/>
                </a:lnTo>
                <a:lnTo>
                  <a:pt x="79590" y="49780"/>
                </a:lnTo>
                <a:lnTo>
                  <a:pt x="79590" y="49770"/>
                </a:lnTo>
                <a:lnTo>
                  <a:pt x="79580" y="49760"/>
                </a:lnTo>
                <a:lnTo>
                  <a:pt x="79570" y="49760"/>
                </a:lnTo>
                <a:lnTo>
                  <a:pt x="79570" y="49750"/>
                </a:lnTo>
                <a:lnTo>
                  <a:pt x="79560" y="49750"/>
                </a:lnTo>
                <a:lnTo>
                  <a:pt x="79560" y="49740"/>
                </a:lnTo>
                <a:lnTo>
                  <a:pt x="79560" y="49730"/>
                </a:lnTo>
                <a:lnTo>
                  <a:pt x="79560" y="49720"/>
                </a:lnTo>
                <a:lnTo>
                  <a:pt x="79550" y="49710"/>
                </a:lnTo>
                <a:lnTo>
                  <a:pt x="79550" y="49700"/>
                </a:lnTo>
                <a:lnTo>
                  <a:pt x="79550" y="49710"/>
                </a:lnTo>
                <a:lnTo>
                  <a:pt x="79560" y="49710"/>
                </a:lnTo>
                <a:lnTo>
                  <a:pt x="79560" y="49700"/>
                </a:lnTo>
                <a:lnTo>
                  <a:pt x="79560" y="49690"/>
                </a:lnTo>
                <a:lnTo>
                  <a:pt x="79560" y="49680"/>
                </a:lnTo>
                <a:lnTo>
                  <a:pt x="79560" y="49670"/>
                </a:lnTo>
                <a:lnTo>
                  <a:pt x="79560" y="49660"/>
                </a:lnTo>
                <a:lnTo>
                  <a:pt x="79550" y="49660"/>
                </a:lnTo>
                <a:lnTo>
                  <a:pt x="79550" y="49650"/>
                </a:lnTo>
                <a:lnTo>
                  <a:pt x="79550" y="49640"/>
                </a:lnTo>
                <a:lnTo>
                  <a:pt x="79550" y="49630"/>
                </a:lnTo>
                <a:lnTo>
                  <a:pt x="79560" y="49630"/>
                </a:lnTo>
                <a:lnTo>
                  <a:pt x="79560" y="49620"/>
                </a:lnTo>
                <a:lnTo>
                  <a:pt x="79570" y="49620"/>
                </a:lnTo>
                <a:lnTo>
                  <a:pt x="79560" y="49620"/>
                </a:lnTo>
                <a:lnTo>
                  <a:pt x="79560" y="49610"/>
                </a:lnTo>
                <a:lnTo>
                  <a:pt x="79560" y="49600"/>
                </a:lnTo>
                <a:lnTo>
                  <a:pt x="79550" y="49600"/>
                </a:lnTo>
                <a:lnTo>
                  <a:pt x="79550" y="49590"/>
                </a:lnTo>
                <a:lnTo>
                  <a:pt x="79550" y="49580"/>
                </a:lnTo>
                <a:lnTo>
                  <a:pt x="79550" y="49570"/>
                </a:lnTo>
                <a:lnTo>
                  <a:pt x="79560" y="49560"/>
                </a:lnTo>
                <a:lnTo>
                  <a:pt x="79570" y="49560"/>
                </a:lnTo>
                <a:lnTo>
                  <a:pt x="79570" y="49550"/>
                </a:lnTo>
                <a:lnTo>
                  <a:pt x="79580" y="49550"/>
                </a:lnTo>
                <a:lnTo>
                  <a:pt x="79580" y="49540"/>
                </a:lnTo>
                <a:lnTo>
                  <a:pt x="79570" y="49540"/>
                </a:lnTo>
                <a:lnTo>
                  <a:pt x="79570" y="49530"/>
                </a:lnTo>
                <a:lnTo>
                  <a:pt x="79560" y="49530"/>
                </a:lnTo>
                <a:lnTo>
                  <a:pt x="79560" y="49540"/>
                </a:lnTo>
                <a:lnTo>
                  <a:pt x="79550" y="49540"/>
                </a:lnTo>
                <a:lnTo>
                  <a:pt x="79550" y="49530"/>
                </a:lnTo>
                <a:lnTo>
                  <a:pt x="79550" y="49520"/>
                </a:lnTo>
                <a:lnTo>
                  <a:pt x="79560" y="49510"/>
                </a:lnTo>
                <a:lnTo>
                  <a:pt x="79570" y="49510"/>
                </a:lnTo>
                <a:lnTo>
                  <a:pt x="79580" y="49510"/>
                </a:lnTo>
                <a:lnTo>
                  <a:pt x="79580" y="49500"/>
                </a:lnTo>
                <a:lnTo>
                  <a:pt x="79580" y="49490"/>
                </a:lnTo>
                <a:lnTo>
                  <a:pt x="79590" y="49490"/>
                </a:lnTo>
                <a:lnTo>
                  <a:pt x="79590" y="49500"/>
                </a:lnTo>
                <a:lnTo>
                  <a:pt x="79600" y="49490"/>
                </a:lnTo>
                <a:lnTo>
                  <a:pt x="79590" y="49490"/>
                </a:lnTo>
                <a:lnTo>
                  <a:pt x="79590" y="49480"/>
                </a:lnTo>
                <a:lnTo>
                  <a:pt x="79590" y="49470"/>
                </a:lnTo>
                <a:lnTo>
                  <a:pt x="79580" y="49460"/>
                </a:lnTo>
                <a:lnTo>
                  <a:pt x="79590" y="49460"/>
                </a:lnTo>
                <a:lnTo>
                  <a:pt x="79590" y="49470"/>
                </a:lnTo>
                <a:lnTo>
                  <a:pt x="79600" y="49480"/>
                </a:lnTo>
                <a:lnTo>
                  <a:pt x="79610" y="49480"/>
                </a:lnTo>
                <a:lnTo>
                  <a:pt x="79620" y="49470"/>
                </a:lnTo>
                <a:lnTo>
                  <a:pt x="79630" y="49470"/>
                </a:lnTo>
                <a:lnTo>
                  <a:pt x="79630" y="49480"/>
                </a:lnTo>
                <a:lnTo>
                  <a:pt x="79640" y="49480"/>
                </a:lnTo>
                <a:lnTo>
                  <a:pt x="79650" y="49480"/>
                </a:lnTo>
                <a:lnTo>
                  <a:pt x="79660" y="49490"/>
                </a:lnTo>
                <a:lnTo>
                  <a:pt x="79660" y="49500"/>
                </a:lnTo>
                <a:lnTo>
                  <a:pt x="79670" y="49500"/>
                </a:lnTo>
                <a:lnTo>
                  <a:pt x="79670" y="49510"/>
                </a:lnTo>
                <a:lnTo>
                  <a:pt x="79680" y="49510"/>
                </a:lnTo>
                <a:lnTo>
                  <a:pt x="79690" y="49510"/>
                </a:lnTo>
                <a:lnTo>
                  <a:pt x="79700" y="49500"/>
                </a:lnTo>
                <a:lnTo>
                  <a:pt x="79680" y="49460"/>
                </a:lnTo>
                <a:lnTo>
                  <a:pt x="79680" y="49450"/>
                </a:lnTo>
                <a:lnTo>
                  <a:pt x="79650" y="49440"/>
                </a:lnTo>
                <a:lnTo>
                  <a:pt x="79640" y="49440"/>
                </a:lnTo>
                <a:lnTo>
                  <a:pt x="79630" y="49410"/>
                </a:lnTo>
                <a:lnTo>
                  <a:pt x="79630" y="49390"/>
                </a:lnTo>
                <a:lnTo>
                  <a:pt x="79630" y="49380"/>
                </a:lnTo>
                <a:lnTo>
                  <a:pt x="79660" y="49390"/>
                </a:lnTo>
                <a:lnTo>
                  <a:pt x="79680" y="49390"/>
                </a:lnTo>
                <a:lnTo>
                  <a:pt x="79700" y="49400"/>
                </a:lnTo>
                <a:lnTo>
                  <a:pt x="79720" y="49400"/>
                </a:lnTo>
                <a:lnTo>
                  <a:pt x="79730" y="49390"/>
                </a:lnTo>
                <a:lnTo>
                  <a:pt x="79740" y="49370"/>
                </a:lnTo>
                <a:lnTo>
                  <a:pt x="79750" y="49360"/>
                </a:lnTo>
                <a:lnTo>
                  <a:pt x="79800" y="49360"/>
                </a:lnTo>
                <a:lnTo>
                  <a:pt x="79830" y="49360"/>
                </a:lnTo>
                <a:lnTo>
                  <a:pt x="79820" y="49330"/>
                </a:lnTo>
                <a:lnTo>
                  <a:pt x="79810" y="49320"/>
                </a:lnTo>
                <a:lnTo>
                  <a:pt x="79780" y="49320"/>
                </a:lnTo>
                <a:lnTo>
                  <a:pt x="79780" y="49310"/>
                </a:lnTo>
                <a:lnTo>
                  <a:pt x="79770" y="49300"/>
                </a:lnTo>
                <a:lnTo>
                  <a:pt x="79810" y="49300"/>
                </a:lnTo>
                <a:lnTo>
                  <a:pt x="79810" y="49260"/>
                </a:lnTo>
                <a:lnTo>
                  <a:pt x="79810" y="49250"/>
                </a:lnTo>
                <a:lnTo>
                  <a:pt x="79830" y="49250"/>
                </a:lnTo>
                <a:lnTo>
                  <a:pt x="79840" y="49220"/>
                </a:lnTo>
                <a:lnTo>
                  <a:pt x="79830" y="49190"/>
                </a:lnTo>
                <a:lnTo>
                  <a:pt x="79830" y="49180"/>
                </a:lnTo>
                <a:lnTo>
                  <a:pt x="79840" y="49160"/>
                </a:lnTo>
                <a:lnTo>
                  <a:pt x="79840" y="49150"/>
                </a:lnTo>
                <a:lnTo>
                  <a:pt x="79850" y="49150"/>
                </a:lnTo>
                <a:lnTo>
                  <a:pt x="79850" y="49140"/>
                </a:lnTo>
                <a:lnTo>
                  <a:pt x="79860" y="49140"/>
                </a:lnTo>
                <a:lnTo>
                  <a:pt x="79870" y="49110"/>
                </a:lnTo>
                <a:lnTo>
                  <a:pt x="79870" y="49120"/>
                </a:lnTo>
                <a:lnTo>
                  <a:pt x="79900" y="49130"/>
                </a:lnTo>
                <a:lnTo>
                  <a:pt x="79910" y="49140"/>
                </a:lnTo>
                <a:lnTo>
                  <a:pt x="79920" y="49140"/>
                </a:lnTo>
                <a:lnTo>
                  <a:pt x="79930" y="49130"/>
                </a:lnTo>
                <a:lnTo>
                  <a:pt x="79950" y="49110"/>
                </a:lnTo>
                <a:lnTo>
                  <a:pt x="79970" y="49100"/>
                </a:lnTo>
                <a:lnTo>
                  <a:pt x="80020" y="49110"/>
                </a:lnTo>
                <a:lnTo>
                  <a:pt x="80030" y="49110"/>
                </a:lnTo>
                <a:lnTo>
                  <a:pt x="80040" y="49110"/>
                </a:lnTo>
                <a:lnTo>
                  <a:pt x="80060" y="49110"/>
                </a:lnTo>
                <a:lnTo>
                  <a:pt x="80070" y="49100"/>
                </a:lnTo>
                <a:lnTo>
                  <a:pt x="80090" y="49100"/>
                </a:lnTo>
                <a:lnTo>
                  <a:pt x="80100" y="49090"/>
                </a:lnTo>
                <a:lnTo>
                  <a:pt x="80110" y="49090"/>
                </a:lnTo>
                <a:lnTo>
                  <a:pt x="80110" y="49070"/>
                </a:lnTo>
                <a:lnTo>
                  <a:pt x="80120" y="49060"/>
                </a:lnTo>
                <a:lnTo>
                  <a:pt x="80140" y="49060"/>
                </a:lnTo>
                <a:lnTo>
                  <a:pt x="80150" y="49070"/>
                </a:lnTo>
                <a:lnTo>
                  <a:pt x="80170" y="49100"/>
                </a:lnTo>
                <a:lnTo>
                  <a:pt x="80180" y="49100"/>
                </a:lnTo>
                <a:lnTo>
                  <a:pt x="80190" y="49090"/>
                </a:lnTo>
                <a:lnTo>
                  <a:pt x="80190" y="49070"/>
                </a:lnTo>
                <a:lnTo>
                  <a:pt x="80200" y="49030"/>
                </a:lnTo>
                <a:lnTo>
                  <a:pt x="80200" y="49020"/>
                </a:lnTo>
                <a:lnTo>
                  <a:pt x="80200" y="49000"/>
                </a:lnTo>
                <a:lnTo>
                  <a:pt x="80200" y="48990"/>
                </a:lnTo>
                <a:lnTo>
                  <a:pt x="80210" y="48980"/>
                </a:lnTo>
                <a:lnTo>
                  <a:pt x="80200" y="48980"/>
                </a:lnTo>
                <a:lnTo>
                  <a:pt x="80200" y="48970"/>
                </a:lnTo>
                <a:lnTo>
                  <a:pt x="80200" y="48960"/>
                </a:lnTo>
                <a:lnTo>
                  <a:pt x="80190" y="48950"/>
                </a:lnTo>
                <a:lnTo>
                  <a:pt x="80190" y="48940"/>
                </a:lnTo>
                <a:lnTo>
                  <a:pt x="80180" y="48930"/>
                </a:lnTo>
                <a:lnTo>
                  <a:pt x="80180" y="48920"/>
                </a:lnTo>
                <a:lnTo>
                  <a:pt x="80190" y="48910"/>
                </a:lnTo>
                <a:lnTo>
                  <a:pt x="80200" y="48910"/>
                </a:lnTo>
                <a:lnTo>
                  <a:pt x="80200" y="48920"/>
                </a:lnTo>
                <a:lnTo>
                  <a:pt x="80210" y="48920"/>
                </a:lnTo>
                <a:lnTo>
                  <a:pt x="80220" y="48920"/>
                </a:lnTo>
                <a:lnTo>
                  <a:pt x="80220" y="48910"/>
                </a:lnTo>
                <a:lnTo>
                  <a:pt x="80220" y="48900"/>
                </a:lnTo>
                <a:lnTo>
                  <a:pt x="80230" y="48890"/>
                </a:lnTo>
                <a:lnTo>
                  <a:pt x="80240" y="48900"/>
                </a:lnTo>
                <a:lnTo>
                  <a:pt x="80250" y="48900"/>
                </a:lnTo>
                <a:lnTo>
                  <a:pt x="80260" y="48890"/>
                </a:lnTo>
                <a:lnTo>
                  <a:pt x="80270" y="48880"/>
                </a:lnTo>
                <a:lnTo>
                  <a:pt x="80280" y="48880"/>
                </a:lnTo>
                <a:lnTo>
                  <a:pt x="80290" y="48890"/>
                </a:lnTo>
                <a:lnTo>
                  <a:pt x="80300" y="48890"/>
                </a:lnTo>
                <a:lnTo>
                  <a:pt x="80300" y="48900"/>
                </a:lnTo>
                <a:lnTo>
                  <a:pt x="80310" y="48900"/>
                </a:lnTo>
                <a:lnTo>
                  <a:pt x="80310" y="48910"/>
                </a:lnTo>
                <a:lnTo>
                  <a:pt x="80320" y="48910"/>
                </a:lnTo>
                <a:lnTo>
                  <a:pt x="80330" y="48910"/>
                </a:lnTo>
                <a:lnTo>
                  <a:pt x="80330" y="48920"/>
                </a:lnTo>
                <a:lnTo>
                  <a:pt x="80340" y="48920"/>
                </a:lnTo>
                <a:lnTo>
                  <a:pt x="80340" y="48930"/>
                </a:lnTo>
                <a:lnTo>
                  <a:pt x="80350" y="48930"/>
                </a:lnTo>
                <a:lnTo>
                  <a:pt x="80360" y="48930"/>
                </a:lnTo>
                <a:lnTo>
                  <a:pt x="80370" y="48930"/>
                </a:lnTo>
                <a:lnTo>
                  <a:pt x="80380" y="48920"/>
                </a:lnTo>
                <a:lnTo>
                  <a:pt x="80390" y="48920"/>
                </a:lnTo>
                <a:lnTo>
                  <a:pt x="80400" y="48930"/>
                </a:lnTo>
                <a:lnTo>
                  <a:pt x="80410" y="48930"/>
                </a:lnTo>
                <a:lnTo>
                  <a:pt x="80450" y="48920"/>
                </a:lnTo>
                <a:lnTo>
                  <a:pt x="80470" y="48900"/>
                </a:lnTo>
                <a:lnTo>
                  <a:pt x="80490" y="48890"/>
                </a:lnTo>
                <a:lnTo>
                  <a:pt x="80500" y="48880"/>
                </a:lnTo>
                <a:lnTo>
                  <a:pt x="80520" y="48870"/>
                </a:lnTo>
                <a:lnTo>
                  <a:pt x="80540" y="48840"/>
                </a:lnTo>
                <a:lnTo>
                  <a:pt x="80560" y="48820"/>
                </a:lnTo>
                <a:lnTo>
                  <a:pt x="80570" y="48820"/>
                </a:lnTo>
                <a:lnTo>
                  <a:pt x="80580" y="48810"/>
                </a:lnTo>
                <a:lnTo>
                  <a:pt x="80600" y="48790"/>
                </a:lnTo>
                <a:lnTo>
                  <a:pt x="80610" y="48770"/>
                </a:lnTo>
                <a:lnTo>
                  <a:pt x="80620" y="48770"/>
                </a:lnTo>
                <a:lnTo>
                  <a:pt x="80630" y="48750"/>
                </a:lnTo>
                <a:lnTo>
                  <a:pt x="80650" y="48730"/>
                </a:lnTo>
                <a:lnTo>
                  <a:pt x="80680" y="48730"/>
                </a:lnTo>
                <a:lnTo>
                  <a:pt x="80690" y="48730"/>
                </a:lnTo>
                <a:lnTo>
                  <a:pt x="80710" y="48730"/>
                </a:lnTo>
                <a:lnTo>
                  <a:pt x="80730" y="48730"/>
                </a:lnTo>
                <a:lnTo>
                  <a:pt x="80750" y="48730"/>
                </a:lnTo>
                <a:lnTo>
                  <a:pt x="80760" y="48720"/>
                </a:lnTo>
                <a:lnTo>
                  <a:pt x="80780" y="48710"/>
                </a:lnTo>
                <a:lnTo>
                  <a:pt x="80810" y="48690"/>
                </a:lnTo>
                <a:lnTo>
                  <a:pt x="80840" y="48670"/>
                </a:lnTo>
                <a:lnTo>
                  <a:pt x="80850" y="48670"/>
                </a:lnTo>
                <a:lnTo>
                  <a:pt x="80850" y="48660"/>
                </a:lnTo>
                <a:lnTo>
                  <a:pt x="80860" y="48660"/>
                </a:lnTo>
                <a:lnTo>
                  <a:pt x="80870" y="48650"/>
                </a:lnTo>
                <a:lnTo>
                  <a:pt x="80870" y="48640"/>
                </a:lnTo>
                <a:lnTo>
                  <a:pt x="80890" y="48620"/>
                </a:lnTo>
                <a:lnTo>
                  <a:pt x="80900" y="48610"/>
                </a:lnTo>
                <a:lnTo>
                  <a:pt x="80910" y="48590"/>
                </a:lnTo>
                <a:lnTo>
                  <a:pt x="80910" y="48580"/>
                </a:lnTo>
                <a:lnTo>
                  <a:pt x="80920" y="48580"/>
                </a:lnTo>
                <a:lnTo>
                  <a:pt x="80930" y="48570"/>
                </a:lnTo>
                <a:lnTo>
                  <a:pt x="80930" y="48560"/>
                </a:lnTo>
                <a:lnTo>
                  <a:pt x="80970" y="48510"/>
                </a:lnTo>
                <a:lnTo>
                  <a:pt x="80980" y="48500"/>
                </a:lnTo>
                <a:lnTo>
                  <a:pt x="80990" y="48480"/>
                </a:lnTo>
                <a:lnTo>
                  <a:pt x="81020" y="48450"/>
                </a:lnTo>
                <a:lnTo>
                  <a:pt x="81020" y="48440"/>
                </a:lnTo>
                <a:lnTo>
                  <a:pt x="81030" y="48430"/>
                </a:lnTo>
                <a:lnTo>
                  <a:pt x="81040" y="48420"/>
                </a:lnTo>
                <a:lnTo>
                  <a:pt x="81050" y="48410"/>
                </a:lnTo>
                <a:lnTo>
                  <a:pt x="81050" y="48400"/>
                </a:lnTo>
                <a:lnTo>
                  <a:pt x="81060" y="48390"/>
                </a:lnTo>
                <a:lnTo>
                  <a:pt x="81070" y="48380"/>
                </a:lnTo>
                <a:lnTo>
                  <a:pt x="81080" y="48360"/>
                </a:lnTo>
                <a:lnTo>
                  <a:pt x="81090" y="48350"/>
                </a:lnTo>
                <a:lnTo>
                  <a:pt x="81100" y="48370"/>
                </a:lnTo>
                <a:lnTo>
                  <a:pt x="81110" y="48380"/>
                </a:lnTo>
                <a:lnTo>
                  <a:pt x="81110" y="48390"/>
                </a:lnTo>
                <a:lnTo>
                  <a:pt x="81130" y="48400"/>
                </a:lnTo>
                <a:lnTo>
                  <a:pt x="81140" y="48400"/>
                </a:lnTo>
                <a:lnTo>
                  <a:pt x="81150" y="48400"/>
                </a:lnTo>
                <a:lnTo>
                  <a:pt x="81160" y="48400"/>
                </a:lnTo>
                <a:lnTo>
                  <a:pt x="81170" y="48400"/>
                </a:lnTo>
                <a:lnTo>
                  <a:pt x="81170" y="48390"/>
                </a:lnTo>
                <a:lnTo>
                  <a:pt x="81160" y="48390"/>
                </a:lnTo>
                <a:lnTo>
                  <a:pt x="81160" y="48380"/>
                </a:lnTo>
                <a:lnTo>
                  <a:pt x="81150" y="48380"/>
                </a:lnTo>
                <a:lnTo>
                  <a:pt x="81150" y="48370"/>
                </a:lnTo>
                <a:lnTo>
                  <a:pt x="81150" y="48360"/>
                </a:lnTo>
                <a:lnTo>
                  <a:pt x="81140" y="48340"/>
                </a:lnTo>
                <a:lnTo>
                  <a:pt x="81150" y="48330"/>
                </a:lnTo>
                <a:lnTo>
                  <a:pt x="81150" y="48320"/>
                </a:lnTo>
                <a:lnTo>
                  <a:pt x="81160" y="48320"/>
                </a:lnTo>
                <a:lnTo>
                  <a:pt x="81170" y="48320"/>
                </a:lnTo>
                <a:lnTo>
                  <a:pt x="81180" y="48320"/>
                </a:lnTo>
                <a:lnTo>
                  <a:pt x="81190" y="48330"/>
                </a:lnTo>
                <a:lnTo>
                  <a:pt x="81200" y="48330"/>
                </a:lnTo>
                <a:lnTo>
                  <a:pt x="81210" y="48330"/>
                </a:lnTo>
                <a:lnTo>
                  <a:pt x="81220" y="48330"/>
                </a:lnTo>
                <a:lnTo>
                  <a:pt x="81220" y="48340"/>
                </a:lnTo>
                <a:lnTo>
                  <a:pt x="81230" y="48340"/>
                </a:lnTo>
                <a:lnTo>
                  <a:pt x="81230" y="48350"/>
                </a:lnTo>
                <a:lnTo>
                  <a:pt x="81230" y="48360"/>
                </a:lnTo>
                <a:lnTo>
                  <a:pt x="81240" y="48360"/>
                </a:lnTo>
                <a:lnTo>
                  <a:pt x="81250" y="48360"/>
                </a:lnTo>
                <a:lnTo>
                  <a:pt x="81260" y="48360"/>
                </a:lnTo>
                <a:lnTo>
                  <a:pt x="81270" y="48350"/>
                </a:lnTo>
                <a:lnTo>
                  <a:pt x="81280" y="48350"/>
                </a:lnTo>
                <a:lnTo>
                  <a:pt x="81300" y="48360"/>
                </a:lnTo>
                <a:lnTo>
                  <a:pt x="81300" y="48370"/>
                </a:lnTo>
                <a:lnTo>
                  <a:pt x="81310" y="48380"/>
                </a:lnTo>
                <a:lnTo>
                  <a:pt x="81320" y="48390"/>
                </a:lnTo>
                <a:lnTo>
                  <a:pt x="81320" y="48400"/>
                </a:lnTo>
                <a:lnTo>
                  <a:pt x="81320" y="48410"/>
                </a:lnTo>
                <a:lnTo>
                  <a:pt x="81330" y="48410"/>
                </a:lnTo>
                <a:lnTo>
                  <a:pt x="81340" y="48420"/>
                </a:lnTo>
                <a:lnTo>
                  <a:pt x="81350" y="48420"/>
                </a:lnTo>
                <a:lnTo>
                  <a:pt x="81350" y="48410"/>
                </a:lnTo>
                <a:lnTo>
                  <a:pt x="81360" y="48420"/>
                </a:lnTo>
                <a:lnTo>
                  <a:pt x="81370" y="48420"/>
                </a:lnTo>
                <a:lnTo>
                  <a:pt x="81380" y="48410"/>
                </a:lnTo>
                <a:lnTo>
                  <a:pt x="81380" y="48400"/>
                </a:lnTo>
                <a:lnTo>
                  <a:pt x="81390" y="48400"/>
                </a:lnTo>
                <a:lnTo>
                  <a:pt x="81390" y="48390"/>
                </a:lnTo>
                <a:lnTo>
                  <a:pt x="81400" y="48390"/>
                </a:lnTo>
                <a:lnTo>
                  <a:pt x="81400" y="48380"/>
                </a:lnTo>
                <a:lnTo>
                  <a:pt x="81410" y="48370"/>
                </a:lnTo>
                <a:lnTo>
                  <a:pt x="81420" y="48370"/>
                </a:lnTo>
                <a:lnTo>
                  <a:pt x="81430" y="48370"/>
                </a:lnTo>
                <a:lnTo>
                  <a:pt x="81440" y="48370"/>
                </a:lnTo>
                <a:lnTo>
                  <a:pt x="81440" y="48360"/>
                </a:lnTo>
                <a:lnTo>
                  <a:pt x="81430" y="48360"/>
                </a:lnTo>
                <a:lnTo>
                  <a:pt x="81420" y="48360"/>
                </a:lnTo>
                <a:lnTo>
                  <a:pt x="81410" y="48360"/>
                </a:lnTo>
                <a:lnTo>
                  <a:pt x="81400" y="48360"/>
                </a:lnTo>
                <a:lnTo>
                  <a:pt x="81390" y="48350"/>
                </a:lnTo>
                <a:lnTo>
                  <a:pt x="81380" y="48340"/>
                </a:lnTo>
                <a:lnTo>
                  <a:pt x="81390" y="48330"/>
                </a:lnTo>
                <a:lnTo>
                  <a:pt x="81400" y="48330"/>
                </a:lnTo>
                <a:lnTo>
                  <a:pt x="81410" y="48330"/>
                </a:lnTo>
                <a:lnTo>
                  <a:pt x="81420" y="48320"/>
                </a:lnTo>
                <a:lnTo>
                  <a:pt x="81410" y="48320"/>
                </a:lnTo>
                <a:lnTo>
                  <a:pt x="81400" y="48320"/>
                </a:lnTo>
                <a:lnTo>
                  <a:pt x="81390" y="48320"/>
                </a:lnTo>
                <a:lnTo>
                  <a:pt x="81390" y="48310"/>
                </a:lnTo>
                <a:lnTo>
                  <a:pt x="81380" y="48310"/>
                </a:lnTo>
                <a:lnTo>
                  <a:pt x="81370" y="48310"/>
                </a:lnTo>
                <a:lnTo>
                  <a:pt x="81360" y="48310"/>
                </a:lnTo>
                <a:lnTo>
                  <a:pt x="81360" y="48300"/>
                </a:lnTo>
                <a:lnTo>
                  <a:pt x="81350" y="48300"/>
                </a:lnTo>
                <a:lnTo>
                  <a:pt x="81350" y="48290"/>
                </a:lnTo>
                <a:lnTo>
                  <a:pt x="81350" y="48280"/>
                </a:lnTo>
                <a:lnTo>
                  <a:pt x="81340" y="48280"/>
                </a:lnTo>
                <a:lnTo>
                  <a:pt x="81350" y="48270"/>
                </a:lnTo>
                <a:lnTo>
                  <a:pt x="81350" y="48260"/>
                </a:lnTo>
                <a:lnTo>
                  <a:pt x="81360" y="48260"/>
                </a:lnTo>
                <a:lnTo>
                  <a:pt x="81360" y="48250"/>
                </a:lnTo>
                <a:lnTo>
                  <a:pt x="81370" y="48250"/>
                </a:lnTo>
                <a:lnTo>
                  <a:pt x="81370" y="48240"/>
                </a:lnTo>
                <a:lnTo>
                  <a:pt x="81370" y="48230"/>
                </a:lnTo>
                <a:lnTo>
                  <a:pt x="81360" y="48230"/>
                </a:lnTo>
                <a:lnTo>
                  <a:pt x="81370" y="48230"/>
                </a:lnTo>
                <a:lnTo>
                  <a:pt x="81370" y="48220"/>
                </a:lnTo>
                <a:lnTo>
                  <a:pt x="81380" y="48220"/>
                </a:lnTo>
                <a:lnTo>
                  <a:pt x="81390" y="48220"/>
                </a:lnTo>
                <a:lnTo>
                  <a:pt x="81390" y="48210"/>
                </a:lnTo>
                <a:lnTo>
                  <a:pt x="81390" y="48220"/>
                </a:lnTo>
                <a:lnTo>
                  <a:pt x="81400" y="48220"/>
                </a:lnTo>
                <a:lnTo>
                  <a:pt x="81410" y="48220"/>
                </a:lnTo>
                <a:lnTo>
                  <a:pt x="81420" y="48220"/>
                </a:lnTo>
                <a:lnTo>
                  <a:pt x="81430" y="48220"/>
                </a:lnTo>
                <a:lnTo>
                  <a:pt x="81430" y="48230"/>
                </a:lnTo>
                <a:lnTo>
                  <a:pt x="81440" y="48230"/>
                </a:lnTo>
                <a:lnTo>
                  <a:pt x="81440" y="48240"/>
                </a:lnTo>
                <a:lnTo>
                  <a:pt x="81450" y="48240"/>
                </a:lnTo>
                <a:lnTo>
                  <a:pt x="81450" y="48230"/>
                </a:lnTo>
                <a:lnTo>
                  <a:pt x="81460" y="48230"/>
                </a:lnTo>
                <a:lnTo>
                  <a:pt x="81470" y="48230"/>
                </a:lnTo>
                <a:lnTo>
                  <a:pt x="81480" y="48230"/>
                </a:lnTo>
                <a:lnTo>
                  <a:pt x="81480" y="48240"/>
                </a:lnTo>
                <a:lnTo>
                  <a:pt x="81480" y="48250"/>
                </a:lnTo>
                <a:lnTo>
                  <a:pt x="81480" y="48260"/>
                </a:lnTo>
                <a:lnTo>
                  <a:pt x="81480" y="48270"/>
                </a:lnTo>
                <a:lnTo>
                  <a:pt x="81490" y="48270"/>
                </a:lnTo>
                <a:lnTo>
                  <a:pt x="81490" y="48280"/>
                </a:lnTo>
                <a:lnTo>
                  <a:pt x="81500" y="48270"/>
                </a:lnTo>
                <a:lnTo>
                  <a:pt x="81520" y="48260"/>
                </a:lnTo>
                <a:lnTo>
                  <a:pt x="81530" y="48260"/>
                </a:lnTo>
                <a:lnTo>
                  <a:pt x="81540" y="48260"/>
                </a:lnTo>
                <a:lnTo>
                  <a:pt x="81550" y="48250"/>
                </a:lnTo>
                <a:lnTo>
                  <a:pt x="81550" y="48240"/>
                </a:lnTo>
                <a:lnTo>
                  <a:pt x="81560" y="48240"/>
                </a:lnTo>
                <a:lnTo>
                  <a:pt x="81570" y="48250"/>
                </a:lnTo>
                <a:lnTo>
                  <a:pt x="81580" y="48250"/>
                </a:lnTo>
                <a:lnTo>
                  <a:pt x="81590" y="48250"/>
                </a:lnTo>
                <a:lnTo>
                  <a:pt x="81590" y="48260"/>
                </a:lnTo>
                <a:lnTo>
                  <a:pt x="81600" y="48260"/>
                </a:lnTo>
                <a:lnTo>
                  <a:pt x="81600" y="48270"/>
                </a:lnTo>
                <a:lnTo>
                  <a:pt x="81610" y="48270"/>
                </a:lnTo>
                <a:lnTo>
                  <a:pt x="81620" y="48270"/>
                </a:lnTo>
                <a:lnTo>
                  <a:pt x="81620" y="48280"/>
                </a:lnTo>
                <a:lnTo>
                  <a:pt x="81620" y="48290"/>
                </a:lnTo>
                <a:lnTo>
                  <a:pt x="81620" y="48300"/>
                </a:lnTo>
                <a:lnTo>
                  <a:pt x="81620" y="48310"/>
                </a:lnTo>
                <a:lnTo>
                  <a:pt x="81630" y="48310"/>
                </a:lnTo>
                <a:lnTo>
                  <a:pt x="81640" y="48310"/>
                </a:lnTo>
                <a:lnTo>
                  <a:pt x="81650" y="48310"/>
                </a:lnTo>
                <a:lnTo>
                  <a:pt x="81660" y="48310"/>
                </a:lnTo>
                <a:lnTo>
                  <a:pt x="81670" y="48320"/>
                </a:lnTo>
                <a:lnTo>
                  <a:pt x="81680" y="48320"/>
                </a:lnTo>
                <a:lnTo>
                  <a:pt x="81690" y="48330"/>
                </a:lnTo>
                <a:lnTo>
                  <a:pt x="81700" y="48340"/>
                </a:lnTo>
                <a:lnTo>
                  <a:pt x="81700" y="48350"/>
                </a:lnTo>
                <a:lnTo>
                  <a:pt x="81700" y="48360"/>
                </a:lnTo>
                <a:lnTo>
                  <a:pt x="81710" y="48360"/>
                </a:lnTo>
                <a:lnTo>
                  <a:pt x="81710" y="48370"/>
                </a:lnTo>
                <a:lnTo>
                  <a:pt x="81710" y="48380"/>
                </a:lnTo>
                <a:lnTo>
                  <a:pt x="81720" y="48380"/>
                </a:lnTo>
                <a:lnTo>
                  <a:pt x="81730" y="48380"/>
                </a:lnTo>
                <a:lnTo>
                  <a:pt x="81740" y="48380"/>
                </a:lnTo>
                <a:lnTo>
                  <a:pt x="81750" y="48380"/>
                </a:lnTo>
                <a:lnTo>
                  <a:pt x="81770" y="48370"/>
                </a:lnTo>
                <a:lnTo>
                  <a:pt x="81780" y="48370"/>
                </a:lnTo>
                <a:lnTo>
                  <a:pt x="81800" y="48370"/>
                </a:lnTo>
                <a:lnTo>
                  <a:pt x="81810" y="48370"/>
                </a:lnTo>
                <a:lnTo>
                  <a:pt x="81820" y="48370"/>
                </a:lnTo>
                <a:lnTo>
                  <a:pt x="81830" y="48380"/>
                </a:lnTo>
                <a:lnTo>
                  <a:pt x="81840" y="48390"/>
                </a:lnTo>
                <a:lnTo>
                  <a:pt x="81850" y="48380"/>
                </a:lnTo>
                <a:lnTo>
                  <a:pt x="81850" y="48370"/>
                </a:lnTo>
                <a:lnTo>
                  <a:pt x="81860" y="48370"/>
                </a:lnTo>
                <a:lnTo>
                  <a:pt x="81870" y="48380"/>
                </a:lnTo>
                <a:lnTo>
                  <a:pt x="81880" y="48380"/>
                </a:lnTo>
                <a:lnTo>
                  <a:pt x="81890" y="48380"/>
                </a:lnTo>
                <a:lnTo>
                  <a:pt x="81900" y="48380"/>
                </a:lnTo>
                <a:lnTo>
                  <a:pt x="81900" y="48370"/>
                </a:lnTo>
                <a:lnTo>
                  <a:pt x="81910" y="48370"/>
                </a:lnTo>
                <a:lnTo>
                  <a:pt x="81900" y="48360"/>
                </a:lnTo>
                <a:lnTo>
                  <a:pt x="81900" y="48350"/>
                </a:lnTo>
                <a:lnTo>
                  <a:pt x="81920" y="48340"/>
                </a:lnTo>
                <a:lnTo>
                  <a:pt x="81930" y="48340"/>
                </a:lnTo>
                <a:lnTo>
                  <a:pt x="81940" y="48340"/>
                </a:lnTo>
                <a:lnTo>
                  <a:pt x="81950" y="48340"/>
                </a:lnTo>
                <a:lnTo>
                  <a:pt x="81960" y="48330"/>
                </a:lnTo>
                <a:lnTo>
                  <a:pt x="81980" y="48330"/>
                </a:lnTo>
                <a:lnTo>
                  <a:pt x="81990" y="48300"/>
                </a:lnTo>
                <a:lnTo>
                  <a:pt x="82010" y="48270"/>
                </a:lnTo>
                <a:lnTo>
                  <a:pt x="82010" y="48260"/>
                </a:lnTo>
                <a:lnTo>
                  <a:pt x="82000" y="48250"/>
                </a:lnTo>
                <a:lnTo>
                  <a:pt x="81970" y="48240"/>
                </a:lnTo>
                <a:lnTo>
                  <a:pt x="81960" y="48230"/>
                </a:lnTo>
                <a:lnTo>
                  <a:pt x="81950" y="48230"/>
                </a:lnTo>
                <a:lnTo>
                  <a:pt x="81940" y="48200"/>
                </a:lnTo>
                <a:lnTo>
                  <a:pt x="81910" y="48180"/>
                </a:lnTo>
                <a:lnTo>
                  <a:pt x="81900" y="48170"/>
                </a:lnTo>
                <a:lnTo>
                  <a:pt x="81880" y="48160"/>
                </a:lnTo>
                <a:lnTo>
                  <a:pt x="81870" y="48150"/>
                </a:lnTo>
                <a:lnTo>
                  <a:pt x="81860" y="48120"/>
                </a:lnTo>
                <a:lnTo>
                  <a:pt x="81840" y="48120"/>
                </a:lnTo>
                <a:lnTo>
                  <a:pt x="81840" y="48110"/>
                </a:lnTo>
                <a:lnTo>
                  <a:pt x="81820" y="48090"/>
                </a:lnTo>
                <a:lnTo>
                  <a:pt x="81820" y="48080"/>
                </a:lnTo>
                <a:lnTo>
                  <a:pt x="81820" y="48070"/>
                </a:lnTo>
                <a:lnTo>
                  <a:pt x="81810" y="48050"/>
                </a:lnTo>
                <a:lnTo>
                  <a:pt x="81800" y="48030"/>
                </a:lnTo>
                <a:lnTo>
                  <a:pt x="81800" y="48010"/>
                </a:lnTo>
                <a:lnTo>
                  <a:pt x="81790" y="48000"/>
                </a:lnTo>
                <a:lnTo>
                  <a:pt x="81780" y="47990"/>
                </a:lnTo>
                <a:lnTo>
                  <a:pt x="81780" y="47980"/>
                </a:lnTo>
                <a:lnTo>
                  <a:pt x="81780" y="47960"/>
                </a:lnTo>
                <a:lnTo>
                  <a:pt x="81780" y="47950"/>
                </a:lnTo>
                <a:lnTo>
                  <a:pt x="81780" y="47910"/>
                </a:lnTo>
                <a:lnTo>
                  <a:pt x="81780" y="47900"/>
                </a:lnTo>
                <a:lnTo>
                  <a:pt x="81780" y="47880"/>
                </a:lnTo>
                <a:lnTo>
                  <a:pt x="81780" y="47800"/>
                </a:lnTo>
                <a:lnTo>
                  <a:pt x="81780" y="47770"/>
                </a:lnTo>
                <a:lnTo>
                  <a:pt x="81780" y="47740"/>
                </a:lnTo>
                <a:lnTo>
                  <a:pt x="81780" y="47710"/>
                </a:lnTo>
                <a:lnTo>
                  <a:pt x="81780" y="47690"/>
                </a:lnTo>
                <a:lnTo>
                  <a:pt x="81780" y="47670"/>
                </a:lnTo>
                <a:lnTo>
                  <a:pt x="81780" y="47660"/>
                </a:lnTo>
                <a:lnTo>
                  <a:pt x="81790" y="47660"/>
                </a:lnTo>
                <a:lnTo>
                  <a:pt x="81790" y="47650"/>
                </a:lnTo>
                <a:lnTo>
                  <a:pt x="81790" y="47640"/>
                </a:lnTo>
                <a:lnTo>
                  <a:pt x="81800" y="47640"/>
                </a:lnTo>
                <a:lnTo>
                  <a:pt x="81800" y="47630"/>
                </a:lnTo>
                <a:lnTo>
                  <a:pt x="81800" y="47610"/>
                </a:lnTo>
                <a:lnTo>
                  <a:pt x="81800" y="47600"/>
                </a:lnTo>
                <a:lnTo>
                  <a:pt x="81800" y="47580"/>
                </a:lnTo>
                <a:lnTo>
                  <a:pt x="81780" y="47560"/>
                </a:lnTo>
                <a:lnTo>
                  <a:pt x="81770" y="47560"/>
                </a:lnTo>
                <a:lnTo>
                  <a:pt x="81710" y="47500"/>
                </a:lnTo>
                <a:lnTo>
                  <a:pt x="81710" y="47490"/>
                </a:lnTo>
                <a:lnTo>
                  <a:pt x="81710" y="47480"/>
                </a:lnTo>
                <a:lnTo>
                  <a:pt x="81700" y="47470"/>
                </a:lnTo>
                <a:lnTo>
                  <a:pt x="81700" y="47460"/>
                </a:lnTo>
                <a:lnTo>
                  <a:pt x="81700" y="47450"/>
                </a:lnTo>
                <a:lnTo>
                  <a:pt x="81690" y="47450"/>
                </a:lnTo>
                <a:lnTo>
                  <a:pt x="81690" y="47440"/>
                </a:lnTo>
                <a:lnTo>
                  <a:pt x="81690" y="47430"/>
                </a:lnTo>
                <a:lnTo>
                  <a:pt x="81700" y="47430"/>
                </a:lnTo>
                <a:lnTo>
                  <a:pt x="81700" y="47420"/>
                </a:lnTo>
                <a:lnTo>
                  <a:pt x="81700" y="47410"/>
                </a:lnTo>
                <a:lnTo>
                  <a:pt x="81690" y="47400"/>
                </a:lnTo>
                <a:lnTo>
                  <a:pt x="81690" y="47390"/>
                </a:lnTo>
                <a:lnTo>
                  <a:pt x="81700" y="47390"/>
                </a:lnTo>
                <a:lnTo>
                  <a:pt x="81700" y="47380"/>
                </a:lnTo>
                <a:lnTo>
                  <a:pt x="81700" y="47370"/>
                </a:lnTo>
                <a:lnTo>
                  <a:pt x="81710" y="47370"/>
                </a:lnTo>
                <a:lnTo>
                  <a:pt x="81720" y="47370"/>
                </a:lnTo>
                <a:lnTo>
                  <a:pt x="81730" y="47370"/>
                </a:lnTo>
                <a:lnTo>
                  <a:pt x="81740" y="47370"/>
                </a:lnTo>
                <a:lnTo>
                  <a:pt x="81750" y="47360"/>
                </a:lnTo>
                <a:lnTo>
                  <a:pt x="81750" y="47350"/>
                </a:lnTo>
                <a:lnTo>
                  <a:pt x="81760" y="47350"/>
                </a:lnTo>
                <a:lnTo>
                  <a:pt x="81760" y="47340"/>
                </a:lnTo>
                <a:lnTo>
                  <a:pt x="81770" y="47340"/>
                </a:lnTo>
                <a:lnTo>
                  <a:pt x="81780" y="47340"/>
                </a:lnTo>
                <a:lnTo>
                  <a:pt x="81790" y="47340"/>
                </a:lnTo>
                <a:lnTo>
                  <a:pt x="81800" y="47340"/>
                </a:lnTo>
                <a:lnTo>
                  <a:pt x="81810" y="47340"/>
                </a:lnTo>
                <a:lnTo>
                  <a:pt x="81810" y="47330"/>
                </a:lnTo>
                <a:lnTo>
                  <a:pt x="81810" y="47320"/>
                </a:lnTo>
                <a:lnTo>
                  <a:pt x="81810" y="47310"/>
                </a:lnTo>
                <a:lnTo>
                  <a:pt x="81810" y="47300"/>
                </a:lnTo>
                <a:lnTo>
                  <a:pt x="81820" y="47300"/>
                </a:lnTo>
                <a:lnTo>
                  <a:pt x="81820" y="47290"/>
                </a:lnTo>
                <a:lnTo>
                  <a:pt x="81830" y="47270"/>
                </a:lnTo>
                <a:lnTo>
                  <a:pt x="81830" y="47260"/>
                </a:lnTo>
                <a:lnTo>
                  <a:pt x="81820" y="47250"/>
                </a:lnTo>
                <a:lnTo>
                  <a:pt x="81810" y="47250"/>
                </a:lnTo>
                <a:lnTo>
                  <a:pt x="81800" y="47240"/>
                </a:lnTo>
                <a:lnTo>
                  <a:pt x="81790" y="47230"/>
                </a:lnTo>
                <a:lnTo>
                  <a:pt x="81790" y="47220"/>
                </a:lnTo>
                <a:lnTo>
                  <a:pt x="81780" y="47210"/>
                </a:lnTo>
                <a:lnTo>
                  <a:pt x="81780" y="47200"/>
                </a:lnTo>
                <a:lnTo>
                  <a:pt x="81770" y="47190"/>
                </a:lnTo>
                <a:lnTo>
                  <a:pt x="81760" y="47190"/>
                </a:lnTo>
                <a:lnTo>
                  <a:pt x="81750" y="47190"/>
                </a:lnTo>
                <a:lnTo>
                  <a:pt x="81750" y="47180"/>
                </a:lnTo>
                <a:lnTo>
                  <a:pt x="81740" y="47180"/>
                </a:lnTo>
                <a:lnTo>
                  <a:pt x="81740" y="47170"/>
                </a:lnTo>
                <a:lnTo>
                  <a:pt x="81740" y="47160"/>
                </a:lnTo>
                <a:lnTo>
                  <a:pt x="81740" y="47150"/>
                </a:lnTo>
                <a:lnTo>
                  <a:pt x="81730" y="47150"/>
                </a:lnTo>
                <a:lnTo>
                  <a:pt x="81730" y="47140"/>
                </a:lnTo>
                <a:lnTo>
                  <a:pt x="81740" y="47140"/>
                </a:lnTo>
                <a:lnTo>
                  <a:pt x="81730" y="47130"/>
                </a:lnTo>
                <a:lnTo>
                  <a:pt x="81730" y="47120"/>
                </a:lnTo>
                <a:lnTo>
                  <a:pt x="81730" y="47110"/>
                </a:lnTo>
                <a:lnTo>
                  <a:pt x="81720" y="47100"/>
                </a:lnTo>
                <a:lnTo>
                  <a:pt x="81720" y="47090"/>
                </a:lnTo>
                <a:lnTo>
                  <a:pt x="81710" y="47090"/>
                </a:lnTo>
                <a:lnTo>
                  <a:pt x="81710" y="47080"/>
                </a:lnTo>
                <a:lnTo>
                  <a:pt x="81710" y="47070"/>
                </a:lnTo>
                <a:lnTo>
                  <a:pt x="81710" y="47060"/>
                </a:lnTo>
                <a:lnTo>
                  <a:pt x="81710" y="47050"/>
                </a:lnTo>
                <a:lnTo>
                  <a:pt x="81700" y="47050"/>
                </a:lnTo>
                <a:lnTo>
                  <a:pt x="81700" y="47040"/>
                </a:lnTo>
                <a:lnTo>
                  <a:pt x="81700" y="47030"/>
                </a:lnTo>
                <a:lnTo>
                  <a:pt x="81690" y="47030"/>
                </a:lnTo>
                <a:lnTo>
                  <a:pt x="81690" y="47020"/>
                </a:lnTo>
                <a:lnTo>
                  <a:pt x="81680" y="47010"/>
                </a:lnTo>
                <a:lnTo>
                  <a:pt x="81670" y="47010"/>
                </a:lnTo>
                <a:lnTo>
                  <a:pt x="81660" y="47010"/>
                </a:lnTo>
                <a:lnTo>
                  <a:pt x="81640" y="47010"/>
                </a:lnTo>
                <a:lnTo>
                  <a:pt x="81620" y="47010"/>
                </a:lnTo>
                <a:lnTo>
                  <a:pt x="81610" y="47010"/>
                </a:lnTo>
                <a:lnTo>
                  <a:pt x="81600" y="47010"/>
                </a:lnTo>
                <a:lnTo>
                  <a:pt x="81600" y="47000"/>
                </a:lnTo>
                <a:lnTo>
                  <a:pt x="81590" y="47000"/>
                </a:lnTo>
                <a:lnTo>
                  <a:pt x="81590" y="46990"/>
                </a:lnTo>
                <a:lnTo>
                  <a:pt x="81600" y="46980"/>
                </a:lnTo>
                <a:lnTo>
                  <a:pt x="81600" y="46970"/>
                </a:lnTo>
                <a:lnTo>
                  <a:pt x="81590" y="46970"/>
                </a:lnTo>
                <a:lnTo>
                  <a:pt x="81580" y="46970"/>
                </a:lnTo>
                <a:lnTo>
                  <a:pt x="81570" y="46970"/>
                </a:lnTo>
                <a:lnTo>
                  <a:pt x="81570" y="46960"/>
                </a:lnTo>
                <a:lnTo>
                  <a:pt x="81560" y="46960"/>
                </a:lnTo>
                <a:lnTo>
                  <a:pt x="81550" y="46960"/>
                </a:lnTo>
                <a:lnTo>
                  <a:pt x="81550" y="46950"/>
                </a:lnTo>
                <a:lnTo>
                  <a:pt x="81550" y="46940"/>
                </a:lnTo>
                <a:lnTo>
                  <a:pt x="81550" y="46930"/>
                </a:lnTo>
                <a:lnTo>
                  <a:pt x="81540" y="46930"/>
                </a:lnTo>
                <a:lnTo>
                  <a:pt x="81540" y="46920"/>
                </a:lnTo>
                <a:lnTo>
                  <a:pt x="81530" y="46910"/>
                </a:lnTo>
                <a:lnTo>
                  <a:pt x="81510" y="46830"/>
                </a:lnTo>
                <a:lnTo>
                  <a:pt x="81510" y="46820"/>
                </a:lnTo>
                <a:lnTo>
                  <a:pt x="81510" y="46810"/>
                </a:lnTo>
                <a:lnTo>
                  <a:pt x="81510" y="46800"/>
                </a:lnTo>
                <a:lnTo>
                  <a:pt x="81520" y="46790"/>
                </a:lnTo>
                <a:lnTo>
                  <a:pt x="81520" y="46780"/>
                </a:lnTo>
                <a:lnTo>
                  <a:pt x="81520" y="46770"/>
                </a:lnTo>
                <a:lnTo>
                  <a:pt x="81510" y="46770"/>
                </a:lnTo>
                <a:lnTo>
                  <a:pt x="81510" y="46760"/>
                </a:lnTo>
                <a:lnTo>
                  <a:pt x="81510" y="46750"/>
                </a:lnTo>
                <a:lnTo>
                  <a:pt x="81500" y="46750"/>
                </a:lnTo>
                <a:lnTo>
                  <a:pt x="81500" y="46740"/>
                </a:lnTo>
                <a:lnTo>
                  <a:pt x="81500" y="46730"/>
                </a:lnTo>
                <a:lnTo>
                  <a:pt x="81490" y="46730"/>
                </a:lnTo>
                <a:lnTo>
                  <a:pt x="81490" y="46720"/>
                </a:lnTo>
                <a:lnTo>
                  <a:pt x="81490" y="46710"/>
                </a:lnTo>
                <a:lnTo>
                  <a:pt x="81480" y="46710"/>
                </a:lnTo>
                <a:lnTo>
                  <a:pt x="81470" y="46710"/>
                </a:lnTo>
                <a:lnTo>
                  <a:pt x="81470" y="46700"/>
                </a:lnTo>
                <a:lnTo>
                  <a:pt x="81460" y="46700"/>
                </a:lnTo>
                <a:lnTo>
                  <a:pt x="81470" y="46700"/>
                </a:lnTo>
                <a:lnTo>
                  <a:pt x="81470" y="46690"/>
                </a:lnTo>
                <a:lnTo>
                  <a:pt x="81470" y="46680"/>
                </a:lnTo>
                <a:lnTo>
                  <a:pt x="81460" y="46680"/>
                </a:lnTo>
                <a:lnTo>
                  <a:pt x="81460" y="46670"/>
                </a:lnTo>
                <a:lnTo>
                  <a:pt x="81450" y="46670"/>
                </a:lnTo>
                <a:lnTo>
                  <a:pt x="81440" y="46670"/>
                </a:lnTo>
                <a:lnTo>
                  <a:pt x="81440" y="46660"/>
                </a:lnTo>
                <a:lnTo>
                  <a:pt x="81450" y="46660"/>
                </a:lnTo>
                <a:lnTo>
                  <a:pt x="81450" y="46650"/>
                </a:lnTo>
                <a:lnTo>
                  <a:pt x="81460" y="46650"/>
                </a:lnTo>
                <a:lnTo>
                  <a:pt x="81470" y="46660"/>
                </a:lnTo>
                <a:lnTo>
                  <a:pt x="81480" y="46660"/>
                </a:lnTo>
                <a:lnTo>
                  <a:pt x="81490" y="46660"/>
                </a:lnTo>
                <a:lnTo>
                  <a:pt x="81500" y="46660"/>
                </a:lnTo>
                <a:lnTo>
                  <a:pt x="81510" y="46660"/>
                </a:lnTo>
                <a:lnTo>
                  <a:pt x="81520" y="46660"/>
                </a:lnTo>
                <a:lnTo>
                  <a:pt x="81520" y="46650"/>
                </a:lnTo>
                <a:lnTo>
                  <a:pt x="81530" y="46650"/>
                </a:lnTo>
                <a:lnTo>
                  <a:pt x="81540" y="46650"/>
                </a:lnTo>
                <a:lnTo>
                  <a:pt x="81550" y="46650"/>
                </a:lnTo>
                <a:lnTo>
                  <a:pt x="81560" y="46640"/>
                </a:lnTo>
                <a:lnTo>
                  <a:pt x="81570" y="46640"/>
                </a:lnTo>
                <a:lnTo>
                  <a:pt x="81580" y="46630"/>
                </a:lnTo>
                <a:lnTo>
                  <a:pt x="81580" y="46620"/>
                </a:lnTo>
                <a:lnTo>
                  <a:pt x="81580" y="46610"/>
                </a:lnTo>
                <a:lnTo>
                  <a:pt x="81580" y="46590"/>
                </a:lnTo>
                <a:lnTo>
                  <a:pt x="81580" y="46580"/>
                </a:lnTo>
                <a:lnTo>
                  <a:pt x="81570" y="46570"/>
                </a:lnTo>
                <a:lnTo>
                  <a:pt x="81570" y="46550"/>
                </a:lnTo>
                <a:lnTo>
                  <a:pt x="81560" y="46540"/>
                </a:lnTo>
                <a:lnTo>
                  <a:pt x="81560" y="46530"/>
                </a:lnTo>
                <a:lnTo>
                  <a:pt x="81560" y="46520"/>
                </a:lnTo>
                <a:lnTo>
                  <a:pt x="81550" y="46510"/>
                </a:lnTo>
                <a:lnTo>
                  <a:pt x="81550" y="46500"/>
                </a:lnTo>
                <a:lnTo>
                  <a:pt x="81540" y="46500"/>
                </a:lnTo>
                <a:lnTo>
                  <a:pt x="81540" y="46490"/>
                </a:lnTo>
                <a:lnTo>
                  <a:pt x="81530" y="46490"/>
                </a:lnTo>
                <a:lnTo>
                  <a:pt x="81530" y="46480"/>
                </a:lnTo>
                <a:lnTo>
                  <a:pt x="81520" y="46470"/>
                </a:lnTo>
                <a:lnTo>
                  <a:pt x="81510" y="46470"/>
                </a:lnTo>
                <a:lnTo>
                  <a:pt x="81500" y="46460"/>
                </a:lnTo>
                <a:lnTo>
                  <a:pt x="81490" y="46450"/>
                </a:lnTo>
                <a:lnTo>
                  <a:pt x="81490" y="46440"/>
                </a:lnTo>
                <a:lnTo>
                  <a:pt x="81490" y="46430"/>
                </a:lnTo>
                <a:lnTo>
                  <a:pt x="81490" y="46420"/>
                </a:lnTo>
                <a:lnTo>
                  <a:pt x="81480" y="46420"/>
                </a:lnTo>
                <a:lnTo>
                  <a:pt x="81490" y="46410"/>
                </a:lnTo>
                <a:lnTo>
                  <a:pt x="81480" y="46410"/>
                </a:lnTo>
                <a:lnTo>
                  <a:pt x="81480" y="46400"/>
                </a:lnTo>
                <a:lnTo>
                  <a:pt x="81480" y="46390"/>
                </a:lnTo>
                <a:lnTo>
                  <a:pt x="81480" y="46380"/>
                </a:lnTo>
                <a:lnTo>
                  <a:pt x="81480" y="46370"/>
                </a:lnTo>
                <a:lnTo>
                  <a:pt x="81490" y="46370"/>
                </a:lnTo>
                <a:lnTo>
                  <a:pt x="81490" y="46360"/>
                </a:lnTo>
                <a:lnTo>
                  <a:pt x="81480" y="46350"/>
                </a:lnTo>
                <a:lnTo>
                  <a:pt x="81470" y="46350"/>
                </a:lnTo>
                <a:lnTo>
                  <a:pt x="81460" y="46350"/>
                </a:lnTo>
                <a:lnTo>
                  <a:pt x="81460" y="46340"/>
                </a:lnTo>
                <a:lnTo>
                  <a:pt x="81450" y="46340"/>
                </a:lnTo>
                <a:lnTo>
                  <a:pt x="81450" y="46330"/>
                </a:lnTo>
                <a:lnTo>
                  <a:pt x="81460" y="46330"/>
                </a:lnTo>
                <a:lnTo>
                  <a:pt x="81460" y="46320"/>
                </a:lnTo>
                <a:lnTo>
                  <a:pt x="81460" y="46310"/>
                </a:lnTo>
                <a:lnTo>
                  <a:pt x="81460" y="46320"/>
                </a:lnTo>
                <a:lnTo>
                  <a:pt x="81470" y="46320"/>
                </a:lnTo>
                <a:lnTo>
                  <a:pt x="81480" y="46310"/>
                </a:lnTo>
                <a:lnTo>
                  <a:pt x="81480" y="46300"/>
                </a:lnTo>
                <a:lnTo>
                  <a:pt x="81470" y="46300"/>
                </a:lnTo>
                <a:lnTo>
                  <a:pt x="81460" y="46300"/>
                </a:lnTo>
                <a:lnTo>
                  <a:pt x="81450" y="46300"/>
                </a:lnTo>
                <a:lnTo>
                  <a:pt x="81440" y="46300"/>
                </a:lnTo>
                <a:lnTo>
                  <a:pt x="81430" y="46300"/>
                </a:lnTo>
                <a:lnTo>
                  <a:pt x="81420" y="46300"/>
                </a:lnTo>
                <a:lnTo>
                  <a:pt x="81410" y="46300"/>
                </a:lnTo>
                <a:lnTo>
                  <a:pt x="81400" y="46300"/>
                </a:lnTo>
                <a:lnTo>
                  <a:pt x="81390" y="46300"/>
                </a:lnTo>
                <a:lnTo>
                  <a:pt x="81390" y="46290"/>
                </a:lnTo>
                <a:lnTo>
                  <a:pt x="81390" y="46280"/>
                </a:lnTo>
                <a:lnTo>
                  <a:pt x="81390" y="46270"/>
                </a:lnTo>
                <a:lnTo>
                  <a:pt x="81390" y="46260"/>
                </a:lnTo>
                <a:lnTo>
                  <a:pt x="81400" y="46250"/>
                </a:lnTo>
                <a:lnTo>
                  <a:pt x="81410" y="46250"/>
                </a:lnTo>
                <a:lnTo>
                  <a:pt x="81420" y="46250"/>
                </a:lnTo>
                <a:lnTo>
                  <a:pt x="81420" y="46240"/>
                </a:lnTo>
                <a:lnTo>
                  <a:pt x="81430" y="46240"/>
                </a:lnTo>
                <a:lnTo>
                  <a:pt x="81440" y="46240"/>
                </a:lnTo>
                <a:lnTo>
                  <a:pt x="81440" y="46230"/>
                </a:lnTo>
                <a:lnTo>
                  <a:pt x="81440" y="46220"/>
                </a:lnTo>
                <a:lnTo>
                  <a:pt x="81430" y="46220"/>
                </a:lnTo>
                <a:lnTo>
                  <a:pt x="81420" y="46220"/>
                </a:lnTo>
                <a:lnTo>
                  <a:pt x="81420" y="46210"/>
                </a:lnTo>
                <a:lnTo>
                  <a:pt x="81410" y="46210"/>
                </a:lnTo>
                <a:lnTo>
                  <a:pt x="81400" y="46210"/>
                </a:lnTo>
                <a:lnTo>
                  <a:pt x="81400" y="46200"/>
                </a:lnTo>
                <a:lnTo>
                  <a:pt x="81410" y="46200"/>
                </a:lnTo>
                <a:lnTo>
                  <a:pt x="81410" y="46210"/>
                </a:lnTo>
                <a:lnTo>
                  <a:pt x="81420" y="46210"/>
                </a:lnTo>
                <a:lnTo>
                  <a:pt x="81430" y="46210"/>
                </a:lnTo>
                <a:lnTo>
                  <a:pt x="81440" y="46210"/>
                </a:lnTo>
                <a:lnTo>
                  <a:pt x="81450" y="46210"/>
                </a:lnTo>
                <a:lnTo>
                  <a:pt x="81460" y="46200"/>
                </a:lnTo>
                <a:lnTo>
                  <a:pt x="81470" y="46190"/>
                </a:lnTo>
                <a:lnTo>
                  <a:pt x="81480" y="46190"/>
                </a:lnTo>
                <a:lnTo>
                  <a:pt x="81490" y="46190"/>
                </a:lnTo>
                <a:lnTo>
                  <a:pt x="81500" y="46190"/>
                </a:lnTo>
                <a:lnTo>
                  <a:pt x="81510" y="46180"/>
                </a:lnTo>
                <a:lnTo>
                  <a:pt x="81520" y="46180"/>
                </a:lnTo>
                <a:lnTo>
                  <a:pt x="81530" y="46180"/>
                </a:lnTo>
                <a:lnTo>
                  <a:pt x="81530" y="46190"/>
                </a:lnTo>
                <a:lnTo>
                  <a:pt x="81540" y="46190"/>
                </a:lnTo>
                <a:lnTo>
                  <a:pt x="81540" y="46180"/>
                </a:lnTo>
                <a:lnTo>
                  <a:pt x="81550" y="46180"/>
                </a:lnTo>
                <a:lnTo>
                  <a:pt x="81560" y="46180"/>
                </a:lnTo>
                <a:lnTo>
                  <a:pt x="81560" y="46190"/>
                </a:lnTo>
                <a:lnTo>
                  <a:pt x="81570" y="46190"/>
                </a:lnTo>
                <a:lnTo>
                  <a:pt x="81580" y="46190"/>
                </a:lnTo>
                <a:lnTo>
                  <a:pt x="81580" y="46200"/>
                </a:lnTo>
                <a:lnTo>
                  <a:pt x="81570" y="46200"/>
                </a:lnTo>
                <a:lnTo>
                  <a:pt x="81570" y="46210"/>
                </a:lnTo>
                <a:lnTo>
                  <a:pt x="81570" y="46220"/>
                </a:lnTo>
                <a:lnTo>
                  <a:pt x="81570" y="46230"/>
                </a:lnTo>
                <a:lnTo>
                  <a:pt x="81570" y="46240"/>
                </a:lnTo>
                <a:lnTo>
                  <a:pt x="81580" y="46240"/>
                </a:lnTo>
                <a:lnTo>
                  <a:pt x="81580" y="46250"/>
                </a:lnTo>
                <a:lnTo>
                  <a:pt x="81590" y="46250"/>
                </a:lnTo>
                <a:lnTo>
                  <a:pt x="81590" y="46260"/>
                </a:lnTo>
                <a:lnTo>
                  <a:pt x="81580" y="46260"/>
                </a:lnTo>
                <a:lnTo>
                  <a:pt x="81580" y="46270"/>
                </a:lnTo>
                <a:lnTo>
                  <a:pt x="81570" y="46280"/>
                </a:lnTo>
                <a:lnTo>
                  <a:pt x="81580" y="46280"/>
                </a:lnTo>
                <a:lnTo>
                  <a:pt x="81580" y="46290"/>
                </a:lnTo>
                <a:lnTo>
                  <a:pt x="81590" y="46290"/>
                </a:lnTo>
                <a:lnTo>
                  <a:pt x="81590" y="46300"/>
                </a:lnTo>
                <a:lnTo>
                  <a:pt x="81600" y="46300"/>
                </a:lnTo>
                <a:lnTo>
                  <a:pt x="81610" y="46300"/>
                </a:lnTo>
                <a:lnTo>
                  <a:pt x="81610" y="46290"/>
                </a:lnTo>
                <a:lnTo>
                  <a:pt x="81620" y="46290"/>
                </a:lnTo>
                <a:lnTo>
                  <a:pt x="81630" y="46300"/>
                </a:lnTo>
                <a:lnTo>
                  <a:pt x="81630" y="46310"/>
                </a:lnTo>
                <a:lnTo>
                  <a:pt x="81630" y="46320"/>
                </a:lnTo>
                <a:lnTo>
                  <a:pt x="81630" y="46330"/>
                </a:lnTo>
                <a:lnTo>
                  <a:pt x="81640" y="46330"/>
                </a:lnTo>
                <a:lnTo>
                  <a:pt x="81640" y="46340"/>
                </a:lnTo>
                <a:lnTo>
                  <a:pt x="81650" y="46340"/>
                </a:lnTo>
                <a:lnTo>
                  <a:pt x="81660" y="46340"/>
                </a:lnTo>
                <a:lnTo>
                  <a:pt x="81660" y="46350"/>
                </a:lnTo>
                <a:lnTo>
                  <a:pt x="81660" y="46360"/>
                </a:lnTo>
                <a:lnTo>
                  <a:pt x="81660" y="46350"/>
                </a:lnTo>
                <a:lnTo>
                  <a:pt x="81670" y="46350"/>
                </a:lnTo>
                <a:lnTo>
                  <a:pt x="81670" y="46340"/>
                </a:lnTo>
                <a:lnTo>
                  <a:pt x="81670" y="46330"/>
                </a:lnTo>
                <a:lnTo>
                  <a:pt x="81680" y="46330"/>
                </a:lnTo>
                <a:lnTo>
                  <a:pt x="81680" y="46320"/>
                </a:lnTo>
                <a:lnTo>
                  <a:pt x="81680" y="46310"/>
                </a:lnTo>
                <a:lnTo>
                  <a:pt x="81670" y="46310"/>
                </a:lnTo>
                <a:lnTo>
                  <a:pt x="81670" y="46300"/>
                </a:lnTo>
                <a:lnTo>
                  <a:pt x="81670" y="46290"/>
                </a:lnTo>
                <a:lnTo>
                  <a:pt x="81660" y="46290"/>
                </a:lnTo>
                <a:lnTo>
                  <a:pt x="81660" y="46280"/>
                </a:lnTo>
                <a:lnTo>
                  <a:pt x="81670" y="46280"/>
                </a:lnTo>
                <a:lnTo>
                  <a:pt x="81670" y="46270"/>
                </a:lnTo>
                <a:lnTo>
                  <a:pt x="81660" y="46270"/>
                </a:lnTo>
                <a:lnTo>
                  <a:pt x="81660" y="46260"/>
                </a:lnTo>
                <a:lnTo>
                  <a:pt x="81660" y="46250"/>
                </a:lnTo>
                <a:lnTo>
                  <a:pt x="81660" y="46240"/>
                </a:lnTo>
                <a:lnTo>
                  <a:pt x="81650" y="46240"/>
                </a:lnTo>
                <a:lnTo>
                  <a:pt x="81640" y="46240"/>
                </a:lnTo>
                <a:lnTo>
                  <a:pt x="81640" y="46230"/>
                </a:lnTo>
                <a:lnTo>
                  <a:pt x="81640" y="46220"/>
                </a:lnTo>
                <a:lnTo>
                  <a:pt x="81650" y="46220"/>
                </a:lnTo>
                <a:lnTo>
                  <a:pt x="81650" y="46210"/>
                </a:lnTo>
                <a:lnTo>
                  <a:pt x="81650" y="46200"/>
                </a:lnTo>
                <a:lnTo>
                  <a:pt x="81650" y="46190"/>
                </a:lnTo>
                <a:lnTo>
                  <a:pt x="81640" y="46190"/>
                </a:lnTo>
                <a:lnTo>
                  <a:pt x="81640" y="46180"/>
                </a:lnTo>
                <a:lnTo>
                  <a:pt x="81630" y="46170"/>
                </a:lnTo>
                <a:lnTo>
                  <a:pt x="81630" y="46160"/>
                </a:lnTo>
                <a:lnTo>
                  <a:pt x="81630" y="46150"/>
                </a:lnTo>
                <a:lnTo>
                  <a:pt x="81640" y="46150"/>
                </a:lnTo>
                <a:lnTo>
                  <a:pt x="81640" y="46140"/>
                </a:lnTo>
                <a:lnTo>
                  <a:pt x="81650" y="46140"/>
                </a:lnTo>
                <a:lnTo>
                  <a:pt x="81650" y="46130"/>
                </a:lnTo>
                <a:lnTo>
                  <a:pt x="81660" y="46130"/>
                </a:lnTo>
                <a:lnTo>
                  <a:pt x="81660" y="46120"/>
                </a:lnTo>
                <a:lnTo>
                  <a:pt x="81670" y="46120"/>
                </a:lnTo>
                <a:lnTo>
                  <a:pt x="81670" y="46110"/>
                </a:lnTo>
                <a:lnTo>
                  <a:pt x="81690" y="46110"/>
                </a:lnTo>
                <a:lnTo>
                  <a:pt x="81700" y="46130"/>
                </a:lnTo>
                <a:lnTo>
                  <a:pt x="81690" y="46140"/>
                </a:lnTo>
                <a:lnTo>
                  <a:pt x="81690" y="46150"/>
                </a:lnTo>
                <a:lnTo>
                  <a:pt x="81700" y="46170"/>
                </a:lnTo>
                <a:lnTo>
                  <a:pt x="81720" y="46160"/>
                </a:lnTo>
                <a:lnTo>
                  <a:pt x="81730" y="46150"/>
                </a:lnTo>
                <a:lnTo>
                  <a:pt x="81740" y="46150"/>
                </a:lnTo>
                <a:lnTo>
                  <a:pt x="81760" y="46140"/>
                </a:lnTo>
                <a:lnTo>
                  <a:pt x="81770" y="46130"/>
                </a:lnTo>
                <a:lnTo>
                  <a:pt x="81780" y="46130"/>
                </a:lnTo>
                <a:lnTo>
                  <a:pt x="81790" y="46120"/>
                </a:lnTo>
                <a:lnTo>
                  <a:pt x="81800" y="46120"/>
                </a:lnTo>
                <a:lnTo>
                  <a:pt x="81820" y="46110"/>
                </a:lnTo>
                <a:lnTo>
                  <a:pt x="81830" y="46110"/>
                </a:lnTo>
                <a:lnTo>
                  <a:pt x="81840" y="46100"/>
                </a:lnTo>
                <a:lnTo>
                  <a:pt x="81870" y="46090"/>
                </a:lnTo>
                <a:lnTo>
                  <a:pt x="81870" y="46060"/>
                </a:lnTo>
                <a:lnTo>
                  <a:pt x="81880" y="46060"/>
                </a:lnTo>
                <a:lnTo>
                  <a:pt x="81910" y="46080"/>
                </a:lnTo>
                <a:lnTo>
                  <a:pt x="81920" y="46150"/>
                </a:lnTo>
                <a:lnTo>
                  <a:pt x="81920" y="46160"/>
                </a:lnTo>
                <a:lnTo>
                  <a:pt x="81920" y="46170"/>
                </a:lnTo>
                <a:lnTo>
                  <a:pt x="81930" y="46170"/>
                </a:lnTo>
                <a:lnTo>
                  <a:pt x="81930" y="46180"/>
                </a:lnTo>
                <a:lnTo>
                  <a:pt x="81950" y="46180"/>
                </a:lnTo>
                <a:lnTo>
                  <a:pt x="81950" y="46170"/>
                </a:lnTo>
                <a:lnTo>
                  <a:pt x="81960" y="46160"/>
                </a:lnTo>
                <a:lnTo>
                  <a:pt x="81970" y="46160"/>
                </a:lnTo>
                <a:lnTo>
                  <a:pt x="81980" y="46150"/>
                </a:lnTo>
                <a:lnTo>
                  <a:pt x="81990" y="46150"/>
                </a:lnTo>
                <a:lnTo>
                  <a:pt x="81990" y="46140"/>
                </a:lnTo>
                <a:lnTo>
                  <a:pt x="82000" y="46140"/>
                </a:lnTo>
                <a:lnTo>
                  <a:pt x="82010" y="46130"/>
                </a:lnTo>
                <a:lnTo>
                  <a:pt x="82030" y="46130"/>
                </a:lnTo>
                <a:lnTo>
                  <a:pt x="82030" y="46120"/>
                </a:lnTo>
                <a:lnTo>
                  <a:pt x="82050" y="46080"/>
                </a:lnTo>
                <a:lnTo>
                  <a:pt x="82040" y="46070"/>
                </a:lnTo>
                <a:lnTo>
                  <a:pt x="82040" y="46040"/>
                </a:lnTo>
                <a:lnTo>
                  <a:pt x="82030" y="46010"/>
                </a:lnTo>
                <a:lnTo>
                  <a:pt x="82040" y="46000"/>
                </a:lnTo>
                <a:lnTo>
                  <a:pt x="82040" y="45970"/>
                </a:lnTo>
                <a:lnTo>
                  <a:pt x="82040" y="45960"/>
                </a:lnTo>
                <a:lnTo>
                  <a:pt x="82040" y="45950"/>
                </a:lnTo>
                <a:lnTo>
                  <a:pt x="82030" y="45930"/>
                </a:lnTo>
                <a:lnTo>
                  <a:pt x="82020" y="45910"/>
                </a:lnTo>
                <a:lnTo>
                  <a:pt x="82060" y="45900"/>
                </a:lnTo>
                <a:lnTo>
                  <a:pt x="82050" y="45860"/>
                </a:lnTo>
                <a:lnTo>
                  <a:pt x="82050" y="45850"/>
                </a:lnTo>
                <a:lnTo>
                  <a:pt x="82060" y="45800"/>
                </a:lnTo>
                <a:lnTo>
                  <a:pt x="82070" y="45800"/>
                </a:lnTo>
                <a:lnTo>
                  <a:pt x="82080" y="45800"/>
                </a:lnTo>
                <a:lnTo>
                  <a:pt x="82090" y="45800"/>
                </a:lnTo>
                <a:lnTo>
                  <a:pt x="82100" y="45800"/>
                </a:lnTo>
                <a:lnTo>
                  <a:pt x="82100" y="45810"/>
                </a:lnTo>
                <a:lnTo>
                  <a:pt x="82110" y="45810"/>
                </a:lnTo>
                <a:lnTo>
                  <a:pt x="82120" y="45810"/>
                </a:lnTo>
                <a:lnTo>
                  <a:pt x="82120" y="45800"/>
                </a:lnTo>
                <a:lnTo>
                  <a:pt x="82130" y="45790"/>
                </a:lnTo>
                <a:lnTo>
                  <a:pt x="82140" y="45780"/>
                </a:lnTo>
                <a:lnTo>
                  <a:pt x="82140" y="45770"/>
                </a:lnTo>
                <a:lnTo>
                  <a:pt x="82140" y="45760"/>
                </a:lnTo>
                <a:lnTo>
                  <a:pt x="82150" y="45760"/>
                </a:lnTo>
                <a:lnTo>
                  <a:pt x="82160" y="45750"/>
                </a:lnTo>
                <a:lnTo>
                  <a:pt x="82170" y="45740"/>
                </a:lnTo>
                <a:lnTo>
                  <a:pt x="82180" y="45740"/>
                </a:lnTo>
                <a:lnTo>
                  <a:pt x="82190" y="45730"/>
                </a:lnTo>
                <a:lnTo>
                  <a:pt x="82200" y="45720"/>
                </a:lnTo>
                <a:lnTo>
                  <a:pt x="82210" y="45720"/>
                </a:lnTo>
                <a:lnTo>
                  <a:pt x="82220" y="45710"/>
                </a:lnTo>
                <a:lnTo>
                  <a:pt x="82230" y="45700"/>
                </a:lnTo>
                <a:lnTo>
                  <a:pt x="82240" y="45700"/>
                </a:lnTo>
                <a:lnTo>
                  <a:pt x="82250" y="45690"/>
                </a:lnTo>
                <a:lnTo>
                  <a:pt x="82260" y="45680"/>
                </a:lnTo>
                <a:lnTo>
                  <a:pt x="82270" y="45710"/>
                </a:lnTo>
                <a:lnTo>
                  <a:pt x="82280" y="45740"/>
                </a:lnTo>
                <a:lnTo>
                  <a:pt x="82290" y="45760"/>
                </a:lnTo>
                <a:lnTo>
                  <a:pt x="82290" y="45770"/>
                </a:lnTo>
                <a:lnTo>
                  <a:pt x="82300" y="45790"/>
                </a:lnTo>
                <a:lnTo>
                  <a:pt x="82300" y="45800"/>
                </a:lnTo>
                <a:lnTo>
                  <a:pt x="82310" y="45800"/>
                </a:lnTo>
                <a:lnTo>
                  <a:pt x="82320" y="45810"/>
                </a:lnTo>
                <a:lnTo>
                  <a:pt x="82340" y="45830"/>
                </a:lnTo>
                <a:lnTo>
                  <a:pt x="82350" y="45830"/>
                </a:lnTo>
                <a:lnTo>
                  <a:pt x="82380" y="45850"/>
                </a:lnTo>
                <a:lnTo>
                  <a:pt x="82390" y="45860"/>
                </a:lnTo>
                <a:lnTo>
                  <a:pt x="82400" y="45870"/>
                </a:lnTo>
                <a:lnTo>
                  <a:pt x="82410" y="45890"/>
                </a:lnTo>
                <a:lnTo>
                  <a:pt x="82410" y="45900"/>
                </a:lnTo>
                <a:lnTo>
                  <a:pt x="82420" y="45900"/>
                </a:lnTo>
                <a:lnTo>
                  <a:pt x="82440" y="45900"/>
                </a:lnTo>
                <a:lnTo>
                  <a:pt x="82450" y="45900"/>
                </a:lnTo>
                <a:lnTo>
                  <a:pt x="82460" y="45900"/>
                </a:lnTo>
                <a:lnTo>
                  <a:pt x="82470" y="45890"/>
                </a:lnTo>
                <a:lnTo>
                  <a:pt x="82480" y="45890"/>
                </a:lnTo>
                <a:lnTo>
                  <a:pt x="82500" y="45890"/>
                </a:lnTo>
                <a:lnTo>
                  <a:pt x="82510" y="45890"/>
                </a:lnTo>
                <a:lnTo>
                  <a:pt x="82520" y="45860"/>
                </a:lnTo>
                <a:lnTo>
                  <a:pt x="82570" y="45830"/>
                </a:lnTo>
                <a:lnTo>
                  <a:pt x="82590" y="45840"/>
                </a:lnTo>
                <a:lnTo>
                  <a:pt x="82600" y="45840"/>
                </a:lnTo>
                <a:lnTo>
                  <a:pt x="82600" y="45850"/>
                </a:lnTo>
                <a:lnTo>
                  <a:pt x="82610" y="45850"/>
                </a:lnTo>
                <a:lnTo>
                  <a:pt x="82610" y="45860"/>
                </a:lnTo>
                <a:lnTo>
                  <a:pt x="82620" y="45860"/>
                </a:lnTo>
                <a:lnTo>
                  <a:pt x="82630" y="45870"/>
                </a:lnTo>
                <a:lnTo>
                  <a:pt x="82640" y="45870"/>
                </a:lnTo>
                <a:lnTo>
                  <a:pt x="82650" y="45870"/>
                </a:lnTo>
                <a:lnTo>
                  <a:pt x="82660" y="45880"/>
                </a:lnTo>
                <a:lnTo>
                  <a:pt x="82670" y="45880"/>
                </a:lnTo>
                <a:lnTo>
                  <a:pt x="82680" y="45890"/>
                </a:lnTo>
                <a:lnTo>
                  <a:pt x="82690" y="45890"/>
                </a:lnTo>
                <a:lnTo>
                  <a:pt x="82700" y="45890"/>
                </a:lnTo>
                <a:lnTo>
                  <a:pt x="82700" y="45900"/>
                </a:lnTo>
                <a:lnTo>
                  <a:pt x="82700" y="45910"/>
                </a:lnTo>
                <a:lnTo>
                  <a:pt x="82710" y="45910"/>
                </a:lnTo>
                <a:lnTo>
                  <a:pt x="82720" y="45910"/>
                </a:lnTo>
                <a:lnTo>
                  <a:pt x="82730" y="45910"/>
                </a:lnTo>
                <a:lnTo>
                  <a:pt x="82730" y="45900"/>
                </a:lnTo>
                <a:lnTo>
                  <a:pt x="82730" y="45890"/>
                </a:lnTo>
                <a:lnTo>
                  <a:pt x="82750" y="45880"/>
                </a:lnTo>
                <a:lnTo>
                  <a:pt x="82760" y="45890"/>
                </a:lnTo>
                <a:lnTo>
                  <a:pt x="82770" y="45900"/>
                </a:lnTo>
                <a:lnTo>
                  <a:pt x="82770" y="45910"/>
                </a:lnTo>
                <a:lnTo>
                  <a:pt x="82780" y="45910"/>
                </a:lnTo>
                <a:lnTo>
                  <a:pt x="82780" y="45900"/>
                </a:lnTo>
                <a:lnTo>
                  <a:pt x="82780" y="45870"/>
                </a:lnTo>
                <a:lnTo>
                  <a:pt x="82780" y="45860"/>
                </a:lnTo>
                <a:lnTo>
                  <a:pt x="82800" y="45860"/>
                </a:lnTo>
                <a:lnTo>
                  <a:pt x="82810" y="45860"/>
                </a:lnTo>
                <a:lnTo>
                  <a:pt x="82820" y="45870"/>
                </a:lnTo>
                <a:lnTo>
                  <a:pt x="82820" y="45880"/>
                </a:lnTo>
                <a:lnTo>
                  <a:pt x="82830" y="45880"/>
                </a:lnTo>
                <a:lnTo>
                  <a:pt x="82840" y="45880"/>
                </a:lnTo>
                <a:lnTo>
                  <a:pt x="82850" y="45880"/>
                </a:lnTo>
                <a:lnTo>
                  <a:pt x="82860" y="45880"/>
                </a:lnTo>
                <a:lnTo>
                  <a:pt x="82860" y="45870"/>
                </a:lnTo>
                <a:lnTo>
                  <a:pt x="82880" y="45870"/>
                </a:lnTo>
                <a:lnTo>
                  <a:pt x="82890" y="45870"/>
                </a:lnTo>
                <a:lnTo>
                  <a:pt x="82900" y="45870"/>
                </a:lnTo>
                <a:lnTo>
                  <a:pt x="82910" y="45870"/>
                </a:lnTo>
                <a:lnTo>
                  <a:pt x="82920" y="45870"/>
                </a:lnTo>
                <a:lnTo>
                  <a:pt x="82930" y="45880"/>
                </a:lnTo>
                <a:lnTo>
                  <a:pt x="82940" y="45880"/>
                </a:lnTo>
                <a:lnTo>
                  <a:pt x="82950" y="45890"/>
                </a:lnTo>
                <a:lnTo>
                  <a:pt x="82960" y="45890"/>
                </a:lnTo>
                <a:lnTo>
                  <a:pt x="82970" y="45880"/>
                </a:lnTo>
                <a:lnTo>
                  <a:pt x="82990" y="45870"/>
                </a:lnTo>
                <a:lnTo>
                  <a:pt x="83000" y="45860"/>
                </a:lnTo>
                <a:lnTo>
                  <a:pt x="83020" y="45860"/>
                </a:lnTo>
                <a:lnTo>
                  <a:pt x="83050" y="45850"/>
                </a:lnTo>
                <a:lnTo>
                  <a:pt x="83060" y="45850"/>
                </a:lnTo>
                <a:lnTo>
                  <a:pt x="83060" y="45840"/>
                </a:lnTo>
                <a:lnTo>
                  <a:pt x="83090" y="45820"/>
                </a:lnTo>
                <a:lnTo>
                  <a:pt x="83110" y="45800"/>
                </a:lnTo>
                <a:lnTo>
                  <a:pt x="83120" y="45790"/>
                </a:lnTo>
                <a:lnTo>
                  <a:pt x="83130" y="45780"/>
                </a:lnTo>
                <a:lnTo>
                  <a:pt x="83160" y="45780"/>
                </a:lnTo>
                <a:lnTo>
                  <a:pt x="83170" y="45770"/>
                </a:lnTo>
                <a:lnTo>
                  <a:pt x="83190" y="45780"/>
                </a:lnTo>
                <a:lnTo>
                  <a:pt x="83200" y="45780"/>
                </a:lnTo>
                <a:lnTo>
                  <a:pt x="83210" y="45790"/>
                </a:lnTo>
                <a:lnTo>
                  <a:pt x="83240" y="45800"/>
                </a:lnTo>
                <a:lnTo>
                  <a:pt x="83250" y="45810"/>
                </a:lnTo>
                <a:lnTo>
                  <a:pt x="83280" y="45830"/>
                </a:lnTo>
                <a:lnTo>
                  <a:pt x="83280" y="45840"/>
                </a:lnTo>
                <a:lnTo>
                  <a:pt x="83280" y="45850"/>
                </a:lnTo>
                <a:lnTo>
                  <a:pt x="83270" y="45850"/>
                </a:lnTo>
                <a:lnTo>
                  <a:pt x="83270" y="45860"/>
                </a:lnTo>
                <a:lnTo>
                  <a:pt x="83280" y="45860"/>
                </a:lnTo>
                <a:lnTo>
                  <a:pt x="83290" y="45860"/>
                </a:lnTo>
                <a:lnTo>
                  <a:pt x="83290" y="45870"/>
                </a:lnTo>
                <a:lnTo>
                  <a:pt x="83300" y="45870"/>
                </a:lnTo>
                <a:lnTo>
                  <a:pt x="83310" y="45870"/>
                </a:lnTo>
                <a:lnTo>
                  <a:pt x="83310" y="45880"/>
                </a:lnTo>
                <a:lnTo>
                  <a:pt x="83320" y="45880"/>
                </a:lnTo>
                <a:lnTo>
                  <a:pt x="83320" y="45890"/>
                </a:lnTo>
                <a:lnTo>
                  <a:pt x="83330" y="45890"/>
                </a:lnTo>
                <a:lnTo>
                  <a:pt x="83340" y="45890"/>
                </a:lnTo>
                <a:lnTo>
                  <a:pt x="83350" y="45890"/>
                </a:lnTo>
                <a:lnTo>
                  <a:pt x="83360" y="45900"/>
                </a:lnTo>
                <a:lnTo>
                  <a:pt x="83370" y="45900"/>
                </a:lnTo>
                <a:lnTo>
                  <a:pt x="83360" y="45920"/>
                </a:lnTo>
                <a:lnTo>
                  <a:pt x="83390" y="45940"/>
                </a:lnTo>
                <a:lnTo>
                  <a:pt x="83400" y="45960"/>
                </a:lnTo>
                <a:lnTo>
                  <a:pt x="83410" y="45960"/>
                </a:lnTo>
                <a:lnTo>
                  <a:pt x="83410" y="45970"/>
                </a:lnTo>
                <a:lnTo>
                  <a:pt x="83420" y="45970"/>
                </a:lnTo>
                <a:lnTo>
                  <a:pt x="83430" y="45970"/>
                </a:lnTo>
                <a:lnTo>
                  <a:pt x="83440" y="45990"/>
                </a:lnTo>
                <a:lnTo>
                  <a:pt x="83440" y="46000"/>
                </a:lnTo>
                <a:lnTo>
                  <a:pt x="83450" y="46000"/>
                </a:lnTo>
                <a:lnTo>
                  <a:pt x="83450" y="45990"/>
                </a:lnTo>
                <a:lnTo>
                  <a:pt x="83460" y="45990"/>
                </a:lnTo>
                <a:lnTo>
                  <a:pt x="83470" y="45990"/>
                </a:lnTo>
                <a:lnTo>
                  <a:pt x="83480" y="45980"/>
                </a:lnTo>
                <a:lnTo>
                  <a:pt x="83490" y="45990"/>
                </a:lnTo>
                <a:lnTo>
                  <a:pt x="83550" y="46010"/>
                </a:lnTo>
                <a:lnTo>
                  <a:pt x="83560" y="46020"/>
                </a:lnTo>
                <a:lnTo>
                  <a:pt x="83590" y="46020"/>
                </a:lnTo>
                <a:lnTo>
                  <a:pt x="83600" y="46020"/>
                </a:lnTo>
                <a:lnTo>
                  <a:pt x="83610" y="46030"/>
                </a:lnTo>
                <a:lnTo>
                  <a:pt x="83640" y="46020"/>
                </a:lnTo>
                <a:lnTo>
                  <a:pt x="83680" y="46000"/>
                </a:lnTo>
                <a:lnTo>
                  <a:pt x="83710" y="45990"/>
                </a:lnTo>
                <a:lnTo>
                  <a:pt x="83730" y="45980"/>
                </a:lnTo>
                <a:lnTo>
                  <a:pt x="83750" y="45970"/>
                </a:lnTo>
                <a:lnTo>
                  <a:pt x="83760" y="45960"/>
                </a:lnTo>
                <a:lnTo>
                  <a:pt x="83770" y="45950"/>
                </a:lnTo>
                <a:lnTo>
                  <a:pt x="83790" y="45940"/>
                </a:lnTo>
                <a:lnTo>
                  <a:pt x="83800" y="45930"/>
                </a:lnTo>
                <a:lnTo>
                  <a:pt x="83800" y="45920"/>
                </a:lnTo>
                <a:lnTo>
                  <a:pt x="83830" y="45910"/>
                </a:lnTo>
                <a:lnTo>
                  <a:pt x="83830" y="45900"/>
                </a:lnTo>
                <a:lnTo>
                  <a:pt x="83850" y="45890"/>
                </a:lnTo>
                <a:lnTo>
                  <a:pt x="83880" y="45880"/>
                </a:lnTo>
                <a:lnTo>
                  <a:pt x="83890" y="45870"/>
                </a:lnTo>
                <a:lnTo>
                  <a:pt x="83910" y="45870"/>
                </a:lnTo>
                <a:lnTo>
                  <a:pt x="83940" y="45870"/>
                </a:lnTo>
                <a:lnTo>
                  <a:pt x="83940" y="45880"/>
                </a:lnTo>
                <a:lnTo>
                  <a:pt x="83940" y="45890"/>
                </a:lnTo>
                <a:lnTo>
                  <a:pt x="83940" y="45900"/>
                </a:lnTo>
                <a:lnTo>
                  <a:pt x="83940" y="45910"/>
                </a:lnTo>
                <a:lnTo>
                  <a:pt x="83940" y="45920"/>
                </a:lnTo>
                <a:lnTo>
                  <a:pt x="83950" y="45940"/>
                </a:lnTo>
                <a:lnTo>
                  <a:pt x="83950" y="45950"/>
                </a:lnTo>
                <a:lnTo>
                  <a:pt x="83960" y="45960"/>
                </a:lnTo>
                <a:lnTo>
                  <a:pt x="83960" y="45980"/>
                </a:lnTo>
                <a:lnTo>
                  <a:pt x="83970" y="45980"/>
                </a:lnTo>
                <a:lnTo>
                  <a:pt x="83980" y="45970"/>
                </a:lnTo>
                <a:lnTo>
                  <a:pt x="83990" y="45960"/>
                </a:lnTo>
                <a:lnTo>
                  <a:pt x="84020" y="45940"/>
                </a:lnTo>
                <a:lnTo>
                  <a:pt x="84030" y="45940"/>
                </a:lnTo>
                <a:lnTo>
                  <a:pt x="84040" y="45930"/>
                </a:lnTo>
                <a:lnTo>
                  <a:pt x="84050" y="45920"/>
                </a:lnTo>
                <a:lnTo>
                  <a:pt x="84070" y="45910"/>
                </a:lnTo>
                <a:lnTo>
                  <a:pt x="84080" y="45910"/>
                </a:lnTo>
                <a:lnTo>
                  <a:pt x="84090" y="45900"/>
                </a:lnTo>
                <a:lnTo>
                  <a:pt x="84100" y="45890"/>
                </a:lnTo>
                <a:lnTo>
                  <a:pt x="84110" y="45890"/>
                </a:lnTo>
                <a:lnTo>
                  <a:pt x="84120" y="45880"/>
                </a:lnTo>
                <a:lnTo>
                  <a:pt x="84130" y="45880"/>
                </a:lnTo>
                <a:lnTo>
                  <a:pt x="84140" y="45870"/>
                </a:lnTo>
                <a:lnTo>
                  <a:pt x="84160" y="45850"/>
                </a:lnTo>
                <a:lnTo>
                  <a:pt x="84180" y="45840"/>
                </a:lnTo>
                <a:lnTo>
                  <a:pt x="84190" y="45830"/>
                </a:lnTo>
                <a:lnTo>
                  <a:pt x="84210" y="45820"/>
                </a:lnTo>
                <a:lnTo>
                  <a:pt x="84230" y="45810"/>
                </a:lnTo>
                <a:lnTo>
                  <a:pt x="84240" y="45810"/>
                </a:lnTo>
                <a:lnTo>
                  <a:pt x="84270" y="45790"/>
                </a:lnTo>
                <a:lnTo>
                  <a:pt x="84280" y="45780"/>
                </a:lnTo>
                <a:lnTo>
                  <a:pt x="84290" y="45780"/>
                </a:lnTo>
                <a:lnTo>
                  <a:pt x="84300" y="45790"/>
                </a:lnTo>
                <a:lnTo>
                  <a:pt x="84310" y="45790"/>
                </a:lnTo>
                <a:lnTo>
                  <a:pt x="84320" y="45800"/>
                </a:lnTo>
                <a:lnTo>
                  <a:pt x="84330" y="45800"/>
                </a:lnTo>
                <a:lnTo>
                  <a:pt x="84340" y="45800"/>
                </a:lnTo>
                <a:lnTo>
                  <a:pt x="84340" y="45810"/>
                </a:lnTo>
                <a:lnTo>
                  <a:pt x="84350" y="45810"/>
                </a:lnTo>
                <a:lnTo>
                  <a:pt x="84360" y="45810"/>
                </a:lnTo>
                <a:lnTo>
                  <a:pt x="84370" y="45800"/>
                </a:lnTo>
                <a:lnTo>
                  <a:pt x="84380" y="45800"/>
                </a:lnTo>
                <a:lnTo>
                  <a:pt x="84380" y="45790"/>
                </a:lnTo>
                <a:lnTo>
                  <a:pt x="84380" y="45800"/>
                </a:lnTo>
                <a:lnTo>
                  <a:pt x="84390" y="45800"/>
                </a:lnTo>
                <a:lnTo>
                  <a:pt x="84400" y="45800"/>
                </a:lnTo>
                <a:lnTo>
                  <a:pt x="84410" y="45810"/>
                </a:lnTo>
                <a:lnTo>
                  <a:pt x="84420" y="45820"/>
                </a:lnTo>
                <a:lnTo>
                  <a:pt x="84430" y="45790"/>
                </a:lnTo>
                <a:lnTo>
                  <a:pt x="84440" y="45770"/>
                </a:lnTo>
                <a:lnTo>
                  <a:pt x="84480" y="45770"/>
                </a:lnTo>
                <a:lnTo>
                  <a:pt x="84490" y="45790"/>
                </a:lnTo>
                <a:lnTo>
                  <a:pt x="84510" y="45800"/>
                </a:lnTo>
                <a:lnTo>
                  <a:pt x="84540" y="45830"/>
                </a:lnTo>
                <a:lnTo>
                  <a:pt x="84550" y="45830"/>
                </a:lnTo>
                <a:lnTo>
                  <a:pt x="84550" y="45810"/>
                </a:lnTo>
                <a:lnTo>
                  <a:pt x="84550" y="45800"/>
                </a:lnTo>
                <a:lnTo>
                  <a:pt x="84550" y="45780"/>
                </a:lnTo>
                <a:lnTo>
                  <a:pt x="84550" y="45770"/>
                </a:lnTo>
                <a:lnTo>
                  <a:pt x="84550" y="45750"/>
                </a:lnTo>
                <a:lnTo>
                  <a:pt x="84560" y="45750"/>
                </a:lnTo>
                <a:lnTo>
                  <a:pt x="84600" y="45750"/>
                </a:lnTo>
                <a:lnTo>
                  <a:pt x="84620" y="45750"/>
                </a:lnTo>
                <a:lnTo>
                  <a:pt x="84680" y="45750"/>
                </a:lnTo>
                <a:lnTo>
                  <a:pt x="84750" y="45750"/>
                </a:lnTo>
                <a:lnTo>
                  <a:pt x="84800" y="45750"/>
                </a:lnTo>
                <a:lnTo>
                  <a:pt x="84830" y="45750"/>
                </a:lnTo>
                <a:lnTo>
                  <a:pt x="84880" y="45760"/>
                </a:lnTo>
                <a:lnTo>
                  <a:pt x="84910" y="45760"/>
                </a:lnTo>
                <a:lnTo>
                  <a:pt x="84920" y="45760"/>
                </a:lnTo>
                <a:lnTo>
                  <a:pt x="84930" y="45760"/>
                </a:lnTo>
                <a:lnTo>
                  <a:pt x="84950" y="45760"/>
                </a:lnTo>
                <a:lnTo>
                  <a:pt x="84960" y="45770"/>
                </a:lnTo>
                <a:lnTo>
                  <a:pt x="84960" y="45780"/>
                </a:lnTo>
                <a:lnTo>
                  <a:pt x="84960" y="45790"/>
                </a:lnTo>
                <a:lnTo>
                  <a:pt x="84970" y="45790"/>
                </a:lnTo>
                <a:lnTo>
                  <a:pt x="84970" y="45800"/>
                </a:lnTo>
                <a:lnTo>
                  <a:pt x="84960" y="45800"/>
                </a:lnTo>
                <a:lnTo>
                  <a:pt x="84960" y="45790"/>
                </a:lnTo>
                <a:lnTo>
                  <a:pt x="84950" y="45800"/>
                </a:lnTo>
                <a:lnTo>
                  <a:pt x="84940" y="45800"/>
                </a:lnTo>
                <a:lnTo>
                  <a:pt x="84930" y="45810"/>
                </a:lnTo>
                <a:lnTo>
                  <a:pt x="84940" y="45810"/>
                </a:lnTo>
                <a:lnTo>
                  <a:pt x="84950" y="45820"/>
                </a:lnTo>
                <a:lnTo>
                  <a:pt x="84960" y="45820"/>
                </a:lnTo>
                <a:lnTo>
                  <a:pt x="84970" y="45820"/>
                </a:lnTo>
                <a:lnTo>
                  <a:pt x="84980" y="45820"/>
                </a:lnTo>
                <a:lnTo>
                  <a:pt x="84980" y="45830"/>
                </a:lnTo>
                <a:lnTo>
                  <a:pt x="84990" y="45830"/>
                </a:lnTo>
                <a:lnTo>
                  <a:pt x="85000" y="45830"/>
                </a:lnTo>
                <a:lnTo>
                  <a:pt x="85010" y="45830"/>
                </a:lnTo>
                <a:lnTo>
                  <a:pt x="85010" y="45840"/>
                </a:lnTo>
                <a:lnTo>
                  <a:pt x="85020" y="45850"/>
                </a:lnTo>
                <a:lnTo>
                  <a:pt x="85020" y="45860"/>
                </a:lnTo>
                <a:lnTo>
                  <a:pt x="85030" y="45860"/>
                </a:lnTo>
                <a:lnTo>
                  <a:pt x="85040" y="45860"/>
                </a:lnTo>
                <a:lnTo>
                  <a:pt x="85050" y="45860"/>
                </a:lnTo>
                <a:lnTo>
                  <a:pt x="85050" y="45850"/>
                </a:lnTo>
                <a:lnTo>
                  <a:pt x="85060" y="45850"/>
                </a:lnTo>
                <a:lnTo>
                  <a:pt x="85070" y="45850"/>
                </a:lnTo>
                <a:lnTo>
                  <a:pt x="85080" y="45840"/>
                </a:lnTo>
                <a:lnTo>
                  <a:pt x="85090" y="45840"/>
                </a:lnTo>
                <a:lnTo>
                  <a:pt x="85100" y="45840"/>
                </a:lnTo>
                <a:lnTo>
                  <a:pt x="85100" y="45830"/>
                </a:lnTo>
                <a:lnTo>
                  <a:pt x="85110" y="45830"/>
                </a:lnTo>
                <a:lnTo>
                  <a:pt x="85110" y="45820"/>
                </a:lnTo>
                <a:lnTo>
                  <a:pt x="85120" y="45820"/>
                </a:lnTo>
                <a:lnTo>
                  <a:pt x="85120" y="45830"/>
                </a:lnTo>
                <a:lnTo>
                  <a:pt x="85130" y="45830"/>
                </a:lnTo>
                <a:lnTo>
                  <a:pt x="85130" y="45840"/>
                </a:lnTo>
                <a:lnTo>
                  <a:pt x="85120" y="45840"/>
                </a:lnTo>
                <a:lnTo>
                  <a:pt x="85120" y="45850"/>
                </a:lnTo>
                <a:lnTo>
                  <a:pt x="85110" y="45850"/>
                </a:lnTo>
                <a:lnTo>
                  <a:pt x="85110" y="45860"/>
                </a:lnTo>
                <a:lnTo>
                  <a:pt x="85100" y="45860"/>
                </a:lnTo>
                <a:lnTo>
                  <a:pt x="85100" y="45870"/>
                </a:lnTo>
                <a:lnTo>
                  <a:pt x="85090" y="45870"/>
                </a:lnTo>
                <a:lnTo>
                  <a:pt x="85090" y="45880"/>
                </a:lnTo>
                <a:lnTo>
                  <a:pt x="85090" y="45890"/>
                </a:lnTo>
                <a:lnTo>
                  <a:pt x="85100" y="45890"/>
                </a:lnTo>
                <a:lnTo>
                  <a:pt x="85090" y="45890"/>
                </a:lnTo>
                <a:lnTo>
                  <a:pt x="85090" y="45900"/>
                </a:lnTo>
                <a:lnTo>
                  <a:pt x="85080" y="45900"/>
                </a:lnTo>
                <a:lnTo>
                  <a:pt x="85070" y="45900"/>
                </a:lnTo>
                <a:lnTo>
                  <a:pt x="85060" y="45900"/>
                </a:lnTo>
                <a:lnTo>
                  <a:pt x="85050" y="45900"/>
                </a:lnTo>
                <a:lnTo>
                  <a:pt x="85050" y="45890"/>
                </a:lnTo>
                <a:lnTo>
                  <a:pt x="85040" y="45890"/>
                </a:lnTo>
                <a:lnTo>
                  <a:pt x="85040" y="45900"/>
                </a:lnTo>
                <a:lnTo>
                  <a:pt x="85040" y="45910"/>
                </a:lnTo>
                <a:lnTo>
                  <a:pt x="85030" y="45910"/>
                </a:lnTo>
                <a:lnTo>
                  <a:pt x="85030" y="45920"/>
                </a:lnTo>
                <a:lnTo>
                  <a:pt x="85040" y="45920"/>
                </a:lnTo>
                <a:lnTo>
                  <a:pt x="85050" y="45920"/>
                </a:lnTo>
                <a:lnTo>
                  <a:pt x="85060" y="45920"/>
                </a:lnTo>
                <a:lnTo>
                  <a:pt x="85060" y="45930"/>
                </a:lnTo>
                <a:lnTo>
                  <a:pt x="85070" y="45930"/>
                </a:lnTo>
                <a:lnTo>
                  <a:pt x="85080" y="45940"/>
                </a:lnTo>
                <a:lnTo>
                  <a:pt x="85090" y="45940"/>
                </a:lnTo>
                <a:lnTo>
                  <a:pt x="85090" y="45930"/>
                </a:lnTo>
                <a:lnTo>
                  <a:pt x="85090" y="45920"/>
                </a:lnTo>
                <a:lnTo>
                  <a:pt x="85100" y="45920"/>
                </a:lnTo>
                <a:lnTo>
                  <a:pt x="85100" y="45930"/>
                </a:lnTo>
                <a:lnTo>
                  <a:pt x="85110" y="45930"/>
                </a:lnTo>
                <a:lnTo>
                  <a:pt x="85100" y="45940"/>
                </a:lnTo>
                <a:lnTo>
                  <a:pt x="85100" y="45950"/>
                </a:lnTo>
                <a:lnTo>
                  <a:pt x="85110" y="45950"/>
                </a:lnTo>
                <a:lnTo>
                  <a:pt x="85110" y="45960"/>
                </a:lnTo>
                <a:lnTo>
                  <a:pt x="85120" y="45960"/>
                </a:lnTo>
                <a:lnTo>
                  <a:pt x="85120" y="45950"/>
                </a:lnTo>
                <a:lnTo>
                  <a:pt x="85120" y="45940"/>
                </a:lnTo>
                <a:lnTo>
                  <a:pt x="85120" y="45930"/>
                </a:lnTo>
                <a:lnTo>
                  <a:pt x="85130" y="45930"/>
                </a:lnTo>
                <a:lnTo>
                  <a:pt x="85140" y="45930"/>
                </a:lnTo>
                <a:lnTo>
                  <a:pt x="85140" y="45940"/>
                </a:lnTo>
                <a:lnTo>
                  <a:pt x="85140" y="45950"/>
                </a:lnTo>
                <a:lnTo>
                  <a:pt x="85150" y="45950"/>
                </a:lnTo>
                <a:lnTo>
                  <a:pt x="85160" y="45950"/>
                </a:lnTo>
                <a:lnTo>
                  <a:pt x="85160" y="45940"/>
                </a:lnTo>
                <a:lnTo>
                  <a:pt x="85170" y="45940"/>
                </a:lnTo>
                <a:lnTo>
                  <a:pt x="85180" y="45940"/>
                </a:lnTo>
                <a:lnTo>
                  <a:pt x="85180" y="45930"/>
                </a:lnTo>
                <a:lnTo>
                  <a:pt x="85180" y="45940"/>
                </a:lnTo>
                <a:lnTo>
                  <a:pt x="85190" y="45940"/>
                </a:lnTo>
                <a:lnTo>
                  <a:pt x="85190" y="45950"/>
                </a:lnTo>
                <a:lnTo>
                  <a:pt x="85200" y="45950"/>
                </a:lnTo>
                <a:lnTo>
                  <a:pt x="85210" y="45950"/>
                </a:lnTo>
                <a:lnTo>
                  <a:pt x="85210" y="45940"/>
                </a:lnTo>
                <a:lnTo>
                  <a:pt x="85200" y="45940"/>
                </a:lnTo>
                <a:lnTo>
                  <a:pt x="85200" y="45930"/>
                </a:lnTo>
                <a:lnTo>
                  <a:pt x="85210" y="45930"/>
                </a:lnTo>
                <a:lnTo>
                  <a:pt x="85220" y="45930"/>
                </a:lnTo>
                <a:lnTo>
                  <a:pt x="85230" y="45930"/>
                </a:lnTo>
                <a:lnTo>
                  <a:pt x="85230" y="45940"/>
                </a:lnTo>
                <a:lnTo>
                  <a:pt x="85240" y="45940"/>
                </a:lnTo>
                <a:lnTo>
                  <a:pt x="85240" y="45950"/>
                </a:lnTo>
                <a:lnTo>
                  <a:pt x="85250" y="45960"/>
                </a:lnTo>
                <a:lnTo>
                  <a:pt x="85260" y="45960"/>
                </a:lnTo>
                <a:lnTo>
                  <a:pt x="85270" y="45950"/>
                </a:lnTo>
                <a:lnTo>
                  <a:pt x="85270" y="45940"/>
                </a:lnTo>
                <a:lnTo>
                  <a:pt x="85280" y="45940"/>
                </a:lnTo>
                <a:lnTo>
                  <a:pt x="85290" y="45940"/>
                </a:lnTo>
                <a:lnTo>
                  <a:pt x="85290" y="45930"/>
                </a:lnTo>
                <a:lnTo>
                  <a:pt x="85300" y="45930"/>
                </a:lnTo>
                <a:lnTo>
                  <a:pt x="85300" y="45920"/>
                </a:lnTo>
                <a:lnTo>
                  <a:pt x="85310" y="45920"/>
                </a:lnTo>
                <a:lnTo>
                  <a:pt x="85320" y="45920"/>
                </a:lnTo>
                <a:lnTo>
                  <a:pt x="85330" y="45920"/>
                </a:lnTo>
                <a:lnTo>
                  <a:pt x="85330" y="45910"/>
                </a:lnTo>
                <a:lnTo>
                  <a:pt x="85340" y="45910"/>
                </a:lnTo>
                <a:lnTo>
                  <a:pt x="85340" y="45900"/>
                </a:lnTo>
                <a:lnTo>
                  <a:pt x="85340" y="45890"/>
                </a:lnTo>
                <a:lnTo>
                  <a:pt x="85350" y="45890"/>
                </a:lnTo>
                <a:lnTo>
                  <a:pt x="85360" y="45880"/>
                </a:lnTo>
                <a:lnTo>
                  <a:pt x="85370" y="45880"/>
                </a:lnTo>
                <a:lnTo>
                  <a:pt x="85370" y="45870"/>
                </a:lnTo>
                <a:lnTo>
                  <a:pt x="85370" y="45860"/>
                </a:lnTo>
                <a:lnTo>
                  <a:pt x="85370" y="45850"/>
                </a:lnTo>
                <a:lnTo>
                  <a:pt x="85380" y="45850"/>
                </a:lnTo>
                <a:lnTo>
                  <a:pt x="85390" y="45850"/>
                </a:lnTo>
                <a:lnTo>
                  <a:pt x="85390" y="45860"/>
                </a:lnTo>
                <a:lnTo>
                  <a:pt x="85400" y="45860"/>
                </a:lnTo>
                <a:lnTo>
                  <a:pt x="85400" y="45870"/>
                </a:lnTo>
                <a:lnTo>
                  <a:pt x="85400" y="45880"/>
                </a:lnTo>
                <a:lnTo>
                  <a:pt x="85400" y="45890"/>
                </a:lnTo>
                <a:lnTo>
                  <a:pt x="85400" y="45900"/>
                </a:lnTo>
                <a:lnTo>
                  <a:pt x="85400" y="45910"/>
                </a:lnTo>
                <a:lnTo>
                  <a:pt x="85410" y="45910"/>
                </a:lnTo>
                <a:lnTo>
                  <a:pt x="85420" y="45920"/>
                </a:lnTo>
                <a:lnTo>
                  <a:pt x="85430" y="45930"/>
                </a:lnTo>
                <a:lnTo>
                  <a:pt x="85440" y="45920"/>
                </a:lnTo>
                <a:lnTo>
                  <a:pt x="85450" y="45920"/>
                </a:lnTo>
                <a:lnTo>
                  <a:pt x="85460" y="45920"/>
                </a:lnTo>
                <a:lnTo>
                  <a:pt x="85460" y="45930"/>
                </a:lnTo>
                <a:lnTo>
                  <a:pt x="85470" y="45930"/>
                </a:lnTo>
                <a:lnTo>
                  <a:pt x="85470" y="45940"/>
                </a:lnTo>
                <a:lnTo>
                  <a:pt x="85470" y="45950"/>
                </a:lnTo>
                <a:lnTo>
                  <a:pt x="85470" y="45960"/>
                </a:lnTo>
                <a:lnTo>
                  <a:pt x="85480" y="45960"/>
                </a:lnTo>
                <a:lnTo>
                  <a:pt x="85490" y="45960"/>
                </a:lnTo>
                <a:lnTo>
                  <a:pt x="85490" y="45950"/>
                </a:lnTo>
                <a:lnTo>
                  <a:pt x="85500" y="45950"/>
                </a:lnTo>
                <a:lnTo>
                  <a:pt x="85500" y="45940"/>
                </a:lnTo>
                <a:lnTo>
                  <a:pt x="85510" y="45940"/>
                </a:lnTo>
                <a:lnTo>
                  <a:pt x="85510" y="45930"/>
                </a:lnTo>
                <a:lnTo>
                  <a:pt x="85520" y="45930"/>
                </a:lnTo>
                <a:lnTo>
                  <a:pt x="85520" y="45920"/>
                </a:lnTo>
                <a:lnTo>
                  <a:pt x="85530" y="45920"/>
                </a:lnTo>
                <a:lnTo>
                  <a:pt x="85530" y="45910"/>
                </a:lnTo>
                <a:lnTo>
                  <a:pt x="85540" y="45910"/>
                </a:lnTo>
                <a:lnTo>
                  <a:pt x="85550" y="45910"/>
                </a:lnTo>
                <a:lnTo>
                  <a:pt x="85550" y="45900"/>
                </a:lnTo>
                <a:lnTo>
                  <a:pt x="85550" y="45890"/>
                </a:lnTo>
                <a:lnTo>
                  <a:pt x="85540" y="45890"/>
                </a:lnTo>
                <a:lnTo>
                  <a:pt x="85530" y="45890"/>
                </a:lnTo>
                <a:lnTo>
                  <a:pt x="85530" y="45900"/>
                </a:lnTo>
                <a:lnTo>
                  <a:pt x="85520" y="45900"/>
                </a:lnTo>
                <a:lnTo>
                  <a:pt x="85510" y="45900"/>
                </a:lnTo>
                <a:lnTo>
                  <a:pt x="85510" y="45890"/>
                </a:lnTo>
                <a:lnTo>
                  <a:pt x="85510" y="45880"/>
                </a:lnTo>
                <a:lnTo>
                  <a:pt x="85500" y="45880"/>
                </a:lnTo>
                <a:lnTo>
                  <a:pt x="85500" y="45870"/>
                </a:lnTo>
                <a:lnTo>
                  <a:pt x="85490" y="45870"/>
                </a:lnTo>
                <a:lnTo>
                  <a:pt x="85480" y="45870"/>
                </a:lnTo>
                <a:lnTo>
                  <a:pt x="85470" y="45870"/>
                </a:lnTo>
                <a:lnTo>
                  <a:pt x="85470" y="45860"/>
                </a:lnTo>
                <a:lnTo>
                  <a:pt x="85460" y="45860"/>
                </a:lnTo>
                <a:lnTo>
                  <a:pt x="85460" y="45850"/>
                </a:lnTo>
                <a:lnTo>
                  <a:pt x="85450" y="45850"/>
                </a:lnTo>
                <a:lnTo>
                  <a:pt x="85450" y="45860"/>
                </a:lnTo>
                <a:lnTo>
                  <a:pt x="85440" y="45860"/>
                </a:lnTo>
                <a:lnTo>
                  <a:pt x="85430" y="45860"/>
                </a:lnTo>
                <a:lnTo>
                  <a:pt x="85420" y="45860"/>
                </a:lnTo>
                <a:lnTo>
                  <a:pt x="85420" y="45850"/>
                </a:lnTo>
                <a:lnTo>
                  <a:pt x="85410" y="45850"/>
                </a:lnTo>
                <a:lnTo>
                  <a:pt x="85410" y="45840"/>
                </a:lnTo>
                <a:lnTo>
                  <a:pt x="85410" y="45830"/>
                </a:lnTo>
                <a:lnTo>
                  <a:pt x="85420" y="45830"/>
                </a:lnTo>
                <a:lnTo>
                  <a:pt x="85430" y="45830"/>
                </a:lnTo>
                <a:lnTo>
                  <a:pt x="85440" y="45830"/>
                </a:lnTo>
                <a:lnTo>
                  <a:pt x="85450" y="45830"/>
                </a:lnTo>
                <a:lnTo>
                  <a:pt x="85450" y="45820"/>
                </a:lnTo>
                <a:lnTo>
                  <a:pt x="85440" y="45820"/>
                </a:lnTo>
                <a:lnTo>
                  <a:pt x="85440" y="45810"/>
                </a:lnTo>
                <a:lnTo>
                  <a:pt x="85450" y="45810"/>
                </a:lnTo>
                <a:lnTo>
                  <a:pt x="85460" y="45810"/>
                </a:lnTo>
                <a:lnTo>
                  <a:pt x="85460" y="45800"/>
                </a:lnTo>
                <a:lnTo>
                  <a:pt x="85460" y="45790"/>
                </a:lnTo>
                <a:lnTo>
                  <a:pt x="85470" y="45790"/>
                </a:lnTo>
                <a:lnTo>
                  <a:pt x="85480" y="45790"/>
                </a:lnTo>
                <a:lnTo>
                  <a:pt x="85480" y="45800"/>
                </a:lnTo>
                <a:lnTo>
                  <a:pt x="85480" y="45810"/>
                </a:lnTo>
                <a:lnTo>
                  <a:pt x="85470" y="45810"/>
                </a:lnTo>
                <a:lnTo>
                  <a:pt x="85470" y="45820"/>
                </a:lnTo>
                <a:lnTo>
                  <a:pt x="85480" y="45820"/>
                </a:lnTo>
                <a:lnTo>
                  <a:pt x="85490" y="45820"/>
                </a:lnTo>
                <a:lnTo>
                  <a:pt x="85500" y="45820"/>
                </a:lnTo>
                <a:lnTo>
                  <a:pt x="85500" y="45830"/>
                </a:lnTo>
                <a:lnTo>
                  <a:pt x="85510" y="45820"/>
                </a:lnTo>
                <a:lnTo>
                  <a:pt x="85510" y="45830"/>
                </a:lnTo>
                <a:lnTo>
                  <a:pt x="85520" y="45830"/>
                </a:lnTo>
                <a:lnTo>
                  <a:pt x="85520" y="45840"/>
                </a:lnTo>
                <a:lnTo>
                  <a:pt x="85530" y="45840"/>
                </a:lnTo>
                <a:lnTo>
                  <a:pt x="85530" y="45830"/>
                </a:lnTo>
                <a:lnTo>
                  <a:pt x="85540" y="45830"/>
                </a:lnTo>
                <a:lnTo>
                  <a:pt x="85540" y="45820"/>
                </a:lnTo>
                <a:lnTo>
                  <a:pt x="85550" y="45810"/>
                </a:lnTo>
                <a:lnTo>
                  <a:pt x="85560" y="45810"/>
                </a:lnTo>
                <a:lnTo>
                  <a:pt x="85560" y="45820"/>
                </a:lnTo>
                <a:lnTo>
                  <a:pt x="85560" y="45830"/>
                </a:lnTo>
                <a:lnTo>
                  <a:pt x="85550" y="45830"/>
                </a:lnTo>
                <a:lnTo>
                  <a:pt x="85560" y="45830"/>
                </a:lnTo>
                <a:lnTo>
                  <a:pt x="85560" y="45840"/>
                </a:lnTo>
                <a:lnTo>
                  <a:pt x="85570" y="45840"/>
                </a:lnTo>
                <a:lnTo>
                  <a:pt x="85570" y="45850"/>
                </a:lnTo>
                <a:lnTo>
                  <a:pt x="85580" y="45850"/>
                </a:lnTo>
                <a:lnTo>
                  <a:pt x="85590" y="45850"/>
                </a:lnTo>
                <a:lnTo>
                  <a:pt x="85590" y="45840"/>
                </a:lnTo>
                <a:lnTo>
                  <a:pt x="85590" y="45830"/>
                </a:lnTo>
                <a:lnTo>
                  <a:pt x="85590" y="45820"/>
                </a:lnTo>
                <a:lnTo>
                  <a:pt x="85590" y="45810"/>
                </a:lnTo>
                <a:lnTo>
                  <a:pt x="85580" y="45810"/>
                </a:lnTo>
                <a:lnTo>
                  <a:pt x="85580" y="45800"/>
                </a:lnTo>
                <a:lnTo>
                  <a:pt x="85580" y="45790"/>
                </a:lnTo>
                <a:lnTo>
                  <a:pt x="85570" y="45780"/>
                </a:lnTo>
                <a:lnTo>
                  <a:pt x="85560" y="45780"/>
                </a:lnTo>
                <a:lnTo>
                  <a:pt x="85560" y="45770"/>
                </a:lnTo>
                <a:lnTo>
                  <a:pt x="85570" y="45770"/>
                </a:lnTo>
                <a:lnTo>
                  <a:pt x="85580" y="45770"/>
                </a:lnTo>
                <a:lnTo>
                  <a:pt x="85590" y="45760"/>
                </a:lnTo>
                <a:lnTo>
                  <a:pt x="85600" y="45760"/>
                </a:lnTo>
                <a:lnTo>
                  <a:pt x="85600" y="45750"/>
                </a:lnTo>
                <a:lnTo>
                  <a:pt x="85610" y="45750"/>
                </a:lnTo>
                <a:lnTo>
                  <a:pt x="85610" y="45740"/>
                </a:lnTo>
                <a:lnTo>
                  <a:pt x="85620" y="45740"/>
                </a:lnTo>
                <a:lnTo>
                  <a:pt x="85620" y="45730"/>
                </a:lnTo>
                <a:lnTo>
                  <a:pt x="85620" y="45740"/>
                </a:lnTo>
                <a:lnTo>
                  <a:pt x="85630" y="45740"/>
                </a:lnTo>
                <a:lnTo>
                  <a:pt x="85640" y="45750"/>
                </a:lnTo>
                <a:lnTo>
                  <a:pt x="85710" y="45770"/>
                </a:lnTo>
                <a:lnTo>
                  <a:pt x="85720" y="45770"/>
                </a:lnTo>
                <a:lnTo>
                  <a:pt x="85730" y="45780"/>
                </a:lnTo>
                <a:lnTo>
                  <a:pt x="85730" y="45770"/>
                </a:lnTo>
                <a:lnTo>
                  <a:pt x="85740" y="45770"/>
                </a:lnTo>
                <a:lnTo>
                  <a:pt x="85740" y="45780"/>
                </a:lnTo>
                <a:lnTo>
                  <a:pt x="85750" y="45780"/>
                </a:lnTo>
                <a:lnTo>
                  <a:pt x="85750" y="45790"/>
                </a:lnTo>
                <a:lnTo>
                  <a:pt x="85760" y="45790"/>
                </a:lnTo>
                <a:lnTo>
                  <a:pt x="85760" y="45800"/>
                </a:lnTo>
                <a:lnTo>
                  <a:pt x="85770" y="45800"/>
                </a:lnTo>
                <a:lnTo>
                  <a:pt x="85780" y="45800"/>
                </a:lnTo>
                <a:lnTo>
                  <a:pt x="85780" y="45810"/>
                </a:lnTo>
                <a:lnTo>
                  <a:pt x="85790" y="45810"/>
                </a:lnTo>
                <a:lnTo>
                  <a:pt x="85800" y="45810"/>
                </a:lnTo>
                <a:lnTo>
                  <a:pt x="85800" y="45800"/>
                </a:lnTo>
                <a:lnTo>
                  <a:pt x="85810" y="45800"/>
                </a:lnTo>
                <a:lnTo>
                  <a:pt x="85810" y="45790"/>
                </a:lnTo>
                <a:lnTo>
                  <a:pt x="85820" y="45790"/>
                </a:lnTo>
                <a:lnTo>
                  <a:pt x="85820" y="45780"/>
                </a:lnTo>
                <a:lnTo>
                  <a:pt x="85830" y="45780"/>
                </a:lnTo>
                <a:lnTo>
                  <a:pt x="85840" y="45780"/>
                </a:lnTo>
                <a:lnTo>
                  <a:pt x="85840" y="45770"/>
                </a:lnTo>
                <a:lnTo>
                  <a:pt x="85850" y="45760"/>
                </a:lnTo>
                <a:lnTo>
                  <a:pt x="85850" y="45750"/>
                </a:lnTo>
                <a:lnTo>
                  <a:pt x="85860" y="45740"/>
                </a:lnTo>
                <a:lnTo>
                  <a:pt x="85870" y="45730"/>
                </a:lnTo>
                <a:lnTo>
                  <a:pt x="85890" y="45710"/>
                </a:lnTo>
                <a:lnTo>
                  <a:pt x="85900" y="45690"/>
                </a:lnTo>
                <a:lnTo>
                  <a:pt x="85900" y="45670"/>
                </a:lnTo>
                <a:lnTo>
                  <a:pt x="85910" y="45670"/>
                </a:lnTo>
                <a:lnTo>
                  <a:pt x="85920" y="45650"/>
                </a:lnTo>
                <a:lnTo>
                  <a:pt x="85920" y="45640"/>
                </a:lnTo>
                <a:lnTo>
                  <a:pt x="85930" y="45640"/>
                </a:lnTo>
                <a:lnTo>
                  <a:pt x="85930" y="45630"/>
                </a:lnTo>
                <a:lnTo>
                  <a:pt x="85920" y="45630"/>
                </a:lnTo>
                <a:lnTo>
                  <a:pt x="85920" y="45620"/>
                </a:lnTo>
                <a:lnTo>
                  <a:pt x="85930" y="45620"/>
                </a:lnTo>
                <a:lnTo>
                  <a:pt x="85930" y="45610"/>
                </a:lnTo>
                <a:lnTo>
                  <a:pt x="85930" y="45600"/>
                </a:lnTo>
                <a:lnTo>
                  <a:pt x="85940" y="45600"/>
                </a:lnTo>
                <a:lnTo>
                  <a:pt x="85940" y="45590"/>
                </a:lnTo>
                <a:lnTo>
                  <a:pt x="85940" y="45580"/>
                </a:lnTo>
                <a:lnTo>
                  <a:pt x="85940" y="45570"/>
                </a:lnTo>
                <a:lnTo>
                  <a:pt x="85940" y="45560"/>
                </a:lnTo>
                <a:lnTo>
                  <a:pt x="85950" y="45550"/>
                </a:lnTo>
                <a:lnTo>
                  <a:pt x="85950" y="45540"/>
                </a:lnTo>
                <a:lnTo>
                  <a:pt x="85960" y="45540"/>
                </a:lnTo>
                <a:lnTo>
                  <a:pt x="85960" y="45530"/>
                </a:lnTo>
                <a:lnTo>
                  <a:pt x="85960" y="45520"/>
                </a:lnTo>
                <a:lnTo>
                  <a:pt x="85950" y="45520"/>
                </a:lnTo>
                <a:lnTo>
                  <a:pt x="85940" y="45520"/>
                </a:lnTo>
                <a:lnTo>
                  <a:pt x="85910" y="45510"/>
                </a:lnTo>
                <a:lnTo>
                  <a:pt x="85880" y="45510"/>
                </a:lnTo>
                <a:lnTo>
                  <a:pt x="85870" y="45500"/>
                </a:lnTo>
                <a:lnTo>
                  <a:pt x="85860" y="45510"/>
                </a:lnTo>
                <a:lnTo>
                  <a:pt x="85850" y="45510"/>
                </a:lnTo>
                <a:lnTo>
                  <a:pt x="85850" y="45500"/>
                </a:lnTo>
                <a:lnTo>
                  <a:pt x="85840" y="45500"/>
                </a:lnTo>
                <a:lnTo>
                  <a:pt x="85830" y="45510"/>
                </a:lnTo>
                <a:lnTo>
                  <a:pt x="85830" y="45500"/>
                </a:lnTo>
                <a:lnTo>
                  <a:pt x="85820" y="45500"/>
                </a:lnTo>
                <a:lnTo>
                  <a:pt x="85810" y="45500"/>
                </a:lnTo>
                <a:lnTo>
                  <a:pt x="85800" y="45490"/>
                </a:lnTo>
                <a:lnTo>
                  <a:pt x="85790" y="45490"/>
                </a:lnTo>
                <a:lnTo>
                  <a:pt x="85780" y="45490"/>
                </a:lnTo>
                <a:lnTo>
                  <a:pt x="85780" y="45480"/>
                </a:lnTo>
                <a:lnTo>
                  <a:pt x="85770" y="45470"/>
                </a:lnTo>
                <a:lnTo>
                  <a:pt x="85760" y="45470"/>
                </a:lnTo>
                <a:lnTo>
                  <a:pt x="85750" y="45470"/>
                </a:lnTo>
                <a:lnTo>
                  <a:pt x="85740" y="45470"/>
                </a:lnTo>
                <a:lnTo>
                  <a:pt x="85730" y="45480"/>
                </a:lnTo>
                <a:lnTo>
                  <a:pt x="85710" y="45470"/>
                </a:lnTo>
                <a:lnTo>
                  <a:pt x="85700" y="45470"/>
                </a:lnTo>
                <a:lnTo>
                  <a:pt x="85690" y="45470"/>
                </a:lnTo>
                <a:lnTo>
                  <a:pt x="85680" y="45470"/>
                </a:lnTo>
                <a:lnTo>
                  <a:pt x="85680" y="45440"/>
                </a:lnTo>
                <a:lnTo>
                  <a:pt x="85680" y="45430"/>
                </a:lnTo>
                <a:lnTo>
                  <a:pt x="85690" y="45430"/>
                </a:lnTo>
                <a:lnTo>
                  <a:pt x="85690" y="45420"/>
                </a:lnTo>
                <a:lnTo>
                  <a:pt x="85690" y="45400"/>
                </a:lnTo>
                <a:lnTo>
                  <a:pt x="85700" y="45370"/>
                </a:lnTo>
                <a:lnTo>
                  <a:pt x="85700" y="45340"/>
                </a:lnTo>
                <a:lnTo>
                  <a:pt x="85710" y="45320"/>
                </a:lnTo>
                <a:lnTo>
                  <a:pt x="85710" y="45310"/>
                </a:lnTo>
                <a:lnTo>
                  <a:pt x="85700" y="45300"/>
                </a:lnTo>
                <a:lnTo>
                  <a:pt x="85700" y="45290"/>
                </a:lnTo>
                <a:lnTo>
                  <a:pt x="85690" y="45270"/>
                </a:lnTo>
                <a:lnTo>
                  <a:pt x="85690" y="45260"/>
                </a:lnTo>
                <a:lnTo>
                  <a:pt x="85690" y="45240"/>
                </a:lnTo>
                <a:lnTo>
                  <a:pt x="85690" y="45230"/>
                </a:lnTo>
                <a:lnTo>
                  <a:pt x="85700" y="45220"/>
                </a:lnTo>
                <a:lnTo>
                  <a:pt x="85720" y="45210"/>
                </a:lnTo>
                <a:lnTo>
                  <a:pt x="85760" y="45210"/>
                </a:lnTo>
                <a:lnTo>
                  <a:pt x="85790" y="45210"/>
                </a:lnTo>
                <a:lnTo>
                  <a:pt x="85810" y="45210"/>
                </a:lnTo>
                <a:lnTo>
                  <a:pt x="85870" y="45210"/>
                </a:lnTo>
                <a:lnTo>
                  <a:pt x="85880" y="45200"/>
                </a:lnTo>
                <a:lnTo>
                  <a:pt x="85890" y="45200"/>
                </a:lnTo>
                <a:lnTo>
                  <a:pt x="85910" y="45200"/>
                </a:lnTo>
                <a:lnTo>
                  <a:pt x="85940" y="45210"/>
                </a:lnTo>
                <a:lnTo>
                  <a:pt x="85950" y="45210"/>
                </a:lnTo>
                <a:lnTo>
                  <a:pt x="85970" y="45220"/>
                </a:lnTo>
                <a:lnTo>
                  <a:pt x="85990" y="45220"/>
                </a:lnTo>
                <a:lnTo>
                  <a:pt x="86010" y="45230"/>
                </a:lnTo>
                <a:lnTo>
                  <a:pt x="86020" y="45230"/>
                </a:lnTo>
                <a:lnTo>
                  <a:pt x="86040" y="45240"/>
                </a:lnTo>
                <a:lnTo>
                  <a:pt x="86050" y="45240"/>
                </a:lnTo>
                <a:lnTo>
                  <a:pt x="86080" y="45250"/>
                </a:lnTo>
                <a:lnTo>
                  <a:pt x="86150" y="45270"/>
                </a:lnTo>
                <a:lnTo>
                  <a:pt x="86170" y="45270"/>
                </a:lnTo>
                <a:lnTo>
                  <a:pt x="86200" y="45280"/>
                </a:lnTo>
                <a:lnTo>
                  <a:pt x="86220" y="45290"/>
                </a:lnTo>
                <a:lnTo>
                  <a:pt x="86260" y="45300"/>
                </a:lnTo>
                <a:lnTo>
                  <a:pt x="86290" y="45300"/>
                </a:lnTo>
                <a:lnTo>
                  <a:pt x="86320" y="45290"/>
                </a:lnTo>
                <a:lnTo>
                  <a:pt x="86330" y="45290"/>
                </a:lnTo>
                <a:lnTo>
                  <a:pt x="86360" y="45270"/>
                </a:lnTo>
                <a:lnTo>
                  <a:pt x="86380" y="45260"/>
                </a:lnTo>
                <a:lnTo>
                  <a:pt x="86390" y="45260"/>
                </a:lnTo>
                <a:lnTo>
                  <a:pt x="86410" y="45250"/>
                </a:lnTo>
                <a:lnTo>
                  <a:pt x="86440" y="45230"/>
                </a:lnTo>
                <a:lnTo>
                  <a:pt x="86460" y="45220"/>
                </a:lnTo>
                <a:lnTo>
                  <a:pt x="86500" y="45200"/>
                </a:lnTo>
                <a:lnTo>
                  <a:pt x="86510" y="45200"/>
                </a:lnTo>
                <a:lnTo>
                  <a:pt x="86540" y="45170"/>
                </a:lnTo>
                <a:lnTo>
                  <a:pt x="86560" y="45160"/>
                </a:lnTo>
                <a:lnTo>
                  <a:pt x="86570" y="45160"/>
                </a:lnTo>
                <a:lnTo>
                  <a:pt x="86580" y="45150"/>
                </a:lnTo>
                <a:lnTo>
                  <a:pt x="86600" y="45140"/>
                </a:lnTo>
                <a:lnTo>
                  <a:pt x="86620" y="45130"/>
                </a:lnTo>
                <a:lnTo>
                  <a:pt x="86640" y="45120"/>
                </a:lnTo>
                <a:lnTo>
                  <a:pt x="86650" y="45110"/>
                </a:lnTo>
                <a:lnTo>
                  <a:pt x="86670" y="45090"/>
                </a:lnTo>
                <a:lnTo>
                  <a:pt x="86690" y="45080"/>
                </a:lnTo>
                <a:lnTo>
                  <a:pt x="86710" y="45070"/>
                </a:lnTo>
                <a:lnTo>
                  <a:pt x="86730" y="45050"/>
                </a:lnTo>
                <a:lnTo>
                  <a:pt x="86740" y="45050"/>
                </a:lnTo>
                <a:lnTo>
                  <a:pt x="86780" y="45030"/>
                </a:lnTo>
                <a:lnTo>
                  <a:pt x="86790" y="45020"/>
                </a:lnTo>
                <a:lnTo>
                  <a:pt x="86820" y="45010"/>
                </a:lnTo>
                <a:lnTo>
                  <a:pt x="86830" y="45000"/>
                </a:lnTo>
                <a:lnTo>
                  <a:pt x="86850" y="44990"/>
                </a:lnTo>
                <a:lnTo>
                  <a:pt x="86860" y="44980"/>
                </a:lnTo>
                <a:lnTo>
                  <a:pt x="86870" y="44980"/>
                </a:lnTo>
                <a:lnTo>
                  <a:pt x="86880" y="44970"/>
                </a:lnTo>
                <a:lnTo>
                  <a:pt x="86900" y="44960"/>
                </a:lnTo>
                <a:lnTo>
                  <a:pt x="86900" y="44930"/>
                </a:lnTo>
                <a:lnTo>
                  <a:pt x="86900" y="44900"/>
                </a:lnTo>
                <a:lnTo>
                  <a:pt x="86900" y="44890"/>
                </a:lnTo>
                <a:lnTo>
                  <a:pt x="86910" y="44870"/>
                </a:lnTo>
                <a:lnTo>
                  <a:pt x="86910" y="44840"/>
                </a:lnTo>
                <a:lnTo>
                  <a:pt x="86900" y="44830"/>
                </a:lnTo>
                <a:lnTo>
                  <a:pt x="86900" y="44800"/>
                </a:lnTo>
                <a:lnTo>
                  <a:pt x="86910" y="44780"/>
                </a:lnTo>
                <a:lnTo>
                  <a:pt x="86910" y="44760"/>
                </a:lnTo>
                <a:lnTo>
                  <a:pt x="86910" y="44750"/>
                </a:lnTo>
                <a:lnTo>
                  <a:pt x="86910" y="44730"/>
                </a:lnTo>
                <a:lnTo>
                  <a:pt x="86910" y="44690"/>
                </a:lnTo>
                <a:lnTo>
                  <a:pt x="86910" y="44680"/>
                </a:lnTo>
                <a:lnTo>
                  <a:pt x="86910" y="44660"/>
                </a:lnTo>
                <a:lnTo>
                  <a:pt x="86900" y="44620"/>
                </a:lnTo>
                <a:lnTo>
                  <a:pt x="86930" y="44620"/>
                </a:lnTo>
                <a:lnTo>
                  <a:pt x="86940" y="44630"/>
                </a:lnTo>
                <a:lnTo>
                  <a:pt x="86980" y="44640"/>
                </a:lnTo>
                <a:lnTo>
                  <a:pt x="87000" y="44650"/>
                </a:lnTo>
                <a:lnTo>
                  <a:pt x="87010" y="44650"/>
                </a:lnTo>
                <a:lnTo>
                  <a:pt x="87010" y="44690"/>
                </a:lnTo>
                <a:lnTo>
                  <a:pt x="87030" y="44710"/>
                </a:lnTo>
                <a:lnTo>
                  <a:pt x="87050" y="44730"/>
                </a:lnTo>
                <a:lnTo>
                  <a:pt x="87070" y="44740"/>
                </a:lnTo>
                <a:lnTo>
                  <a:pt x="87060" y="44790"/>
                </a:lnTo>
                <a:lnTo>
                  <a:pt x="87050" y="44800"/>
                </a:lnTo>
                <a:lnTo>
                  <a:pt x="87040" y="44850"/>
                </a:lnTo>
                <a:lnTo>
                  <a:pt x="87040" y="44870"/>
                </a:lnTo>
                <a:lnTo>
                  <a:pt x="87030" y="44880"/>
                </a:lnTo>
                <a:lnTo>
                  <a:pt x="87030" y="44890"/>
                </a:lnTo>
                <a:lnTo>
                  <a:pt x="87030" y="44900"/>
                </a:lnTo>
                <a:lnTo>
                  <a:pt x="87060" y="44920"/>
                </a:lnTo>
                <a:lnTo>
                  <a:pt x="87080" y="44940"/>
                </a:lnTo>
                <a:lnTo>
                  <a:pt x="87090" y="44950"/>
                </a:lnTo>
                <a:lnTo>
                  <a:pt x="87100" y="44950"/>
                </a:lnTo>
                <a:lnTo>
                  <a:pt x="87100" y="44980"/>
                </a:lnTo>
                <a:lnTo>
                  <a:pt x="87100" y="45010"/>
                </a:lnTo>
                <a:lnTo>
                  <a:pt x="87100" y="45020"/>
                </a:lnTo>
                <a:lnTo>
                  <a:pt x="87120" y="45020"/>
                </a:lnTo>
                <a:lnTo>
                  <a:pt x="87140" y="45020"/>
                </a:lnTo>
                <a:lnTo>
                  <a:pt x="87170" y="45020"/>
                </a:lnTo>
                <a:lnTo>
                  <a:pt x="87210" y="45020"/>
                </a:lnTo>
                <a:lnTo>
                  <a:pt x="87240" y="45010"/>
                </a:lnTo>
                <a:lnTo>
                  <a:pt x="87270" y="45000"/>
                </a:lnTo>
                <a:lnTo>
                  <a:pt x="87320" y="44980"/>
                </a:lnTo>
                <a:lnTo>
                  <a:pt x="87350" y="44970"/>
                </a:lnTo>
                <a:lnTo>
                  <a:pt x="87350" y="44960"/>
                </a:lnTo>
                <a:lnTo>
                  <a:pt x="87370" y="44940"/>
                </a:lnTo>
                <a:lnTo>
                  <a:pt x="87380" y="44950"/>
                </a:lnTo>
                <a:lnTo>
                  <a:pt x="87410" y="44980"/>
                </a:lnTo>
                <a:lnTo>
                  <a:pt x="87460" y="45040"/>
                </a:lnTo>
                <a:lnTo>
                  <a:pt x="87470" y="45050"/>
                </a:lnTo>
                <a:lnTo>
                  <a:pt x="87470" y="45060"/>
                </a:lnTo>
                <a:lnTo>
                  <a:pt x="87480" y="45070"/>
                </a:lnTo>
                <a:lnTo>
                  <a:pt x="87490" y="45080"/>
                </a:lnTo>
                <a:lnTo>
                  <a:pt x="87500" y="45090"/>
                </a:lnTo>
                <a:lnTo>
                  <a:pt x="87510" y="45110"/>
                </a:lnTo>
                <a:lnTo>
                  <a:pt x="87520" y="45120"/>
                </a:lnTo>
                <a:lnTo>
                  <a:pt x="87550" y="45120"/>
                </a:lnTo>
                <a:lnTo>
                  <a:pt x="87560" y="45110"/>
                </a:lnTo>
                <a:lnTo>
                  <a:pt x="87650" y="45100"/>
                </a:lnTo>
                <a:lnTo>
                  <a:pt x="87680" y="45090"/>
                </a:lnTo>
                <a:lnTo>
                  <a:pt x="87690" y="45090"/>
                </a:lnTo>
                <a:lnTo>
                  <a:pt x="87700" y="45090"/>
                </a:lnTo>
                <a:lnTo>
                  <a:pt x="87720" y="45090"/>
                </a:lnTo>
                <a:lnTo>
                  <a:pt x="87740" y="45080"/>
                </a:lnTo>
                <a:lnTo>
                  <a:pt x="87760" y="45080"/>
                </a:lnTo>
                <a:lnTo>
                  <a:pt x="87770" y="45080"/>
                </a:lnTo>
                <a:lnTo>
                  <a:pt x="87790" y="45070"/>
                </a:lnTo>
                <a:lnTo>
                  <a:pt x="87810" y="45070"/>
                </a:lnTo>
                <a:lnTo>
                  <a:pt x="87820" y="45070"/>
                </a:lnTo>
                <a:lnTo>
                  <a:pt x="87840" y="45060"/>
                </a:lnTo>
                <a:lnTo>
                  <a:pt x="87870" y="45060"/>
                </a:lnTo>
                <a:lnTo>
                  <a:pt x="87900" y="45050"/>
                </a:lnTo>
                <a:lnTo>
                  <a:pt x="87910" y="45050"/>
                </a:lnTo>
                <a:lnTo>
                  <a:pt x="87920" y="45050"/>
                </a:lnTo>
                <a:lnTo>
                  <a:pt x="87940" y="45050"/>
                </a:lnTo>
                <a:lnTo>
                  <a:pt x="87950" y="45040"/>
                </a:lnTo>
                <a:lnTo>
                  <a:pt x="87980" y="45030"/>
                </a:lnTo>
                <a:lnTo>
                  <a:pt x="88000" y="45030"/>
                </a:lnTo>
                <a:lnTo>
                  <a:pt x="88020" y="45030"/>
                </a:lnTo>
                <a:lnTo>
                  <a:pt x="88030" y="45030"/>
                </a:lnTo>
                <a:lnTo>
                  <a:pt x="88040" y="45030"/>
                </a:lnTo>
                <a:lnTo>
                  <a:pt x="88060" y="45020"/>
                </a:lnTo>
                <a:lnTo>
                  <a:pt x="88070" y="45020"/>
                </a:lnTo>
                <a:lnTo>
                  <a:pt x="88100" y="45010"/>
                </a:lnTo>
                <a:lnTo>
                  <a:pt x="88120" y="45010"/>
                </a:lnTo>
                <a:lnTo>
                  <a:pt x="88120" y="45000"/>
                </a:lnTo>
                <a:lnTo>
                  <a:pt x="88130" y="45000"/>
                </a:lnTo>
                <a:lnTo>
                  <a:pt x="88150" y="44980"/>
                </a:lnTo>
                <a:lnTo>
                  <a:pt x="88160" y="44980"/>
                </a:lnTo>
                <a:lnTo>
                  <a:pt x="88170" y="44970"/>
                </a:lnTo>
                <a:lnTo>
                  <a:pt x="88180" y="44960"/>
                </a:lnTo>
                <a:lnTo>
                  <a:pt x="88230" y="44930"/>
                </a:lnTo>
                <a:lnTo>
                  <a:pt x="88240" y="44920"/>
                </a:lnTo>
                <a:lnTo>
                  <a:pt x="88250" y="44920"/>
                </a:lnTo>
                <a:lnTo>
                  <a:pt x="88270" y="44900"/>
                </a:lnTo>
                <a:lnTo>
                  <a:pt x="88330" y="44860"/>
                </a:lnTo>
                <a:lnTo>
                  <a:pt x="88340" y="44850"/>
                </a:lnTo>
                <a:lnTo>
                  <a:pt x="88350" y="44850"/>
                </a:lnTo>
                <a:lnTo>
                  <a:pt x="88370" y="44840"/>
                </a:lnTo>
                <a:lnTo>
                  <a:pt x="88380" y="44830"/>
                </a:lnTo>
                <a:lnTo>
                  <a:pt x="88410" y="44810"/>
                </a:lnTo>
                <a:lnTo>
                  <a:pt x="88420" y="44830"/>
                </a:lnTo>
                <a:lnTo>
                  <a:pt x="88430" y="44840"/>
                </a:lnTo>
                <a:lnTo>
                  <a:pt x="88440" y="44860"/>
                </a:lnTo>
                <a:lnTo>
                  <a:pt x="88460" y="44880"/>
                </a:lnTo>
                <a:lnTo>
                  <a:pt x="88470" y="44890"/>
                </a:lnTo>
                <a:lnTo>
                  <a:pt x="88490" y="44910"/>
                </a:lnTo>
                <a:lnTo>
                  <a:pt x="88510" y="44940"/>
                </a:lnTo>
                <a:lnTo>
                  <a:pt x="88520" y="44950"/>
                </a:lnTo>
                <a:lnTo>
                  <a:pt x="88530" y="44960"/>
                </a:lnTo>
                <a:lnTo>
                  <a:pt x="88540" y="44970"/>
                </a:lnTo>
                <a:lnTo>
                  <a:pt x="88550" y="44990"/>
                </a:lnTo>
                <a:lnTo>
                  <a:pt x="88560" y="45000"/>
                </a:lnTo>
                <a:lnTo>
                  <a:pt x="88570" y="45010"/>
                </a:lnTo>
                <a:lnTo>
                  <a:pt x="88580" y="45020"/>
                </a:lnTo>
                <a:lnTo>
                  <a:pt x="88590" y="45040"/>
                </a:lnTo>
                <a:lnTo>
                  <a:pt x="88610" y="45060"/>
                </a:lnTo>
                <a:lnTo>
                  <a:pt x="88620" y="45080"/>
                </a:lnTo>
                <a:lnTo>
                  <a:pt x="88630" y="45080"/>
                </a:lnTo>
                <a:lnTo>
                  <a:pt x="88640" y="45100"/>
                </a:lnTo>
                <a:lnTo>
                  <a:pt x="88640" y="45110"/>
                </a:lnTo>
                <a:lnTo>
                  <a:pt x="88650" y="45110"/>
                </a:lnTo>
                <a:lnTo>
                  <a:pt x="88650" y="45120"/>
                </a:lnTo>
                <a:lnTo>
                  <a:pt x="88660" y="45120"/>
                </a:lnTo>
                <a:lnTo>
                  <a:pt x="88660" y="45130"/>
                </a:lnTo>
                <a:lnTo>
                  <a:pt x="88650" y="45140"/>
                </a:lnTo>
                <a:lnTo>
                  <a:pt x="88650" y="45150"/>
                </a:lnTo>
                <a:lnTo>
                  <a:pt x="88650" y="45160"/>
                </a:lnTo>
                <a:lnTo>
                  <a:pt x="88660" y="45170"/>
                </a:lnTo>
                <a:lnTo>
                  <a:pt x="88670" y="45180"/>
                </a:lnTo>
                <a:lnTo>
                  <a:pt x="88680" y="45180"/>
                </a:lnTo>
                <a:lnTo>
                  <a:pt x="88690" y="45190"/>
                </a:lnTo>
                <a:lnTo>
                  <a:pt x="88700" y="45190"/>
                </a:lnTo>
                <a:lnTo>
                  <a:pt x="88710" y="45200"/>
                </a:lnTo>
                <a:lnTo>
                  <a:pt x="88720" y="45210"/>
                </a:lnTo>
                <a:lnTo>
                  <a:pt x="88720" y="45220"/>
                </a:lnTo>
                <a:lnTo>
                  <a:pt x="88730" y="45230"/>
                </a:lnTo>
                <a:lnTo>
                  <a:pt x="88730" y="45240"/>
                </a:lnTo>
                <a:lnTo>
                  <a:pt x="88740" y="45230"/>
                </a:lnTo>
                <a:lnTo>
                  <a:pt x="88750" y="45240"/>
                </a:lnTo>
                <a:lnTo>
                  <a:pt x="88750" y="45250"/>
                </a:lnTo>
                <a:lnTo>
                  <a:pt x="88740" y="4525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60"/>
                </a:lnTo>
                <a:lnTo>
                  <a:pt x="88750" y="45260"/>
                </a:lnTo>
                <a:lnTo>
                  <a:pt x="88740" y="45270"/>
                </a:lnTo>
                <a:lnTo>
                  <a:pt x="88730" y="45270"/>
                </a:lnTo>
                <a:lnTo>
                  <a:pt x="88730" y="45280"/>
                </a:lnTo>
                <a:lnTo>
                  <a:pt x="88720" y="45280"/>
                </a:lnTo>
                <a:lnTo>
                  <a:pt x="88720" y="45290"/>
                </a:lnTo>
                <a:lnTo>
                  <a:pt x="88710" y="45290"/>
                </a:lnTo>
                <a:lnTo>
                  <a:pt x="88710" y="45300"/>
                </a:lnTo>
                <a:lnTo>
                  <a:pt x="88720" y="45300"/>
                </a:lnTo>
                <a:lnTo>
                  <a:pt x="88730" y="45300"/>
                </a:lnTo>
                <a:lnTo>
                  <a:pt x="88730" y="45310"/>
                </a:lnTo>
                <a:lnTo>
                  <a:pt x="88740" y="45310"/>
                </a:lnTo>
                <a:lnTo>
                  <a:pt x="88740" y="45320"/>
                </a:lnTo>
                <a:lnTo>
                  <a:pt x="88740" y="45330"/>
                </a:lnTo>
                <a:lnTo>
                  <a:pt x="88740" y="45340"/>
                </a:lnTo>
                <a:lnTo>
                  <a:pt x="88740" y="45350"/>
                </a:lnTo>
                <a:lnTo>
                  <a:pt x="88740" y="45360"/>
                </a:lnTo>
                <a:lnTo>
                  <a:pt x="88740" y="45370"/>
                </a:lnTo>
                <a:lnTo>
                  <a:pt x="88740" y="45390"/>
                </a:lnTo>
                <a:lnTo>
                  <a:pt x="88760" y="45420"/>
                </a:lnTo>
                <a:lnTo>
                  <a:pt x="88770" y="45430"/>
                </a:lnTo>
                <a:lnTo>
                  <a:pt x="88780" y="45430"/>
                </a:lnTo>
                <a:lnTo>
                  <a:pt x="88780" y="45440"/>
                </a:lnTo>
                <a:lnTo>
                  <a:pt x="88790" y="45440"/>
                </a:lnTo>
                <a:lnTo>
                  <a:pt x="88790" y="45430"/>
                </a:lnTo>
                <a:lnTo>
                  <a:pt x="88800" y="45430"/>
                </a:lnTo>
                <a:lnTo>
                  <a:pt x="88800" y="45440"/>
                </a:lnTo>
                <a:lnTo>
                  <a:pt x="88810" y="45440"/>
                </a:lnTo>
                <a:lnTo>
                  <a:pt x="88810" y="45450"/>
                </a:lnTo>
                <a:lnTo>
                  <a:pt x="88810" y="45460"/>
                </a:lnTo>
                <a:lnTo>
                  <a:pt x="88820" y="45460"/>
                </a:lnTo>
                <a:lnTo>
                  <a:pt x="88830" y="45460"/>
                </a:lnTo>
                <a:lnTo>
                  <a:pt x="88840" y="45460"/>
                </a:lnTo>
                <a:lnTo>
                  <a:pt x="88850" y="45460"/>
                </a:lnTo>
                <a:lnTo>
                  <a:pt x="88860" y="45460"/>
                </a:lnTo>
                <a:lnTo>
                  <a:pt x="88870" y="45460"/>
                </a:lnTo>
                <a:lnTo>
                  <a:pt x="88870" y="45450"/>
                </a:lnTo>
                <a:lnTo>
                  <a:pt x="88880" y="45450"/>
                </a:lnTo>
                <a:lnTo>
                  <a:pt x="88890" y="45450"/>
                </a:lnTo>
                <a:lnTo>
                  <a:pt x="88890" y="45440"/>
                </a:lnTo>
                <a:lnTo>
                  <a:pt x="88900" y="45440"/>
                </a:lnTo>
                <a:lnTo>
                  <a:pt x="88910" y="45440"/>
                </a:lnTo>
                <a:lnTo>
                  <a:pt x="88920" y="45440"/>
                </a:lnTo>
                <a:lnTo>
                  <a:pt x="88930" y="45440"/>
                </a:lnTo>
                <a:lnTo>
                  <a:pt x="88930" y="45430"/>
                </a:lnTo>
                <a:lnTo>
                  <a:pt x="88940" y="45430"/>
                </a:lnTo>
                <a:lnTo>
                  <a:pt x="88950" y="45440"/>
                </a:lnTo>
                <a:lnTo>
                  <a:pt x="88960" y="45450"/>
                </a:lnTo>
                <a:lnTo>
                  <a:pt x="88960" y="45460"/>
                </a:lnTo>
                <a:lnTo>
                  <a:pt x="88970" y="45470"/>
                </a:lnTo>
                <a:lnTo>
                  <a:pt x="88980" y="45480"/>
                </a:lnTo>
                <a:lnTo>
                  <a:pt x="88980" y="45500"/>
                </a:lnTo>
                <a:lnTo>
                  <a:pt x="89000" y="45530"/>
                </a:lnTo>
                <a:lnTo>
                  <a:pt x="89020" y="45560"/>
                </a:lnTo>
                <a:lnTo>
                  <a:pt x="89030" y="45570"/>
                </a:lnTo>
                <a:lnTo>
                  <a:pt x="89030" y="45590"/>
                </a:lnTo>
                <a:lnTo>
                  <a:pt x="89040" y="45600"/>
                </a:lnTo>
                <a:lnTo>
                  <a:pt x="89040" y="45610"/>
                </a:lnTo>
                <a:lnTo>
                  <a:pt x="89040" y="45620"/>
                </a:lnTo>
                <a:lnTo>
                  <a:pt x="89050" y="45630"/>
                </a:lnTo>
                <a:lnTo>
                  <a:pt x="89050" y="45640"/>
                </a:lnTo>
                <a:lnTo>
                  <a:pt x="89060" y="45650"/>
                </a:lnTo>
                <a:lnTo>
                  <a:pt x="89070" y="45660"/>
                </a:lnTo>
                <a:lnTo>
                  <a:pt x="89070" y="45670"/>
                </a:lnTo>
                <a:lnTo>
                  <a:pt x="89080" y="45680"/>
                </a:lnTo>
                <a:lnTo>
                  <a:pt x="89080" y="45690"/>
                </a:lnTo>
                <a:lnTo>
                  <a:pt x="89090" y="45690"/>
                </a:lnTo>
                <a:lnTo>
                  <a:pt x="89090" y="45700"/>
                </a:lnTo>
                <a:lnTo>
                  <a:pt x="89090" y="45710"/>
                </a:lnTo>
                <a:lnTo>
                  <a:pt x="89100" y="45710"/>
                </a:lnTo>
                <a:lnTo>
                  <a:pt x="89100" y="45720"/>
                </a:lnTo>
                <a:lnTo>
                  <a:pt x="89100" y="45730"/>
                </a:lnTo>
                <a:lnTo>
                  <a:pt x="89110" y="45730"/>
                </a:lnTo>
                <a:lnTo>
                  <a:pt x="89130" y="45750"/>
                </a:lnTo>
                <a:lnTo>
                  <a:pt x="89140" y="45770"/>
                </a:lnTo>
                <a:lnTo>
                  <a:pt x="89140" y="45790"/>
                </a:lnTo>
                <a:lnTo>
                  <a:pt x="89140" y="45800"/>
                </a:lnTo>
                <a:lnTo>
                  <a:pt x="89150" y="45810"/>
                </a:lnTo>
                <a:lnTo>
                  <a:pt x="89150" y="45820"/>
                </a:lnTo>
                <a:lnTo>
                  <a:pt x="89150" y="45830"/>
                </a:lnTo>
                <a:lnTo>
                  <a:pt x="89160" y="45840"/>
                </a:lnTo>
                <a:lnTo>
                  <a:pt x="89150" y="45850"/>
                </a:lnTo>
                <a:lnTo>
                  <a:pt x="89160" y="45860"/>
                </a:lnTo>
                <a:lnTo>
                  <a:pt x="89160" y="45870"/>
                </a:lnTo>
                <a:lnTo>
                  <a:pt x="89170" y="45870"/>
                </a:lnTo>
                <a:lnTo>
                  <a:pt x="89180" y="45880"/>
                </a:lnTo>
                <a:lnTo>
                  <a:pt x="89190" y="45880"/>
                </a:lnTo>
                <a:lnTo>
                  <a:pt x="89200" y="45880"/>
                </a:lnTo>
                <a:lnTo>
                  <a:pt x="89200" y="45890"/>
                </a:lnTo>
                <a:lnTo>
                  <a:pt x="89210" y="45890"/>
                </a:lnTo>
                <a:lnTo>
                  <a:pt x="89210" y="45900"/>
                </a:lnTo>
                <a:lnTo>
                  <a:pt x="89220" y="45900"/>
                </a:lnTo>
                <a:lnTo>
                  <a:pt x="89230" y="45900"/>
                </a:lnTo>
                <a:lnTo>
                  <a:pt x="89240" y="45900"/>
                </a:lnTo>
                <a:lnTo>
                  <a:pt x="89240" y="45910"/>
                </a:lnTo>
                <a:lnTo>
                  <a:pt x="89250" y="45920"/>
                </a:lnTo>
                <a:lnTo>
                  <a:pt x="89250" y="45910"/>
                </a:lnTo>
                <a:lnTo>
                  <a:pt x="89250" y="45920"/>
                </a:lnTo>
                <a:lnTo>
                  <a:pt x="89250" y="45930"/>
                </a:lnTo>
                <a:lnTo>
                  <a:pt x="89260" y="45940"/>
                </a:lnTo>
                <a:lnTo>
                  <a:pt x="89260" y="45950"/>
                </a:lnTo>
                <a:lnTo>
                  <a:pt x="89260" y="45960"/>
                </a:lnTo>
                <a:lnTo>
                  <a:pt x="89270" y="45960"/>
                </a:lnTo>
                <a:lnTo>
                  <a:pt x="89270" y="45970"/>
                </a:lnTo>
                <a:lnTo>
                  <a:pt x="89280" y="45970"/>
                </a:lnTo>
                <a:lnTo>
                  <a:pt x="89290" y="45970"/>
                </a:lnTo>
                <a:lnTo>
                  <a:pt x="89290" y="45980"/>
                </a:lnTo>
                <a:lnTo>
                  <a:pt x="89280" y="45990"/>
                </a:lnTo>
                <a:lnTo>
                  <a:pt x="89280" y="46000"/>
                </a:lnTo>
                <a:lnTo>
                  <a:pt x="89290" y="46010"/>
                </a:lnTo>
                <a:lnTo>
                  <a:pt x="89290" y="46000"/>
                </a:lnTo>
                <a:lnTo>
                  <a:pt x="89300" y="46010"/>
                </a:lnTo>
                <a:lnTo>
                  <a:pt x="89300" y="46000"/>
                </a:lnTo>
                <a:lnTo>
                  <a:pt x="89310" y="46000"/>
                </a:lnTo>
                <a:lnTo>
                  <a:pt x="89320" y="4600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30" y="46000"/>
                </a:lnTo>
                <a:lnTo>
                  <a:pt x="89330" y="46010"/>
                </a:lnTo>
                <a:lnTo>
                  <a:pt x="89340" y="46010"/>
                </a:lnTo>
                <a:lnTo>
                  <a:pt x="89350" y="46010"/>
                </a:lnTo>
                <a:lnTo>
                  <a:pt x="89360" y="46010"/>
                </a:lnTo>
                <a:lnTo>
                  <a:pt x="89370" y="46000"/>
                </a:lnTo>
                <a:lnTo>
                  <a:pt x="89380" y="46010"/>
                </a:lnTo>
                <a:lnTo>
                  <a:pt x="89380" y="46000"/>
                </a:lnTo>
                <a:lnTo>
                  <a:pt x="89390" y="46000"/>
                </a:lnTo>
                <a:lnTo>
                  <a:pt x="89390" y="45990"/>
                </a:lnTo>
                <a:lnTo>
                  <a:pt x="89400" y="45990"/>
                </a:lnTo>
                <a:lnTo>
                  <a:pt x="89410" y="45990"/>
                </a:lnTo>
                <a:lnTo>
                  <a:pt x="89410" y="45980"/>
                </a:lnTo>
                <a:lnTo>
                  <a:pt x="89410" y="45970"/>
                </a:lnTo>
                <a:lnTo>
                  <a:pt x="89420" y="45970"/>
                </a:lnTo>
                <a:lnTo>
                  <a:pt x="89430" y="45970"/>
                </a:lnTo>
                <a:lnTo>
                  <a:pt x="89440" y="45970"/>
                </a:lnTo>
                <a:lnTo>
                  <a:pt x="89450" y="45970"/>
                </a:lnTo>
                <a:lnTo>
                  <a:pt x="89450" y="45960"/>
                </a:lnTo>
                <a:lnTo>
                  <a:pt x="89460" y="45960"/>
                </a:lnTo>
                <a:lnTo>
                  <a:pt x="89460" y="45970"/>
                </a:lnTo>
                <a:lnTo>
                  <a:pt x="89470" y="45970"/>
                </a:lnTo>
                <a:lnTo>
                  <a:pt x="89480" y="45980"/>
                </a:lnTo>
                <a:lnTo>
                  <a:pt x="89490" y="45980"/>
                </a:lnTo>
                <a:lnTo>
                  <a:pt x="89490" y="45990"/>
                </a:lnTo>
                <a:lnTo>
                  <a:pt x="89500" y="45990"/>
                </a:lnTo>
                <a:lnTo>
                  <a:pt x="89500" y="46000"/>
                </a:lnTo>
                <a:lnTo>
                  <a:pt x="89510" y="46000"/>
                </a:lnTo>
                <a:lnTo>
                  <a:pt x="89520" y="46010"/>
                </a:lnTo>
                <a:lnTo>
                  <a:pt x="89520" y="46020"/>
                </a:lnTo>
                <a:lnTo>
                  <a:pt x="89520" y="46030"/>
                </a:lnTo>
                <a:lnTo>
                  <a:pt x="89520" y="46040"/>
                </a:lnTo>
                <a:lnTo>
                  <a:pt x="89520" y="46050"/>
                </a:lnTo>
                <a:lnTo>
                  <a:pt x="89530" y="46050"/>
                </a:lnTo>
                <a:lnTo>
                  <a:pt x="89530" y="46060"/>
                </a:lnTo>
                <a:lnTo>
                  <a:pt x="89530" y="46070"/>
                </a:lnTo>
                <a:lnTo>
                  <a:pt x="89520" y="46070"/>
                </a:lnTo>
                <a:lnTo>
                  <a:pt x="89520" y="46080"/>
                </a:lnTo>
                <a:lnTo>
                  <a:pt x="89520" y="46090"/>
                </a:lnTo>
                <a:lnTo>
                  <a:pt x="89530" y="46090"/>
                </a:lnTo>
                <a:lnTo>
                  <a:pt x="89540" y="46090"/>
                </a:lnTo>
                <a:lnTo>
                  <a:pt x="89540" y="46100"/>
                </a:lnTo>
                <a:lnTo>
                  <a:pt x="89550" y="46100"/>
                </a:lnTo>
                <a:lnTo>
                  <a:pt x="89560" y="46100"/>
                </a:lnTo>
                <a:lnTo>
                  <a:pt x="89570" y="46100"/>
                </a:lnTo>
                <a:lnTo>
                  <a:pt x="89570" y="46110"/>
                </a:lnTo>
                <a:lnTo>
                  <a:pt x="89570" y="46120"/>
                </a:lnTo>
                <a:lnTo>
                  <a:pt x="89580" y="46120"/>
                </a:lnTo>
                <a:lnTo>
                  <a:pt x="89590" y="46120"/>
                </a:lnTo>
                <a:lnTo>
                  <a:pt x="89600" y="46120"/>
                </a:lnTo>
                <a:lnTo>
                  <a:pt x="89600" y="46110"/>
                </a:lnTo>
                <a:lnTo>
                  <a:pt x="89610" y="46110"/>
                </a:lnTo>
                <a:lnTo>
                  <a:pt x="89620" y="46110"/>
                </a:lnTo>
                <a:lnTo>
                  <a:pt x="89620" y="46100"/>
                </a:lnTo>
                <a:lnTo>
                  <a:pt x="89630" y="46100"/>
                </a:lnTo>
                <a:lnTo>
                  <a:pt x="89640" y="46100"/>
                </a:lnTo>
                <a:lnTo>
                  <a:pt x="89640" y="46090"/>
                </a:lnTo>
                <a:lnTo>
                  <a:pt x="89650" y="46090"/>
                </a:lnTo>
                <a:lnTo>
                  <a:pt x="89650" y="46080"/>
                </a:lnTo>
                <a:lnTo>
                  <a:pt x="89660" y="46080"/>
                </a:lnTo>
                <a:lnTo>
                  <a:pt x="89660" y="46070"/>
                </a:lnTo>
                <a:lnTo>
                  <a:pt x="89660" y="46060"/>
                </a:lnTo>
                <a:lnTo>
                  <a:pt x="89670" y="46060"/>
                </a:lnTo>
                <a:lnTo>
                  <a:pt x="89680" y="46060"/>
                </a:lnTo>
                <a:lnTo>
                  <a:pt x="89690" y="46060"/>
                </a:lnTo>
                <a:lnTo>
                  <a:pt x="89700" y="46060"/>
                </a:lnTo>
                <a:lnTo>
                  <a:pt x="89710" y="46060"/>
                </a:lnTo>
                <a:lnTo>
                  <a:pt x="89720" y="46060"/>
                </a:lnTo>
                <a:lnTo>
                  <a:pt x="89720" y="46050"/>
                </a:lnTo>
                <a:lnTo>
                  <a:pt x="89730" y="46050"/>
                </a:lnTo>
                <a:lnTo>
                  <a:pt x="89730" y="46060"/>
                </a:lnTo>
                <a:lnTo>
                  <a:pt x="89740" y="46060"/>
                </a:lnTo>
                <a:lnTo>
                  <a:pt x="89740" y="46070"/>
                </a:lnTo>
                <a:lnTo>
                  <a:pt x="89740" y="46060"/>
                </a:lnTo>
                <a:lnTo>
                  <a:pt x="89740" y="46050"/>
                </a:lnTo>
                <a:lnTo>
                  <a:pt x="89750" y="46050"/>
                </a:lnTo>
                <a:lnTo>
                  <a:pt x="89750" y="46060"/>
                </a:lnTo>
                <a:lnTo>
                  <a:pt x="89760" y="46060"/>
                </a:lnTo>
                <a:lnTo>
                  <a:pt x="89760" y="4605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70" y="46050"/>
                </a:lnTo>
                <a:lnTo>
                  <a:pt x="89770" y="46040"/>
                </a:lnTo>
                <a:lnTo>
                  <a:pt x="89780" y="46040"/>
                </a:lnTo>
                <a:lnTo>
                  <a:pt x="89780" y="46030"/>
                </a:lnTo>
                <a:lnTo>
                  <a:pt x="89780" y="46040"/>
                </a:lnTo>
                <a:lnTo>
                  <a:pt x="89790" y="46040"/>
                </a:lnTo>
                <a:lnTo>
                  <a:pt x="89790" y="46050"/>
                </a:lnTo>
                <a:lnTo>
                  <a:pt x="89790" y="46040"/>
                </a:lnTo>
                <a:lnTo>
                  <a:pt x="89800" y="46040"/>
                </a:lnTo>
                <a:lnTo>
                  <a:pt x="89800" y="46050"/>
                </a:lnTo>
                <a:lnTo>
                  <a:pt x="89790" y="46050"/>
                </a:lnTo>
                <a:lnTo>
                  <a:pt x="89800" y="46050"/>
                </a:lnTo>
                <a:lnTo>
                  <a:pt x="89810" y="46050"/>
                </a:lnTo>
                <a:lnTo>
                  <a:pt x="89810" y="46040"/>
                </a:lnTo>
                <a:lnTo>
                  <a:pt x="89810" y="46050"/>
                </a:lnTo>
                <a:lnTo>
                  <a:pt x="89820" y="46050"/>
                </a:lnTo>
                <a:lnTo>
                  <a:pt x="89820" y="46040"/>
                </a:lnTo>
                <a:lnTo>
                  <a:pt x="89820" y="46030"/>
                </a:lnTo>
                <a:lnTo>
                  <a:pt x="89830" y="46030"/>
                </a:lnTo>
                <a:lnTo>
                  <a:pt x="89830" y="46020"/>
                </a:lnTo>
                <a:lnTo>
                  <a:pt x="89840" y="46020"/>
                </a:lnTo>
                <a:lnTo>
                  <a:pt x="89850" y="46020"/>
                </a:lnTo>
                <a:lnTo>
                  <a:pt x="89860" y="46020"/>
                </a:lnTo>
                <a:lnTo>
                  <a:pt x="89860" y="46010"/>
                </a:lnTo>
                <a:lnTo>
                  <a:pt x="89870" y="46010"/>
                </a:lnTo>
                <a:lnTo>
                  <a:pt x="89880" y="46010"/>
                </a:lnTo>
                <a:lnTo>
                  <a:pt x="89890" y="46010"/>
                </a:lnTo>
                <a:lnTo>
                  <a:pt x="89900" y="46010"/>
                </a:lnTo>
                <a:lnTo>
                  <a:pt x="89900" y="46000"/>
                </a:lnTo>
                <a:lnTo>
                  <a:pt x="89910" y="46000"/>
                </a:lnTo>
                <a:lnTo>
                  <a:pt x="89920" y="46000"/>
                </a:lnTo>
                <a:lnTo>
                  <a:pt x="89920" y="46010"/>
                </a:lnTo>
                <a:lnTo>
                  <a:pt x="89930" y="46010"/>
                </a:lnTo>
                <a:lnTo>
                  <a:pt x="89930" y="46020"/>
                </a:lnTo>
                <a:lnTo>
                  <a:pt x="89930" y="46030"/>
                </a:lnTo>
                <a:lnTo>
                  <a:pt x="89930" y="46040"/>
                </a:lnTo>
                <a:lnTo>
                  <a:pt x="89940" y="46050"/>
                </a:lnTo>
                <a:lnTo>
                  <a:pt x="89950" y="46050"/>
                </a:lnTo>
                <a:lnTo>
                  <a:pt x="89960" y="46050"/>
                </a:lnTo>
                <a:lnTo>
                  <a:pt x="89960" y="46060"/>
                </a:lnTo>
                <a:lnTo>
                  <a:pt x="89970" y="46060"/>
                </a:lnTo>
                <a:lnTo>
                  <a:pt x="89970" y="46070"/>
                </a:lnTo>
                <a:lnTo>
                  <a:pt x="89980" y="46060"/>
                </a:lnTo>
                <a:lnTo>
                  <a:pt x="89980" y="46070"/>
                </a:lnTo>
                <a:lnTo>
                  <a:pt x="89990" y="46070"/>
                </a:lnTo>
                <a:lnTo>
                  <a:pt x="90000" y="46080"/>
                </a:lnTo>
                <a:lnTo>
                  <a:pt x="89990" y="46080"/>
                </a:lnTo>
                <a:lnTo>
                  <a:pt x="90000" y="46080"/>
                </a:lnTo>
                <a:lnTo>
                  <a:pt x="90000" y="46090"/>
                </a:lnTo>
                <a:lnTo>
                  <a:pt x="90010" y="46090"/>
                </a:lnTo>
                <a:lnTo>
                  <a:pt x="90020" y="46100"/>
                </a:lnTo>
                <a:lnTo>
                  <a:pt x="90020" y="46090"/>
                </a:lnTo>
                <a:lnTo>
                  <a:pt x="90030" y="46090"/>
                </a:lnTo>
                <a:lnTo>
                  <a:pt x="90030" y="46100"/>
                </a:lnTo>
                <a:lnTo>
                  <a:pt x="90040" y="46100"/>
                </a:lnTo>
                <a:lnTo>
                  <a:pt x="90050" y="46100"/>
                </a:lnTo>
                <a:lnTo>
                  <a:pt x="90060" y="46100"/>
                </a:lnTo>
                <a:lnTo>
                  <a:pt x="90060" y="46090"/>
                </a:lnTo>
                <a:lnTo>
                  <a:pt x="90070" y="46090"/>
                </a:lnTo>
                <a:lnTo>
                  <a:pt x="90070" y="46080"/>
                </a:lnTo>
                <a:lnTo>
                  <a:pt x="90080" y="46080"/>
                </a:lnTo>
                <a:lnTo>
                  <a:pt x="90080" y="46070"/>
                </a:lnTo>
                <a:lnTo>
                  <a:pt x="90090" y="46070"/>
                </a:lnTo>
                <a:lnTo>
                  <a:pt x="90100" y="46080"/>
                </a:lnTo>
                <a:lnTo>
                  <a:pt x="90110" y="46080"/>
                </a:lnTo>
                <a:lnTo>
                  <a:pt x="90150" y="46080"/>
                </a:lnTo>
                <a:lnTo>
                  <a:pt x="90190" y="46070"/>
                </a:lnTo>
                <a:lnTo>
                  <a:pt x="90220" y="46070"/>
                </a:lnTo>
                <a:lnTo>
                  <a:pt x="90240" y="46070"/>
                </a:lnTo>
                <a:lnTo>
                  <a:pt x="90260" y="46070"/>
                </a:lnTo>
                <a:lnTo>
                  <a:pt x="90280" y="46070"/>
                </a:lnTo>
                <a:lnTo>
                  <a:pt x="90300" y="46060"/>
                </a:lnTo>
                <a:lnTo>
                  <a:pt x="90320" y="46060"/>
                </a:lnTo>
                <a:lnTo>
                  <a:pt x="90360" y="46110"/>
                </a:lnTo>
                <a:lnTo>
                  <a:pt x="90370" y="46120"/>
                </a:lnTo>
                <a:lnTo>
                  <a:pt x="90390" y="46120"/>
                </a:lnTo>
                <a:lnTo>
                  <a:pt x="90430" y="46120"/>
                </a:lnTo>
                <a:lnTo>
                  <a:pt x="90440" y="46110"/>
                </a:lnTo>
                <a:lnTo>
                  <a:pt x="90460" y="46130"/>
                </a:lnTo>
                <a:lnTo>
                  <a:pt x="90460" y="46140"/>
                </a:lnTo>
                <a:lnTo>
                  <a:pt x="90460" y="46200"/>
                </a:lnTo>
                <a:lnTo>
                  <a:pt x="90460" y="46270"/>
                </a:lnTo>
                <a:lnTo>
                  <a:pt x="90490" y="46270"/>
                </a:lnTo>
                <a:lnTo>
                  <a:pt x="90490" y="46300"/>
                </a:lnTo>
                <a:lnTo>
                  <a:pt x="90500" y="46320"/>
                </a:lnTo>
                <a:lnTo>
                  <a:pt x="90500" y="46330"/>
                </a:lnTo>
                <a:lnTo>
                  <a:pt x="90530" y="46340"/>
                </a:lnTo>
                <a:lnTo>
                  <a:pt x="90550" y="46350"/>
                </a:lnTo>
                <a:lnTo>
                  <a:pt x="90580" y="46360"/>
                </a:lnTo>
                <a:lnTo>
                  <a:pt x="90580" y="46370"/>
                </a:lnTo>
                <a:lnTo>
                  <a:pt x="90600" y="46370"/>
                </a:lnTo>
                <a:lnTo>
                  <a:pt x="90650" y="46380"/>
                </a:lnTo>
                <a:lnTo>
                  <a:pt x="90660" y="46350"/>
                </a:lnTo>
                <a:lnTo>
                  <a:pt x="90670" y="46330"/>
                </a:lnTo>
                <a:lnTo>
                  <a:pt x="90690" y="46280"/>
                </a:lnTo>
                <a:lnTo>
                  <a:pt x="90730" y="46300"/>
                </a:lnTo>
                <a:lnTo>
                  <a:pt x="90740" y="46320"/>
                </a:lnTo>
                <a:lnTo>
                  <a:pt x="90760" y="46350"/>
                </a:lnTo>
                <a:lnTo>
                  <a:pt x="90760" y="46360"/>
                </a:lnTo>
                <a:lnTo>
                  <a:pt x="90770" y="46400"/>
                </a:lnTo>
                <a:lnTo>
                  <a:pt x="90770" y="46420"/>
                </a:lnTo>
                <a:lnTo>
                  <a:pt x="90770" y="46430"/>
                </a:lnTo>
                <a:lnTo>
                  <a:pt x="90790" y="46450"/>
                </a:lnTo>
                <a:lnTo>
                  <a:pt x="90800" y="46470"/>
                </a:lnTo>
                <a:lnTo>
                  <a:pt x="90810" y="46480"/>
                </a:lnTo>
                <a:lnTo>
                  <a:pt x="90830" y="46510"/>
                </a:lnTo>
                <a:lnTo>
                  <a:pt x="90830" y="46520"/>
                </a:lnTo>
                <a:lnTo>
                  <a:pt x="90840" y="46520"/>
                </a:lnTo>
                <a:lnTo>
                  <a:pt x="90850" y="46520"/>
                </a:lnTo>
                <a:lnTo>
                  <a:pt x="90870" y="46510"/>
                </a:lnTo>
                <a:lnTo>
                  <a:pt x="90900" y="46500"/>
                </a:lnTo>
                <a:lnTo>
                  <a:pt x="90930" y="46500"/>
                </a:lnTo>
                <a:lnTo>
                  <a:pt x="90950" y="46480"/>
                </a:lnTo>
                <a:lnTo>
                  <a:pt x="90990" y="46410"/>
                </a:lnTo>
                <a:lnTo>
                  <a:pt x="91000" y="46390"/>
                </a:lnTo>
                <a:lnTo>
                  <a:pt x="91010" y="46360"/>
                </a:lnTo>
                <a:lnTo>
                  <a:pt x="91040" y="46290"/>
                </a:lnTo>
                <a:lnTo>
                  <a:pt x="91050" y="46280"/>
                </a:lnTo>
                <a:lnTo>
                  <a:pt x="91090" y="46270"/>
                </a:lnTo>
                <a:lnTo>
                  <a:pt x="91120" y="46260"/>
                </a:lnTo>
                <a:lnTo>
                  <a:pt x="91130" y="46250"/>
                </a:lnTo>
                <a:lnTo>
                  <a:pt x="91150" y="46230"/>
                </a:lnTo>
                <a:lnTo>
                  <a:pt x="91160" y="46220"/>
                </a:lnTo>
                <a:lnTo>
                  <a:pt x="91200" y="46180"/>
                </a:lnTo>
                <a:lnTo>
                  <a:pt x="91260" y="46120"/>
                </a:lnTo>
                <a:lnTo>
                  <a:pt x="91290" y="46100"/>
                </a:lnTo>
                <a:lnTo>
                  <a:pt x="91290" y="46110"/>
                </a:lnTo>
                <a:lnTo>
                  <a:pt x="91310" y="46110"/>
                </a:lnTo>
                <a:lnTo>
                  <a:pt x="91330" y="46120"/>
                </a:lnTo>
                <a:lnTo>
                  <a:pt x="91340" y="46120"/>
                </a:lnTo>
                <a:lnTo>
                  <a:pt x="91370" y="46140"/>
                </a:lnTo>
                <a:lnTo>
                  <a:pt x="91380" y="46160"/>
                </a:lnTo>
                <a:lnTo>
                  <a:pt x="91430" y="46200"/>
                </a:lnTo>
                <a:lnTo>
                  <a:pt x="91430" y="46290"/>
                </a:lnTo>
                <a:lnTo>
                  <a:pt x="91400" y="46340"/>
                </a:lnTo>
                <a:lnTo>
                  <a:pt x="91400" y="46350"/>
                </a:lnTo>
                <a:lnTo>
                  <a:pt x="91440" y="46370"/>
                </a:lnTo>
                <a:lnTo>
                  <a:pt x="91450" y="46380"/>
                </a:lnTo>
                <a:lnTo>
                  <a:pt x="91500" y="46430"/>
                </a:lnTo>
                <a:lnTo>
                  <a:pt x="91510" y="46440"/>
                </a:lnTo>
                <a:lnTo>
                  <a:pt x="91520" y="46460"/>
                </a:lnTo>
                <a:lnTo>
                  <a:pt x="91550" y="46480"/>
                </a:lnTo>
                <a:lnTo>
                  <a:pt x="91580" y="46470"/>
                </a:lnTo>
                <a:lnTo>
                  <a:pt x="91610" y="46450"/>
                </a:lnTo>
                <a:lnTo>
                  <a:pt x="91630" y="46440"/>
                </a:lnTo>
                <a:lnTo>
                  <a:pt x="91640" y="46430"/>
                </a:lnTo>
                <a:lnTo>
                  <a:pt x="91650" y="46430"/>
                </a:lnTo>
                <a:lnTo>
                  <a:pt x="91680" y="46400"/>
                </a:lnTo>
                <a:lnTo>
                  <a:pt x="91670" y="46370"/>
                </a:lnTo>
                <a:lnTo>
                  <a:pt x="91670" y="46340"/>
                </a:lnTo>
                <a:lnTo>
                  <a:pt x="91670" y="46330"/>
                </a:lnTo>
                <a:lnTo>
                  <a:pt x="91660" y="46310"/>
                </a:lnTo>
                <a:lnTo>
                  <a:pt x="91650" y="46270"/>
                </a:lnTo>
                <a:lnTo>
                  <a:pt x="91650" y="46250"/>
                </a:lnTo>
                <a:lnTo>
                  <a:pt x="91660" y="46250"/>
                </a:lnTo>
                <a:lnTo>
                  <a:pt x="91680" y="46210"/>
                </a:lnTo>
                <a:lnTo>
                  <a:pt x="91690" y="46210"/>
                </a:lnTo>
                <a:lnTo>
                  <a:pt x="91710" y="46200"/>
                </a:lnTo>
                <a:lnTo>
                  <a:pt x="91740" y="46200"/>
                </a:lnTo>
                <a:lnTo>
                  <a:pt x="91750" y="46190"/>
                </a:lnTo>
                <a:lnTo>
                  <a:pt x="91800" y="46180"/>
                </a:lnTo>
                <a:lnTo>
                  <a:pt x="91810" y="46180"/>
                </a:lnTo>
                <a:lnTo>
                  <a:pt x="91820" y="46180"/>
                </a:lnTo>
                <a:lnTo>
                  <a:pt x="91860" y="46140"/>
                </a:lnTo>
                <a:lnTo>
                  <a:pt x="91870" y="46130"/>
                </a:lnTo>
                <a:lnTo>
                  <a:pt x="91880" y="46120"/>
                </a:lnTo>
                <a:lnTo>
                  <a:pt x="91900" y="46100"/>
                </a:lnTo>
                <a:lnTo>
                  <a:pt x="91960" y="46060"/>
                </a:lnTo>
                <a:lnTo>
                  <a:pt x="91980" y="46040"/>
                </a:lnTo>
                <a:lnTo>
                  <a:pt x="92030" y="46050"/>
                </a:lnTo>
                <a:lnTo>
                  <a:pt x="92060" y="46060"/>
                </a:lnTo>
                <a:lnTo>
                  <a:pt x="92070" y="46050"/>
                </a:lnTo>
                <a:lnTo>
                  <a:pt x="92080" y="46020"/>
                </a:lnTo>
                <a:lnTo>
                  <a:pt x="92130" y="46050"/>
                </a:lnTo>
                <a:lnTo>
                  <a:pt x="92140" y="46050"/>
                </a:lnTo>
                <a:lnTo>
                  <a:pt x="92150" y="46060"/>
                </a:lnTo>
                <a:lnTo>
                  <a:pt x="92180" y="46090"/>
                </a:lnTo>
                <a:lnTo>
                  <a:pt x="92210" y="46100"/>
                </a:lnTo>
                <a:lnTo>
                  <a:pt x="92230" y="46130"/>
                </a:lnTo>
                <a:lnTo>
                  <a:pt x="92240" y="46130"/>
                </a:lnTo>
                <a:lnTo>
                  <a:pt x="92250" y="46130"/>
                </a:lnTo>
                <a:lnTo>
                  <a:pt x="92260" y="46130"/>
                </a:lnTo>
                <a:lnTo>
                  <a:pt x="92270" y="46130"/>
                </a:lnTo>
                <a:lnTo>
                  <a:pt x="92290" y="46130"/>
                </a:lnTo>
                <a:lnTo>
                  <a:pt x="92300" y="46130"/>
                </a:lnTo>
                <a:lnTo>
                  <a:pt x="92310" y="46130"/>
                </a:lnTo>
                <a:lnTo>
                  <a:pt x="92310" y="46120"/>
                </a:lnTo>
                <a:lnTo>
                  <a:pt x="92320" y="46120"/>
                </a:lnTo>
                <a:lnTo>
                  <a:pt x="92320" y="46110"/>
                </a:lnTo>
                <a:lnTo>
                  <a:pt x="92330" y="46110"/>
                </a:lnTo>
                <a:lnTo>
                  <a:pt x="92340" y="46110"/>
                </a:lnTo>
                <a:lnTo>
                  <a:pt x="92350" y="46110"/>
                </a:lnTo>
                <a:lnTo>
                  <a:pt x="92360" y="46110"/>
                </a:lnTo>
                <a:lnTo>
                  <a:pt x="92380" y="46110"/>
                </a:lnTo>
                <a:lnTo>
                  <a:pt x="92430" y="46090"/>
                </a:lnTo>
                <a:lnTo>
                  <a:pt x="92500" y="46080"/>
                </a:lnTo>
                <a:lnTo>
                  <a:pt x="92510" y="46080"/>
                </a:lnTo>
                <a:lnTo>
                  <a:pt x="92570" y="45980"/>
                </a:lnTo>
                <a:lnTo>
                  <a:pt x="92580" y="45970"/>
                </a:lnTo>
                <a:lnTo>
                  <a:pt x="92640" y="45950"/>
                </a:lnTo>
                <a:lnTo>
                  <a:pt x="92660" y="45940"/>
                </a:lnTo>
                <a:lnTo>
                  <a:pt x="92740" y="45930"/>
                </a:lnTo>
                <a:lnTo>
                  <a:pt x="92770" y="45940"/>
                </a:lnTo>
                <a:lnTo>
                  <a:pt x="92770" y="45930"/>
                </a:lnTo>
                <a:lnTo>
                  <a:pt x="92760" y="45930"/>
                </a:lnTo>
                <a:lnTo>
                  <a:pt x="92760" y="45920"/>
                </a:lnTo>
                <a:lnTo>
                  <a:pt x="92760" y="45900"/>
                </a:lnTo>
                <a:lnTo>
                  <a:pt x="92770" y="45900"/>
                </a:lnTo>
                <a:lnTo>
                  <a:pt x="92770" y="45890"/>
                </a:lnTo>
                <a:lnTo>
                  <a:pt x="92770" y="45870"/>
                </a:lnTo>
                <a:lnTo>
                  <a:pt x="92770" y="45860"/>
                </a:lnTo>
                <a:lnTo>
                  <a:pt x="92770" y="45840"/>
                </a:lnTo>
                <a:lnTo>
                  <a:pt x="92770" y="45830"/>
                </a:lnTo>
                <a:lnTo>
                  <a:pt x="92780" y="45830"/>
                </a:lnTo>
                <a:lnTo>
                  <a:pt x="92780" y="45840"/>
                </a:lnTo>
                <a:lnTo>
                  <a:pt x="92800" y="45830"/>
                </a:lnTo>
                <a:lnTo>
                  <a:pt x="92810" y="45830"/>
                </a:lnTo>
                <a:lnTo>
                  <a:pt x="92810" y="45820"/>
                </a:lnTo>
                <a:lnTo>
                  <a:pt x="92800" y="45810"/>
                </a:lnTo>
                <a:lnTo>
                  <a:pt x="92800" y="45800"/>
                </a:lnTo>
                <a:lnTo>
                  <a:pt x="92800" y="45790"/>
                </a:lnTo>
                <a:lnTo>
                  <a:pt x="92800" y="45780"/>
                </a:lnTo>
                <a:lnTo>
                  <a:pt x="92810" y="45770"/>
                </a:lnTo>
                <a:lnTo>
                  <a:pt x="92830" y="45770"/>
                </a:lnTo>
                <a:lnTo>
                  <a:pt x="92840" y="45760"/>
                </a:lnTo>
                <a:lnTo>
                  <a:pt x="92850" y="45770"/>
                </a:lnTo>
                <a:lnTo>
                  <a:pt x="92860" y="45770"/>
                </a:lnTo>
                <a:lnTo>
                  <a:pt x="92870" y="45760"/>
                </a:lnTo>
                <a:lnTo>
                  <a:pt x="92880" y="45760"/>
                </a:lnTo>
                <a:lnTo>
                  <a:pt x="92890" y="45760"/>
                </a:lnTo>
                <a:lnTo>
                  <a:pt x="92900" y="45760"/>
                </a:lnTo>
                <a:lnTo>
                  <a:pt x="92910" y="45760"/>
                </a:lnTo>
                <a:lnTo>
                  <a:pt x="92920" y="45760"/>
                </a:lnTo>
                <a:lnTo>
                  <a:pt x="92930" y="45750"/>
                </a:lnTo>
                <a:lnTo>
                  <a:pt x="92940" y="45750"/>
                </a:lnTo>
                <a:lnTo>
                  <a:pt x="92940" y="45740"/>
                </a:lnTo>
                <a:lnTo>
                  <a:pt x="92940" y="45750"/>
                </a:lnTo>
                <a:lnTo>
                  <a:pt x="92950" y="45750"/>
                </a:lnTo>
                <a:lnTo>
                  <a:pt x="92960" y="45740"/>
                </a:lnTo>
                <a:lnTo>
                  <a:pt x="92970" y="45740"/>
                </a:lnTo>
                <a:lnTo>
                  <a:pt x="92980" y="45730"/>
                </a:lnTo>
                <a:lnTo>
                  <a:pt x="92980" y="45720"/>
                </a:lnTo>
                <a:lnTo>
                  <a:pt x="92990" y="45710"/>
                </a:lnTo>
                <a:lnTo>
                  <a:pt x="93000" y="45710"/>
                </a:lnTo>
                <a:lnTo>
                  <a:pt x="93000" y="45700"/>
                </a:lnTo>
                <a:lnTo>
                  <a:pt x="93010" y="45700"/>
                </a:lnTo>
                <a:lnTo>
                  <a:pt x="93010" y="45690"/>
                </a:lnTo>
                <a:lnTo>
                  <a:pt x="93020" y="45680"/>
                </a:lnTo>
                <a:lnTo>
                  <a:pt x="93020" y="45670"/>
                </a:lnTo>
                <a:lnTo>
                  <a:pt x="93020" y="45660"/>
                </a:lnTo>
                <a:lnTo>
                  <a:pt x="93030" y="45660"/>
                </a:lnTo>
                <a:lnTo>
                  <a:pt x="93030" y="45650"/>
                </a:lnTo>
                <a:lnTo>
                  <a:pt x="93090" y="45690"/>
                </a:lnTo>
                <a:lnTo>
                  <a:pt x="93110" y="45700"/>
                </a:lnTo>
                <a:lnTo>
                  <a:pt x="93160" y="45680"/>
                </a:lnTo>
                <a:lnTo>
                  <a:pt x="93170" y="45670"/>
                </a:lnTo>
                <a:lnTo>
                  <a:pt x="93200" y="45660"/>
                </a:lnTo>
                <a:lnTo>
                  <a:pt x="93190" y="45630"/>
                </a:lnTo>
                <a:lnTo>
                  <a:pt x="93190" y="45610"/>
                </a:lnTo>
                <a:lnTo>
                  <a:pt x="93230" y="45600"/>
                </a:lnTo>
                <a:lnTo>
                  <a:pt x="93250" y="45580"/>
                </a:lnTo>
                <a:lnTo>
                  <a:pt x="93280" y="45610"/>
                </a:lnTo>
                <a:lnTo>
                  <a:pt x="93290" y="45620"/>
                </a:lnTo>
                <a:lnTo>
                  <a:pt x="93280" y="45640"/>
                </a:lnTo>
                <a:lnTo>
                  <a:pt x="93320" y="45720"/>
                </a:lnTo>
                <a:lnTo>
                  <a:pt x="93330" y="45730"/>
                </a:lnTo>
                <a:lnTo>
                  <a:pt x="93380" y="45690"/>
                </a:lnTo>
                <a:lnTo>
                  <a:pt x="93390" y="45680"/>
                </a:lnTo>
                <a:lnTo>
                  <a:pt x="93420" y="45630"/>
                </a:lnTo>
                <a:lnTo>
                  <a:pt x="93420" y="45620"/>
                </a:lnTo>
                <a:lnTo>
                  <a:pt x="93420" y="45610"/>
                </a:lnTo>
                <a:lnTo>
                  <a:pt x="93470" y="45600"/>
                </a:lnTo>
                <a:lnTo>
                  <a:pt x="93480" y="45610"/>
                </a:lnTo>
                <a:lnTo>
                  <a:pt x="93480" y="45630"/>
                </a:lnTo>
                <a:lnTo>
                  <a:pt x="93480" y="45640"/>
                </a:lnTo>
                <a:lnTo>
                  <a:pt x="93510" y="45690"/>
                </a:lnTo>
                <a:lnTo>
                  <a:pt x="93460" y="45710"/>
                </a:lnTo>
                <a:lnTo>
                  <a:pt x="93430" y="45740"/>
                </a:lnTo>
                <a:lnTo>
                  <a:pt x="93410" y="45760"/>
                </a:lnTo>
                <a:lnTo>
                  <a:pt x="93390" y="45790"/>
                </a:lnTo>
                <a:lnTo>
                  <a:pt x="93380" y="45800"/>
                </a:lnTo>
                <a:lnTo>
                  <a:pt x="93390" y="45820"/>
                </a:lnTo>
                <a:lnTo>
                  <a:pt x="93420" y="45860"/>
                </a:lnTo>
                <a:lnTo>
                  <a:pt x="93420" y="45880"/>
                </a:lnTo>
                <a:lnTo>
                  <a:pt x="93420" y="45890"/>
                </a:lnTo>
                <a:lnTo>
                  <a:pt x="93410" y="45920"/>
                </a:lnTo>
                <a:lnTo>
                  <a:pt x="93430" y="45940"/>
                </a:lnTo>
                <a:lnTo>
                  <a:pt x="93470" y="45940"/>
                </a:lnTo>
                <a:lnTo>
                  <a:pt x="93520" y="45950"/>
                </a:lnTo>
                <a:lnTo>
                  <a:pt x="93550" y="45950"/>
                </a:lnTo>
                <a:lnTo>
                  <a:pt x="93570" y="45950"/>
                </a:lnTo>
                <a:lnTo>
                  <a:pt x="93570" y="45930"/>
                </a:lnTo>
                <a:lnTo>
                  <a:pt x="93580" y="45900"/>
                </a:lnTo>
                <a:lnTo>
                  <a:pt x="93590" y="45890"/>
                </a:lnTo>
                <a:lnTo>
                  <a:pt x="93630" y="45880"/>
                </a:lnTo>
                <a:lnTo>
                  <a:pt x="93650" y="45860"/>
                </a:lnTo>
                <a:lnTo>
                  <a:pt x="93650" y="45850"/>
                </a:lnTo>
                <a:lnTo>
                  <a:pt x="93650" y="45840"/>
                </a:lnTo>
                <a:lnTo>
                  <a:pt x="93650" y="45790"/>
                </a:lnTo>
                <a:lnTo>
                  <a:pt x="93620" y="45750"/>
                </a:lnTo>
                <a:lnTo>
                  <a:pt x="93590" y="45750"/>
                </a:lnTo>
                <a:lnTo>
                  <a:pt x="93600" y="45750"/>
                </a:lnTo>
                <a:lnTo>
                  <a:pt x="93600" y="45730"/>
                </a:lnTo>
                <a:lnTo>
                  <a:pt x="93610" y="45730"/>
                </a:lnTo>
                <a:lnTo>
                  <a:pt x="93650" y="45690"/>
                </a:lnTo>
                <a:lnTo>
                  <a:pt x="93670" y="45680"/>
                </a:lnTo>
                <a:lnTo>
                  <a:pt x="93730" y="45730"/>
                </a:lnTo>
                <a:lnTo>
                  <a:pt x="93780" y="45770"/>
                </a:lnTo>
                <a:lnTo>
                  <a:pt x="93790" y="45770"/>
                </a:lnTo>
                <a:lnTo>
                  <a:pt x="93800" y="45780"/>
                </a:lnTo>
                <a:lnTo>
                  <a:pt x="93810" y="45790"/>
                </a:lnTo>
                <a:lnTo>
                  <a:pt x="93840" y="45810"/>
                </a:lnTo>
                <a:lnTo>
                  <a:pt x="93860" y="45820"/>
                </a:lnTo>
                <a:lnTo>
                  <a:pt x="93870" y="45830"/>
                </a:lnTo>
                <a:lnTo>
                  <a:pt x="93880" y="45840"/>
                </a:lnTo>
                <a:lnTo>
                  <a:pt x="93890" y="45840"/>
                </a:lnTo>
                <a:lnTo>
                  <a:pt x="93900" y="45850"/>
                </a:lnTo>
                <a:lnTo>
                  <a:pt x="93910" y="45860"/>
                </a:lnTo>
                <a:lnTo>
                  <a:pt x="93920" y="45860"/>
                </a:lnTo>
                <a:lnTo>
                  <a:pt x="93930" y="45870"/>
                </a:lnTo>
                <a:lnTo>
                  <a:pt x="93910" y="45910"/>
                </a:lnTo>
                <a:lnTo>
                  <a:pt x="93870" y="45970"/>
                </a:lnTo>
                <a:lnTo>
                  <a:pt x="93860" y="45970"/>
                </a:lnTo>
                <a:lnTo>
                  <a:pt x="93840" y="45990"/>
                </a:lnTo>
                <a:lnTo>
                  <a:pt x="93830" y="46000"/>
                </a:lnTo>
                <a:lnTo>
                  <a:pt x="93800" y="46010"/>
                </a:lnTo>
                <a:lnTo>
                  <a:pt x="93780" y="46030"/>
                </a:lnTo>
                <a:lnTo>
                  <a:pt x="93750" y="46050"/>
                </a:lnTo>
                <a:lnTo>
                  <a:pt x="93730" y="46070"/>
                </a:lnTo>
                <a:lnTo>
                  <a:pt x="93720" y="46080"/>
                </a:lnTo>
                <a:lnTo>
                  <a:pt x="93700" y="46110"/>
                </a:lnTo>
                <a:lnTo>
                  <a:pt x="93690" y="46120"/>
                </a:lnTo>
                <a:lnTo>
                  <a:pt x="93670" y="46150"/>
                </a:lnTo>
                <a:lnTo>
                  <a:pt x="93660" y="46160"/>
                </a:lnTo>
                <a:lnTo>
                  <a:pt x="93650" y="46180"/>
                </a:lnTo>
                <a:lnTo>
                  <a:pt x="93640" y="46190"/>
                </a:lnTo>
                <a:lnTo>
                  <a:pt x="93630" y="46210"/>
                </a:lnTo>
                <a:lnTo>
                  <a:pt x="93620" y="46210"/>
                </a:lnTo>
                <a:lnTo>
                  <a:pt x="93600" y="46250"/>
                </a:lnTo>
                <a:lnTo>
                  <a:pt x="93600" y="46290"/>
                </a:lnTo>
                <a:lnTo>
                  <a:pt x="93600" y="46310"/>
                </a:lnTo>
                <a:lnTo>
                  <a:pt x="93600" y="46330"/>
                </a:lnTo>
                <a:lnTo>
                  <a:pt x="93600" y="46350"/>
                </a:lnTo>
                <a:lnTo>
                  <a:pt x="93600" y="46360"/>
                </a:lnTo>
                <a:lnTo>
                  <a:pt x="93600" y="46380"/>
                </a:lnTo>
                <a:lnTo>
                  <a:pt x="93610" y="46440"/>
                </a:lnTo>
                <a:lnTo>
                  <a:pt x="93610" y="46460"/>
                </a:lnTo>
                <a:lnTo>
                  <a:pt x="93610" y="46480"/>
                </a:lnTo>
                <a:lnTo>
                  <a:pt x="93570" y="46510"/>
                </a:lnTo>
                <a:lnTo>
                  <a:pt x="93540" y="46530"/>
                </a:lnTo>
                <a:lnTo>
                  <a:pt x="93510" y="46550"/>
                </a:lnTo>
                <a:lnTo>
                  <a:pt x="93460" y="46590"/>
                </a:lnTo>
                <a:lnTo>
                  <a:pt x="93440" y="46610"/>
                </a:lnTo>
                <a:lnTo>
                  <a:pt x="93410" y="46630"/>
                </a:lnTo>
                <a:lnTo>
                  <a:pt x="93460" y="46710"/>
                </a:lnTo>
                <a:lnTo>
                  <a:pt x="93420" y="46740"/>
                </a:lnTo>
                <a:lnTo>
                  <a:pt x="93390" y="46760"/>
                </a:lnTo>
                <a:lnTo>
                  <a:pt x="93370" y="46780"/>
                </a:lnTo>
                <a:lnTo>
                  <a:pt x="93350" y="46790"/>
                </a:lnTo>
                <a:lnTo>
                  <a:pt x="93340" y="46800"/>
                </a:lnTo>
                <a:lnTo>
                  <a:pt x="93280" y="46830"/>
                </a:lnTo>
                <a:lnTo>
                  <a:pt x="93240" y="46850"/>
                </a:lnTo>
                <a:lnTo>
                  <a:pt x="93230" y="46860"/>
                </a:lnTo>
                <a:lnTo>
                  <a:pt x="93220" y="46870"/>
                </a:lnTo>
                <a:lnTo>
                  <a:pt x="93200" y="46880"/>
                </a:lnTo>
                <a:lnTo>
                  <a:pt x="93190" y="46890"/>
                </a:lnTo>
                <a:lnTo>
                  <a:pt x="93190" y="46900"/>
                </a:lnTo>
                <a:lnTo>
                  <a:pt x="93210" y="46920"/>
                </a:lnTo>
                <a:lnTo>
                  <a:pt x="93270" y="47000"/>
                </a:lnTo>
                <a:lnTo>
                  <a:pt x="93290" y="47020"/>
                </a:lnTo>
                <a:lnTo>
                  <a:pt x="93310" y="47050"/>
                </a:lnTo>
                <a:lnTo>
                  <a:pt x="93360" y="47050"/>
                </a:lnTo>
                <a:lnTo>
                  <a:pt x="93370" y="47050"/>
                </a:lnTo>
                <a:lnTo>
                  <a:pt x="93380" y="47050"/>
                </a:lnTo>
                <a:lnTo>
                  <a:pt x="93400" y="47050"/>
                </a:lnTo>
                <a:lnTo>
                  <a:pt x="93400" y="47060"/>
                </a:lnTo>
                <a:lnTo>
                  <a:pt x="93410" y="47070"/>
                </a:lnTo>
                <a:lnTo>
                  <a:pt x="93410" y="47080"/>
                </a:lnTo>
                <a:lnTo>
                  <a:pt x="93420" y="47090"/>
                </a:lnTo>
                <a:lnTo>
                  <a:pt x="93430" y="47090"/>
                </a:lnTo>
                <a:lnTo>
                  <a:pt x="93430" y="47100"/>
                </a:lnTo>
                <a:lnTo>
                  <a:pt x="93440" y="47100"/>
                </a:lnTo>
                <a:lnTo>
                  <a:pt x="93450" y="47110"/>
                </a:lnTo>
                <a:lnTo>
                  <a:pt x="93470" y="47160"/>
                </a:lnTo>
                <a:lnTo>
                  <a:pt x="93480" y="47160"/>
                </a:lnTo>
                <a:lnTo>
                  <a:pt x="93490" y="47170"/>
                </a:lnTo>
                <a:lnTo>
                  <a:pt x="93500" y="47180"/>
                </a:lnTo>
                <a:lnTo>
                  <a:pt x="93490" y="47260"/>
                </a:lnTo>
                <a:lnTo>
                  <a:pt x="93370" y="47350"/>
                </a:lnTo>
                <a:lnTo>
                  <a:pt x="93030" y="47600"/>
                </a:lnTo>
                <a:lnTo>
                  <a:pt x="92860" y="47680"/>
                </a:lnTo>
                <a:lnTo>
                  <a:pt x="92490" y="47860"/>
                </a:lnTo>
                <a:lnTo>
                  <a:pt x="92350" y="47890"/>
                </a:lnTo>
                <a:lnTo>
                  <a:pt x="91980" y="47970"/>
                </a:lnTo>
                <a:lnTo>
                  <a:pt x="91820" y="48050"/>
                </a:lnTo>
                <a:lnTo>
                  <a:pt x="91620" y="48260"/>
                </a:lnTo>
                <a:lnTo>
                  <a:pt x="91500" y="48500"/>
                </a:lnTo>
                <a:lnTo>
                  <a:pt x="91390" y="48780"/>
                </a:lnTo>
                <a:lnTo>
                  <a:pt x="91240" y="49070"/>
                </a:lnTo>
                <a:lnTo>
                  <a:pt x="90540" y="49610"/>
                </a:lnTo>
                <a:lnTo>
                  <a:pt x="90380" y="49730"/>
                </a:lnTo>
                <a:lnTo>
                  <a:pt x="90350" y="49770"/>
                </a:lnTo>
                <a:lnTo>
                  <a:pt x="89990" y="50140"/>
                </a:lnTo>
                <a:lnTo>
                  <a:pt x="89940" y="50680"/>
                </a:lnTo>
                <a:lnTo>
                  <a:pt x="89770" y="50970"/>
                </a:lnTo>
                <a:lnTo>
                  <a:pt x="89770" y="50960"/>
                </a:lnTo>
                <a:lnTo>
                  <a:pt x="89760" y="50960"/>
                </a:lnTo>
                <a:lnTo>
                  <a:pt x="89750" y="50960"/>
                </a:lnTo>
                <a:lnTo>
                  <a:pt x="89750" y="50970"/>
                </a:lnTo>
                <a:lnTo>
                  <a:pt x="89750" y="50980"/>
                </a:lnTo>
                <a:lnTo>
                  <a:pt x="89740" y="50970"/>
                </a:lnTo>
                <a:lnTo>
                  <a:pt x="89730" y="50970"/>
                </a:lnTo>
                <a:lnTo>
                  <a:pt x="89730" y="50960"/>
                </a:lnTo>
                <a:lnTo>
                  <a:pt x="89730" y="50970"/>
                </a:lnTo>
                <a:lnTo>
                  <a:pt x="89720" y="50970"/>
                </a:lnTo>
                <a:lnTo>
                  <a:pt x="89710" y="50970"/>
                </a:lnTo>
                <a:lnTo>
                  <a:pt x="89700" y="50970"/>
                </a:lnTo>
                <a:lnTo>
                  <a:pt x="89700" y="50960"/>
                </a:lnTo>
                <a:lnTo>
                  <a:pt x="89690" y="50960"/>
                </a:lnTo>
                <a:lnTo>
                  <a:pt x="89680" y="50960"/>
                </a:lnTo>
                <a:lnTo>
                  <a:pt x="89680" y="50970"/>
                </a:lnTo>
                <a:lnTo>
                  <a:pt x="89690" y="50970"/>
                </a:lnTo>
                <a:lnTo>
                  <a:pt x="89690" y="50980"/>
                </a:lnTo>
                <a:lnTo>
                  <a:pt x="89690" y="50990"/>
                </a:lnTo>
                <a:lnTo>
                  <a:pt x="89680" y="50990"/>
                </a:lnTo>
                <a:lnTo>
                  <a:pt x="89670" y="50980"/>
                </a:lnTo>
                <a:lnTo>
                  <a:pt x="89660" y="50980"/>
                </a:lnTo>
                <a:lnTo>
                  <a:pt x="89660" y="50970"/>
                </a:lnTo>
                <a:lnTo>
                  <a:pt x="89650" y="50970"/>
                </a:lnTo>
                <a:lnTo>
                  <a:pt x="89650" y="50960"/>
                </a:lnTo>
                <a:lnTo>
                  <a:pt x="89640" y="50970"/>
                </a:lnTo>
                <a:lnTo>
                  <a:pt x="89630" y="50970"/>
                </a:lnTo>
                <a:lnTo>
                  <a:pt x="89620" y="50970"/>
                </a:lnTo>
                <a:lnTo>
                  <a:pt x="89610" y="50970"/>
                </a:lnTo>
                <a:lnTo>
                  <a:pt x="89600" y="50970"/>
                </a:lnTo>
                <a:lnTo>
                  <a:pt x="89590" y="50970"/>
                </a:lnTo>
                <a:lnTo>
                  <a:pt x="89590" y="50980"/>
                </a:lnTo>
                <a:lnTo>
                  <a:pt x="89590" y="50990"/>
                </a:lnTo>
                <a:lnTo>
                  <a:pt x="89590" y="51000"/>
                </a:lnTo>
                <a:lnTo>
                  <a:pt x="89590" y="51010"/>
                </a:lnTo>
                <a:lnTo>
                  <a:pt x="89580" y="51010"/>
                </a:lnTo>
                <a:lnTo>
                  <a:pt x="89590" y="51020"/>
                </a:lnTo>
                <a:lnTo>
                  <a:pt x="89600" y="51020"/>
                </a:lnTo>
                <a:lnTo>
                  <a:pt x="89610" y="51030"/>
                </a:lnTo>
                <a:lnTo>
                  <a:pt x="89610" y="51040"/>
                </a:lnTo>
                <a:lnTo>
                  <a:pt x="89610" y="51050"/>
                </a:lnTo>
                <a:lnTo>
                  <a:pt x="89600" y="51050"/>
                </a:lnTo>
                <a:lnTo>
                  <a:pt x="89600" y="51040"/>
                </a:lnTo>
                <a:lnTo>
                  <a:pt x="89590" y="51040"/>
                </a:lnTo>
                <a:lnTo>
                  <a:pt x="89580" y="51040"/>
                </a:lnTo>
                <a:lnTo>
                  <a:pt x="89580" y="51050"/>
                </a:lnTo>
                <a:lnTo>
                  <a:pt x="89570" y="51060"/>
                </a:lnTo>
                <a:lnTo>
                  <a:pt x="89530" y="51130"/>
                </a:lnTo>
                <a:lnTo>
                  <a:pt x="89490" y="51160"/>
                </a:lnTo>
                <a:lnTo>
                  <a:pt x="89460" y="51190"/>
                </a:lnTo>
                <a:lnTo>
                  <a:pt x="89370" y="51260"/>
                </a:lnTo>
                <a:lnTo>
                  <a:pt x="89340" y="51290"/>
                </a:lnTo>
                <a:lnTo>
                  <a:pt x="89340" y="51280"/>
                </a:lnTo>
                <a:lnTo>
                  <a:pt x="89290" y="51330"/>
                </a:lnTo>
                <a:lnTo>
                  <a:pt x="89240" y="51370"/>
                </a:lnTo>
                <a:lnTo>
                  <a:pt x="89180" y="51420"/>
                </a:lnTo>
                <a:lnTo>
                  <a:pt x="89110" y="51480"/>
                </a:lnTo>
                <a:lnTo>
                  <a:pt x="89070" y="51510"/>
                </a:lnTo>
                <a:lnTo>
                  <a:pt x="88990" y="51580"/>
                </a:lnTo>
                <a:lnTo>
                  <a:pt x="88900" y="51650"/>
                </a:lnTo>
                <a:lnTo>
                  <a:pt x="88890" y="51660"/>
                </a:lnTo>
                <a:lnTo>
                  <a:pt x="88860" y="51690"/>
                </a:lnTo>
                <a:lnTo>
                  <a:pt x="88770" y="51760"/>
                </a:lnTo>
                <a:lnTo>
                  <a:pt x="88630" y="51870"/>
                </a:lnTo>
                <a:lnTo>
                  <a:pt x="88620" y="51880"/>
                </a:lnTo>
                <a:lnTo>
                  <a:pt x="88530" y="51960"/>
                </a:lnTo>
                <a:lnTo>
                  <a:pt x="88490" y="51990"/>
                </a:lnTo>
                <a:lnTo>
                  <a:pt x="88440" y="52030"/>
                </a:lnTo>
                <a:lnTo>
                  <a:pt x="88380" y="52080"/>
                </a:lnTo>
                <a:lnTo>
                  <a:pt x="88380" y="52170"/>
                </a:lnTo>
                <a:lnTo>
                  <a:pt x="88280" y="52230"/>
                </a:lnTo>
                <a:lnTo>
                  <a:pt x="88060" y="52880"/>
                </a:lnTo>
                <a:lnTo>
                  <a:pt x="88030" y="52940"/>
                </a:lnTo>
                <a:lnTo>
                  <a:pt x="87930" y="53220"/>
                </a:lnTo>
                <a:lnTo>
                  <a:pt x="87850" y="54280"/>
                </a:lnTo>
                <a:lnTo>
                  <a:pt x="87740" y="54760"/>
                </a:lnTo>
                <a:lnTo>
                  <a:pt x="87630" y="55100"/>
                </a:lnTo>
                <a:lnTo>
                  <a:pt x="87280" y="55150"/>
                </a:lnTo>
                <a:lnTo>
                  <a:pt x="85700" y="55000"/>
                </a:lnTo>
                <a:lnTo>
                  <a:pt x="85290" y="54880"/>
                </a:lnTo>
                <a:lnTo>
                  <a:pt x="84900" y="54640"/>
                </a:lnTo>
                <a:lnTo>
                  <a:pt x="84580" y="54280"/>
                </a:lnTo>
                <a:lnTo>
                  <a:pt x="84330" y="54580"/>
                </a:lnTo>
                <a:lnTo>
                  <a:pt x="83740" y="55160"/>
                </a:lnTo>
                <a:lnTo>
                  <a:pt x="83600" y="55220"/>
                </a:lnTo>
                <a:lnTo>
                  <a:pt x="83590" y="55220"/>
                </a:lnTo>
                <a:lnTo>
                  <a:pt x="83590" y="55210"/>
                </a:lnTo>
                <a:lnTo>
                  <a:pt x="83580" y="55210"/>
                </a:lnTo>
                <a:lnTo>
                  <a:pt x="83570" y="55200"/>
                </a:lnTo>
                <a:lnTo>
                  <a:pt x="83560" y="55190"/>
                </a:lnTo>
                <a:lnTo>
                  <a:pt x="83550" y="55190"/>
                </a:lnTo>
                <a:lnTo>
                  <a:pt x="83530" y="55190"/>
                </a:lnTo>
                <a:lnTo>
                  <a:pt x="83510" y="55190"/>
                </a:lnTo>
                <a:lnTo>
                  <a:pt x="83500" y="55190"/>
                </a:lnTo>
                <a:lnTo>
                  <a:pt x="83490" y="55180"/>
                </a:lnTo>
                <a:lnTo>
                  <a:pt x="83490" y="55170"/>
                </a:lnTo>
                <a:lnTo>
                  <a:pt x="83490" y="55160"/>
                </a:lnTo>
                <a:lnTo>
                  <a:pt x="83480" y="55140"/>
                </a:lnTo>
                <a:lnTo>
                  <a:pt x="83470" y="55140"/>
                </a:lnTo>
                <a:lnTo>
                  <a:pt x="83470" y="55130"/>
                </a:lnTo>
                <a:lnTo>
                  <a:pt x="83470" y="55140"/>
                </a:lnTo>
                <a:lnTo>
                  <a:pt x="83460" y="55130"/>
                </a:lnTo>
                <a:lnTo>
                  <a:pt x="83450" y="55130"/>
                </a:lnTo>
                <a:lnTo>
                  <a:pt x="83450" y="55120"/>
                </a:lnTo>
                <a:lnTo>
                  <a:pt x="83440" y="55120"/>
                </a:lnTo>
                <a:lnTo>
                  <a:pt x="83430" y="55120"/>
                </a:lnTo>
                <a:lnTo>
                  <a:pt x="83410" y="55120"/>
                </a:lnTo>
                <a:lnTo>
                  <a:pt x="83400" y="55120"/>
                </a:lnTo>
                <a:lnTo>
                  <a:pt x="83390" y="55120"/>
                </a:lnTo>
                <a:lnTo>
                  <a:pt x="83380" y="55120"/>
                </a:lnTo>
                <a:lnTo>
                  <a:pt x="83370" y="55120"/>
                </a:lnTo>
                <a:lnTo>
                  <a:pt x="83360" y="55120"/>
                </a:lnTo>
                <a:lnTo>
                  <a:pt x="83360" y="55110"/>
                </a:lnTo>
                <a:lnTo>
                  <a:pt x="83350" y="55110"/>
                </a:lnTo>
                <a:lnTo>
                  <a:pt x="83340" y="55110"/>
                </a:lnTo>
                <a:lnTo>
                  <a:pt x="83330" y="55110"/>
                </a:lnTo>
                <a:lnTo>
                  <a:pt x="83330" y="55100"/>
                </a:lnTo>
                <a:lnTo>
                  <a:pt x="83320" y="55100"/>
                </a:lnTo>
                <a:lnTo>
                  <a:pt x="83320" y="55090"/>
                </a:lnTo>
                <a:lnTo>
                  <a:pt x="83310" y="55090"/>
                </a:lnTo>
                <a:lnTo>
                  <a:pt x="83310" y="55080"/>
                </a:lnTo>
                <a:lnTo>
                  <a:pt x="83300" y="55020"/>
                </a:lnTo>
                <a:lnTo>
                  <a:pt x="83300" y="55000"/>
                </a:lnTo>
                <a:lnTo>
                  <a:pt x="83290" y="55000"/>
                </a:lnTo>
                <a:lnTo>
                  <a:pt x="83290" y="54990"/>
                </a:lnTo>
                <a:lnTo>
                  <a:pt x="83290" y="54980"/>
                </a:lnTo>
                <a:lnTo>
                  <a:pt x="83290" y="54970"/>
                </a:lnTo>
                <a:lnTo>
                  <a:pt x="83290" y="54960"/>
                </a:lnTo>
                <a:lnTo>
                  <a:pt x="83290" y="54950"/>
                </a:lnTo>
                <a:lnTo>
                  <a:pt x="83290" y="54940"/>
                </a:lnTo>
                <a:lnTo>
                  <a:pt x="83280" y="54930"/>
                </a:lnTo>
                <a:lnTo>
                  <a:pt x="83280" y="54920"/>
                </a:lnTo>
                <a:lnTo>
                  <a:pt x="83270" y="54920"/>
                </a:lnTo>
                <a:lnTo>
                  <a:pt x="83270" y="54910"/>
                </a:lnTo>
                <a:lnTo>
                  <a:pt x="83260" y="54900"/>
                </a:lnTo>
                <a:lnTo>
                  <a:pt x="83240" y="54850"/>
                </a:lnTo>
                <a:lnTo>
                  <a:pt x="83240" y="54840"/>
                </a:lnTo>
                <a:lnTo>
                  <a:pt x="83200" y="54810"/>
                </a:lnTo>
                <a:lnTo>
                  <a:pt x="83190" y="54790"/>
                </a:lnTo>
                <a:lnTo>
                  <a:pt x="83170" y="54770"/>
                </a:lnTo>
                <a:lnTo>
                  <a:pt x="83160" y="54760"/>
                </a:lnTo>
                <a:lnTo>
                  <a:pt x="83150" y="54750"/>
                </a:lnTo>
                <a:lnTo>
                  <a:pt x="83140" y="54750"/>
                </a:lnTo>
                <a:lnTo>
                  <a:pt x="83130" y="54750"/>
                </a:lnTo>
                <a:lnTo>
                  <a:pt x="83120" y="54740"/>
                </a:lnTo>
                <a:lnTo>
                  <a:pt x="83120" y="54730"/>
                </a:lnTo>
                <a:lnTo>
                  <a:pt x="83110" y="54730"/>
                </a:lnTo>
                <a:lnTo>
                  <a:pt x="83100" y="54730"/>
                </a:lnTo>
                <a:lnTo>
                  <a:pt x="83100" y="54720"/>
                </a:lnTo>
                <a:lnTo>
                  <a:pt x="83090" y="54710"/>
                </a:lnTo>
                <a:lnTo>
                  <a:pt x="83080" y="54710"/>
                </a:lnTo>
                <a:lnTo>
                  <a:pt x="83070" y="54690"/>
                </a:lnTo>
                <a:lnTo>
                  <a:pt x="83060" y="54680"/>
                </a:lnTo>
                <a:lnTo>
                  <a:pt x="83010" y="54620"/>
                </a:lnTo>
                <a:lnTo>
                  <a:pt x="83000" y="54610"/>
                </a:lnTo>
                <a:lnTo>
                  <a:pt x="82950" y="54550"/>
                </a:lnTo>
                <a:lnTo>
                  <a:pt x="82930" y="54530"/>
                </a:lnTo>
                <a:lnTo>
                  <a:pt x="82880" y="54510"/>
                </a:lnTo>
                <a:lnTo>
                  <a:pt x="82870" y="54470"/>
                </a:lnTo>
                <a:lnTo>
                  <a:pt x="82830" y="54430"/>
                </a:lnTo>
                <a:lnTo>
                  <a:pt x="82800" y="54410"/>
                </a:lnTo>
                <a:lnTo>
                  <a:pt x="82800" y="54380"/>
                </a:lnTo>
                <a:lnTo>
                  <a:pt x="82780" y="54360"/>
                </a:lnTo>
                <a:lnTo>
                  <a:pt x="82770" y="54310"/>
                </a:lnTo>
                <a:lnTo>
                  <a:pt x="82770" y="54290"/>
                </a:lnTo>
                <a:lnTo>
                  <a:pt x="82730" y="54270"/>
                </a:lnTo>
                <a:lnTo>
                  <a:pt x="82720" y="54250"/>
                </a:lnTo>
                <a:lnTo>
                  <a:pt x="82700" y="54210"/>
                </a:lnTo>
                <a:lnTo>
                  <a:pt x="82680" y="54220"/>
                </a:lnTo>
                <a:lnTo>
                  <a:pt x="82600" y="54190"/>
                </a:lnTo>
                <a:lnTo>
                  <a:pt x="82590" y="54190"/>
                </a:lnTo>
                <a:lnTo>
                  <a:pt x="82570" y="54190"/>
                </a:lnTo>
                <a:lnTo>
                  <a:pt x="82530" y="54180"/>
                </a:lnTo>
                <a:lnTo>
                  <a:pt x="82520" y="54180"/>
                </a:lnTo>
                <a:lnTo>
                  <a:pt x="82510" y="54160"/>
                </a:lnTo>
                <a:lnTo>
                  <a:pt x="82410" y="54150"/>
                </a:lnTo>
                <a:lnTo>
                  <a:pt x="82400" y="54150"/>
                </a:lnTo>
                <a:lnTo>
                  <a:pt x="82400" y="54140"/>
                </a:lnTo>
                <a:lnTo>
                  <a:pt x="82390" y="54130"/>
                </a:lnTo>
                <a:lnTo>
                  <a:pt x="82380" y="54120"/>
                </a:lnTo>
                <a:lnTo>
                  <a:pt x="82380" y="54130"/>
                </a:lnTo>
                <a:lnTo>
                  <a:pt x="82370" y="54130"/>
                </a:lnTo>
                <a:lnTo>
                  <a:pt x="82370" y="54140"/>
                </a:lnTo>
                <a:lnTo>
                  <a:pt x="82360" y="54140"/>
                </a:lnTo>
                <a:lnTo>
                  <a:pt x="82350" y="54140"/>
                </a:lnTo>
                <a:lnTo>
                  <a:pt x="82340" y="54130"/>
                </a:lnTo>
                <a:lnTo>
                  <a:pt x="82340" y="54120"/>
                </a:lnTo>
                <a:lnTo>
                  <a:pt x="82340" y="54110"/>
                </a:lnTo>
                <a:lnTo>
                  <a:pt x="82340" y="54100"/>
                </a:lnTo>
                <a:lnTo>
                  <a:pt x="82330" y="54100"/>
                </a:lnTo>
                <a:lnTo>
                  <a:pt x="82330" y="54090"/>
                </a:lnTo>
                <a:lnTo>
                  <a:pt x="82340" y="54070"/>
                </a:lnTo>
                <a:lnTo>
                  <a:pt x="82340" y="54060"/>
                </a:lnTo>
                <a:lnTo>
                  <a:pt x="82340" y="54050"/>
                </a:lnTo>
                <a:lnTo>
                  <a:pt x="82340" y="54040"/>
                </a:lnTo>
                <a:lnTo>
                  <a:pt x="82340" y="54030"/>
                </a:lnTo>
                <a:lnTo>
                  <a:pt x="82340" y="54020"/>
                </a:lnTo>
                <a:lnTo>
                  <a:pt x="82330" y="54020"/>
                </a:lnTo>
                <a:lnTo>
                  <a:pt x="82330" y="54010"/>
                </a:lnTo>
                <a:lnTo>
                  <a:pt x="82330" y="54000"/>
                </a:lnTo>
                <a:lnTo>
                  <a:pt x="82320" y="54000"/>
                </a:lnTo>
                <a:lnTo>
                  <a:pt x="82320" y="53990"/>
                </a:lnTo>
                <a:lnTo>
                  <a:pt x="82320" y="53980"/>
                </a:lnTo>
                <a:lnTo>
                  <a:pt x="82310" y="53980"/>
                </a:lnTo>
                <a:lnTo>
                  <a:pt x="82310" y="53970"/>
                </a:lnTo>
                <a:lnTo>
                  <a:pt x="82300" y="53960"/>
                </a:lnTo>
                <a:lnTo>
                  <a:pt x="82290" y="53960"/>
                </a:lnTo>
                <a:lnTo>
                  <a:pt x="82290" y="53950"/>
                </a:lnTo>
                <a:lnTo>
                  <a:pt x="82280" y="53950"/>
                </a:lnTo>
                <a:lnTo>
                  <a:pt x="82280" y="53940"/>
                </a:lnTo>
                <a:lnTo>
                  <a:pt x="82280" y="53930"/>
                </a:lnTo>
                <a:lnTo>
                  <a:pt x="82270" y="53930"/>
                </a:lnTo>
                <a:lnTo>
                  <a:pt x="82270" y="53920"/>
                </a:lnTo>
                <a:lnTo>
                  <a:pt x="82260" y="53920"/>
                </a:lnTo>
                <a:lnTo>
                  <a:pt x="82250" y="53920"/>
                </a:lnTo>
                <a:lnTo>
                  <a:pt x="82250" y="53910"/>
                </a:lnTo>
                <a:lnTo>
                  <a:pt x="82240" y="53910"/>
                </a:lnTo>
                <a:lnTo>
                  <a:pt x="82230" y="53900"/>
                </a:lnTo>
                <a:lnTo>
                  <a:pt x="82230" y="53890"/>
                </a:lnTo>
                <a:lnTo>
                  <a:pt x="82230" y="53880"/>
                </a:lnTo>
                <a:lnTo>
                  <a:pt x="82220" y="53880"/>
                </a:lnTo>
                <a:lnTo>
                  <a:pt x="82220" y="53870"/>
                </a:lnTo>
                <a:lnTo>
                  <a:pt x="82220" y="53860"/>
                </a:lnTo>
                <a:lnTo>
                  <a:pt x="82210" y="53860"/>
                </a:lnTo>
                <a:lnTo>
                  <a:pt x="82200" y="53860"/>
                </a:lnTo>
                <a:lnTo>
                  <a:pt x="82200" y="53870"/>
                </a:lnTo>
                <a:lnTo>
                  <a:pt x="82190" y="53870"/>
                </a:lnTo>
                <a:lnTo>
                  <a:pt x="82180" y="53870"/>
                </a:lnTo>
                <a:lnTo>
                  <a:pt x="82180" y="53880"/>
                </a:lnTo>
                <a:lnTo>
                  <a:pt x="82170" y="53880"/>
                </a:lnTo>
                <a:lnTo>
                  <a:pt x="82160" y="53880"/>
                </a:lnTo>
                <a:lnTo>
                  <a:pt x="82160" y="53870"/>
                </a:lnTo>
                <a:lnTo>
                  <a:pt x="82160" y="53860"/>
                </a:lnTo>
                <a:lnTo>
                  <a:pt x="82150" y="53860"/>
                </a:lnTo>
                <a:lnTo>
                  <a:pt x="82150" y="53850"/>
                </a:lnTo>
                <a:lnTo>
                  <a:pt x="82160" y="53840"/>
                </a:lnTo>
                <a:lnTo>
                  <a:pt x="82150" y="53840"/>
                </a:lnTo>
                <a:lnTo>
                  <a:pt x="82140" y="53830"/>
                </a:lnTo>
                <a:lnTo>
                  <a:pt x="82130" y="53820"/>
                </a:lnTo>
                <a:lnTo>
                  <a:pt x="82120" y="53820"/>
                </a:lnTo>
                <a:lnTo>
                  <a:pt x="82120" y="53810"/>
                </a:lnTo>
                <a:lnTo>
                  <a:pt x="82110" y="53810"/>
                </a:lnTo>
                <a:lnTo>
                  <a:pt x="82100" y="53810"/>
                </a:lnTo>
                <a:lnTo>
                  <a:pt x="82100" y="53820"/>
                </a:lnTo>
                <a:lnTo>
                  <a:pt x="82090" y="53820"/>
                </a:lnTo>
                <a:lnTo>
                  <a:pt x="82080" y="53820"/>
                </a:lnTo>
                <a:lnTo>
                  <a:pt x="82070" y="53820"/>
                </a:lnTo>
                <a:lnTo>
                  <a:pt x="82070" y="53830"/>
                </a:lnTo>
                <a:lnTo>
                  <a:pt x="82060" y="53830"/>
                </a:lnTo>
                <a:lnTo>
                  <a:pt x="82050" y="53830"/>
                </a:lnTo>
                <a:lnTo>
                  <a:pt x="82040" y="53840"/>
                </a:lnTo>
                <a:lnTo>
                  <a:pt x="82040" y="53850"/>
                </a:lnTo>
                <a:lnTo>
                  <a:pt x="82040" y="53860"/>
                </a:lnTo>
                <a:lnTo>
                  <a:pt x="82040" y="53870"/>
                </a:lnTo>
                <a:lnTo>
                  <a:pt x="82030" y="53870"/>
                </a:lnTo>
                <a:lnTo>
                  <a:pt x="82030" y="53880"/>
                </a:lnTo>
                <a:lnTo>
                  <a:pt x="82020" y="53880"/>
                </a:lnTo>
                <a:lnTo>
                  <a:pt x="82020" y="53890"/>
                </a:lnTo>
                <a:lnTo>
                  <a:pt x="82020" y="53880"/>
                </a:lnTo>
                <a:lnTo>
                  <a:pt x="82020" y="53890"/>
                </a:lnTo>
                <a:lnTo>
                  <a:pt x="82010" y="53890"/>
                </a:lnTo>
                <a:lnTo>
                  <a:pt x="82000" y="53890"/>
                </a:lnTo>
                <a:lnTo>
                  <a:pt x="81990" y="53890"/>
                </a:lnTo>
                <a:lnTo>
                  <a:pt x="81980" y="53890"/>
                </a:lnTo>
                <a:lnTo>
                  <a:pt x="81980" y="53880"/>
                </a:lnTo>
                <a:lnTo>
                  <a:pt x="81970" y="53880"/>
                </a:lnTo>
                <a:lnTo>
                  <a:pt x="81960" y="53890"/>
                </a:lnTo>
                <a:lnTo>
                  <a:pt x="81960" y="53880"/>
                </a:lnTo>
                <a:lnTo>
                  <a:pt x="81950" y="53880"/>
                </a:lnTo>
                <a:lnTo>
                  <a:pt x="81950" y="53870"/>
                </a:lnTo>
                <a:lnTo>
                  <a:pt x="81950" y="53860"/>
                </a:lnTo>
                <a:lnTo>
                  <a:pt x="81950" y="53850"/>
                </a:lnTo>
                <a:lnTo>
                  <a:pt x="81940" y="53850"/>
                </a:lnTo>
                <a:lnTo>
                  <a:pt x="81940" y="53840"/>
                </a:lnTo>
                <a:lnTo>
                  <a:pt x="81930" y="53840"/>
                </a:lnTo>
                <a:lnTo>
                  <a:pt x="81930" y="53850"/>
                </a:lnTo>
                <a:lnTo>
                  <a:pt x="81920" y="53850"/>
                </a:lnTo>
                <a:lnTo>
                  <a:pt x="81910" y="53850"/>
                </a:lnTo>
                <a:lnTo>
                  <a:pt x="81910" y="53840"/>
                </a:lnTo>
                <a:lnTo>
                  <a:pt x="81900" y="53840"/>
                </a:lnTo>
                <a:lnTo>
                  <a:pt x="81890" y="53830"/>
                </a:lnTo>
                <a:lnTo>
                  <a:pt x="81880" y="53830"/>
                </a:lnTo>
                <a:lnTo>
                  <a:pt x="81870" y="53820"/>
                </a:lnTo>
                <a:lnTo>
                  <a:pt x="81860" y="53820"/>
                </a:lnTo>
                <a:lnTo>
                  <a:pt x="81860" y="53830"/>
                </a:lnTo>
                <a:lnTo>
                  <a:pt x="81850" y="53830"/>
                </a:lnTo>
                <a:lnTo>
                  <a:pt x="81850" y="53840"/>
                </a:lnTo>
                <a:lnTo>
                  <a:pt x="81840" y="53840"/>
                </a:lnTo>
                <a:lnTo>
                  <a:pt x="81830" y="53840"/>
                </a:lnTo>
                <a:lnTo>
                  <a:pt x="81830" y="53850"/>
                </a:lnTo>
                <a:lnTo>
                  <a:pt x="81820" y="53850"/>
                </a:lnTo>
                <a:lnTo>
                  <a:pt x="81810" y="53850"/>
                </a:lnTo>
                <a:lnTo>
                  <a:pt x="81800" y="53850"/>
                </a:lnTo>
                <a:lnTo>
                  <a:pt x="81790" y="53850"/>
                </a:lnTo>
                <a:lnTo>
                  <a:pt x="81790" y="53840"/>
                </a:lnTo>
                <a:lnTo>
                  <a:pt x="81780" y="53840"/>
                </a:lnTo>
                <a:lnTo>
                  <a:pt x="81770" y="53840"/>
                </a:lnTo>
                <a:lnTo>
                  <a:pt x="81760" y="53840"/>
                </a:lnTo>
                <a:lnTo>
                  <a:pt x="81760" y="53850"/>
                </a:lnTo>
                <a:lnTo>
                  <a:pt x="81750" y="53850"/>
                </a:lnTo>
                <a:lnTo>
                  <a:pt x="81750" y="53860"/>
                </a:lnTo>
                <a:lnTo>
                  <a:pt x="81740" y="53860"/>
                </a:lnTo>
                <a:lnTo>
                  <a:pt x="81730" y="53850"/>
                </a:lnTo>
                <a:lnTo>
                  <a:pt x="81730" y="53860"/>
                </a:lnTo>
                <a:lnTo>
                  <a:pt x="81720" y="53860"/>
                </a:lnTo>
                <a:lnTo>
                  <a:pt x="81710" y="53860"/>
                </a:lnTo>
                <a:lnTo>
                  <a:pt x="81700" y="53860"/>
                </a:lnTo>
                <a:lnTo>
                  <a:pt x="81690" y="53860"/>
                </a:lnTo>
                <a:lnTo>
                  <a:pt x="81680" y="53860"/>
                </a:lnTo>
                <a:lnTo>
                  <a:pt x="81680" y="53870"/>
                </a:lnTo>
                <a:lnTo>
                  <a:pt x="81670" y="53870"/>
                </a:lnTo>
                <a:lnTo>
                  <a:pt x="81660" y="53870"/>
                </a:lnTo>
                <a:lnTo>
                  <a:pt x="81650" y="53880"/>
                </a:lnTo>
                <a:lnTo>
                  <a:pt x="81650" y="53890"/>
                </a:lnTo>
                <a:lnTo>
                  <a:pt x="81640" y="53890"/>
                </a:lnTo>
                <a:lnTo>
                  <a:pt x="81630" y="53900"/>
                </a:lnTo>
                <a:lnTo>
                  <a:pt x="81620" y="53910"/>
                </a:lnTo>
                <a:lnTo>
                  <a:pt x="81610" y="53910"/>
                </a:lnTo>
                <a:lnTo>
                  <a:pt x="81600" y="53910"/>
                </a:lnTo>
                <a:lnTo>
                  <a:pt x="81590" y="53920"/>
                </a:lnTo>
                <a:lnTo>
                  <a:pt x="81580" y="53920"/>
                </a:lnTo>
                <a:lnTo>
                  <a:pt x="81570" y="53920"/>
                </a:lnTo>
                <a:lnTo>
                  <a:pt x="81560" y="53920"/>
                </a:lnTo>
                <a:lnTo>
                  <a:pt x="81560" y="53930"/>
                </a:lnTo>
                <a:lnTo>
                  <a:pt x="81550" y="53940"/>
                </a:lnTo>
                <a:lnTo>
                  <a:pt x="81540" y="53950"/>
                </a:lnTo>
                <a:lnTo>
                  <a:pt x="81530" y="53960"/>
                </a:lnTo>
                <a:lnTo>
                  <a:pt x="81510" y="53990"/>
                </a:lnTo>
                <a:lnTo>
                  <a:pt x="81500" y="53990"/>
                </a:lnTo>
                <a:lnTo>
                  <a:pt x="81480" y="54000"/>
                </a:lnTo>
                <a:lnTo>
                  <a:pt x="81480" y="54050"/>
                </a:lnTo>
                <a:lnTo>
                  <a:pt x="81480" y="54170"/>
                </a:lnTo>
                <a:lnTo>
                  <a:pt x="81480" y="54180"/>
                </a:lnTo>
                <a:lnTo>
                  <a:pt x="79990" y="5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