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Jūrmalas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Jūrmala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7010" y="28260"/>
                </a:moveTo>
                <a:lnTo>
                  <a:pt x="37020" y="28280"/>
                </a:lnTo>
                <a:lnTo>
                  <a:pt x="37030" y="28280"/>
                </a:lnTo>
                <a:lnTo>
                  <a:pt x="37030" y="28290"/>
                </a:lnTo>
                <a:lnTo>
                  <a:pt x="37040" y="28300"/>
                </a:lnTo>
                <a:lnTo>
                  <a:pt x="37050" y="28300"/>
                </a:lnTo>
                <a:lnTo>
                  <a:pt x="37050" y="28310"/>
                </a:lnTo>
                <a:lnTo>
                  <a:pt x="37060" y="28310"/>
                </a:lnTo>
                <a:lnTo>
                  <a:pt x="37070" y="28320"/>
                </a:lnTo>
                <a:lnTo>
                  <a:pt x="37080" y="28330"/>
                </a:lnTo>
                <a:lnTo>
                  <a:pt x="37090" y="28330"/>
                </a:lnTo>
                <a:lnTo>
                  <a:pt x="37090" y="28340"/>
                </a:lnTo>
                <a:lnTo>
                  <a:pt x="37100" y="28340"/>
                </a:lnTo>
                <a:lnTo>
                  <a:pt x="37110" y="28340"/>
                </a:lnTo>
                <a:lnTo>
                  <a:pt x="37110" y="28350"/>
                </a:lnTo>
                <a:lnTo>
                  <a:pt x="37120" y="28350"/>
                </a:lnTo>
                <a:lnTo>
                  <a:pt x="37130" y="28350"/>
                </a:lnTo>
                <a:lnTo>
                  <a:pt x="37140" y="28350"/>
                </a:lnTo>
                <a:lnTo>
                  <a:pt x="37150" y="28350"/>
                </a:lnTo>
                <a:lnTo>
                  <a:pt x="37160" y="28360"/>
                </a:lnTo>
                <a:lnTo>
                  <a:pt x="37170" y="28360"/>
                </a:lnTo>
                <a:lnTo>
                  <a:pt x="37180" y="28360"/>
                </a:lnTo>
                <a:lnTo>
                  <a:pt x="37190" y="28360"/>
                </a:lnTo>
                <a:lnTo>
                  <a:pt x="37200" y="28360"/>
                </a:lnTo>
                <a:lnTo>
                  <a:pt x="37200" y="28370"/>
                </a:lnTo>
                <a:lnTo>
                  <a:pt x="37210" y="28370"/>
                </a:lnTo>
                <a:lnTo>
                  <a:pt x="37220" y="28370"/>
                </a:lnTo>
                <a:lnTo>
                  <a:pt x="37230" y="28370"/>
                </a:lnTo>
                <a:lnTo>
                  <a:pt x="37240" y="28370"/>
                </a:lnTo>
                <a:lnTo>
                  <a:pt x="37250" y="28370"/>
                </a:lnTo>
                <a:lnTo>
                  <a:pt x="37250" y="28380"/>
                </a:lnTo>
                <a:lnTo>
                  <a:pt x="37260" y="28380"/>
                </a:lnTo>
                <a:lnTo>
                  <a:pt x="37270" y="28380"/>
                </a:lnTo>
                <a:lnTo>
                  <a:pt x="37280" y="28380"/>
                </a:lnTo>
                <a:lnTo>
                  <a:pt x="37290" y="28380"/>
                </a:lnTo>
                <a:lnTo>
                  <a:pt x="37300" y="28380"/>
                </a:lnTo>
                <a:lnTo>
                  <a:pt x="37310" y="28390"/>
                </a:lnTo>
                <a:lnTo>
                  <a:pt x="37320" y="28390"/>
                </a:lnTo>
                <a:lnTo>
                  <a:pt x="37330" y="28390"/>
                </a:lnTo>
                <a:lnTo>
                  <a:pt x="37330" y="28400"/>
                </a:lnTo>
                <a:lnTo>
                  <a:pt x="37340" y="28400"/>
                </a:lnTo>
                <a:lnTo>
                  <a:pt x="37350" y="28400"/>
                </a:lnTo>
                <a:lnTo>
                  <a:pt x="37360" y="28400"/>
                </a:lnTo>
                <a:lnTo>
                  <a:pt x="37370" y="28400"/>
                </a:lnTo>
                <a:lnTo>
                  <a:pt x="37380" y="28400"/>
                </a:lnTo>
                <a:lnTo>
                  <a:pt x="37390" y="28400"/>
                </a:lnTo>
                <a:lnTo>
                  <a:pt x="37400" y="28400"/>
                </a:lnTo>
                <a:lnTo>
                  <a:pt x="37410" y="28400"/>
                </a:lnTo>
                <a:lnTo>
                  <a:pt x="37420" y="28400"/>
                </a:lnTo>
                <a:lnTo>
                  <a:pt x="37430" y="28400"/>
                </a:lnTo>
                <a:lnTo>
                  <a:pt x="37440" y="28400"/>
                </a:lnTo>
                <a:lnTo>
                  <a:pt x="37440" y="28410"/>
                </a:lnTo>
                <a:lnTo>
                  <a:pt x="37450" y="28410"/>
                </a:lnTo>
                <a:lnTo>
                  <a:pt x="37460" y="28410"/>
                </a:lnTo>
                <a:lnTo>
                  <a:pt x="37470" y="28410"/>
                </a:lnTo>
                <a:lnTo>
                  <a:pt x="37490" y="28420"/>
                </a:lnTo>
                <a:lnTo>
                  <a:pt x="37500" y="28420"/>
                </a:lnTo>
                <a:lnTo>
                  <a:pt x="37510" y="28420"/>
                </a:lnTo>
                <a:lnTo>
                  <a:pt x="37520" y="28420"/>
                </a:lnTo>
                <a:lnTo>
                  <a:pt x="37530" y="28420"/>
                </a:lnTo>
                <a:lnTo>
                  <a:pt x="37540" y="28430"/>
                </a:lnTo>
                <a:lnTo>
                  <a:pt x="37550" y="28430"/>
                </a:lnTo>
                <a:lnTo>
                  <a:pt x="37560" y="28430"/>
                </a:lnTo>
                <a:lnTo>
                  <a:pt x="37570" y="28440"/>
                </a:lnTo>
                <a:lnTo>
                  <a:pt x="37580" y="28450"/>
                </a:lnTo>
                <a:lnTo>
                  <a:pt x="37590" y="28450"/>
                </a:lnTo>
                <a:lnTo>
                  <a:pt x="37600" y="28450"/>
                </a:lnTo>
                <a:lnTo>
                  <a:pt x="37610" y="28460"/>
                </a:lnTo>
                <a:lnTo>
                  <a:pt x="37620" y="28470"/>
                </a:lnTo>
                <a:lnTo>
                  <a:pt x="37630" y="28470"/>
                </a:lnTo>
                <a:lnTo>
                  <a:pt x="37640" y="28480"/>
                </a:lnTo>
                <a:lnTo>
                  <a:pt x="37650" y="28480"/>
                </a:lnTo>
                <a:lnTo>
                  <a:pt x="37660" y="28490"/>
                </a:lnTo>
                <a:lnTo>
                  <a:pt x="37660" y="28500"/>
                </a:lnTo>
                <a:lnTo>
                  <a:pt x="37670" y="28500"/>
                </a:lnTo>
                <a:lnTo>
                  <a:pt x="37670" y="28510"/>
                </a:lnTo>
                <a:lnTo>
                  <a:pt x="37680" y="28510"/>
                </a:lnTo>
                <a:lnTo>
                  <a:pt x="37690" y="28520"/>
                </a:lnTo>
                <a:lnTo>
                  <a:pt x="37690" y="28530"/>
                </a:lnTo>
                <a:lnTo>
                  <a:pt x="37700" y="28530"/>
                </a:lnTo>
                <a:lnTo>
                  <a:pt x="37710" y="28540"/>
                </a:lnTo>
                <a:lnTo>
                  <a:pt x="37720" y="28540"/>
                </a:lnTo>
                <a:lnTo>
                  <a:pt x="37740" y="28560"/>
                </a:lnTo>
                <a:lnTo>
                  <a:pt x="37760" y="28570"/>
                </a:lnTo>
                <a:lnTo>
                  <a:pt x="37780" y="28580"/>
                </a:lnTo>
                <a:lnTo>
                  <a:pt x="37790" y="28580"/>
                </a:lnTo>
                <a:lnTo>
                  <a:pt x="37800" y="28580"/>
                </a:lnTo>
                <a:lnTo>
                  <a:pt x="37800" y="28590"/>
                </a:lnTo>
                <a:lnTo>
                  <a:pt x="37810" y="28590"/>
                </a:lnTo>
                <a:lnTo>
                  <a:pt x="37820" y="28590"/>
                </a:lnTo>
                <a:lnTo>
                  <a:pt x="37830" y="28590"/>
                </a:lnTo>
                <a:lnTo>
                  <a:pt x="37840" y="28600"/>
                </a:lnTo>
                <a:lnTo>
                  <a:pt x="37850" y="28600"/>
                </a:lnTo>
                <a:lnTo>
                  <a:pt x="37860" y="28600"/>
                </a:lnTo>
                <a:lnTo>
                  <a:pt x="37880" y="28600"/>
                </a:lnTo>
                <a:lnTo>
                  <a:pt x="37880" y="28610"/>
                </a:lnTo>
                <a:lnTo>
                  <a:pt x="37890" y="28610"/>
                </a:lnTo>
                <a:lnTo>
                  <a:pt x="37900" y="28610"/>
                </a:lnTo>
                <a:lnTo>
                  <a:pt x="37910" y="28610"/>
                </a:lnTo>
                <a:lnTo>
                  <a:pt x="37920" y="28610"/>
                </a:lnTo>
                <a:lnTo>
                  <a:pt x="37930" y="28620"/>
                </a:lnTo>
                <a:lnTo>
                  <a:pt x="37940" y="28620"/>
                </a:lnTo>
                <a:lnTo>
                  <a:pt x="37950" y="28620"/>
                </a:lnTo>
                <a:lnTo>
                  <a:pt x="37960" y="28620"/>
                </a:lnTo>
                <a:lnTo>
                  <a:pt x="37970" y="28620"/>
                </a:lnTo>
                <a:lnTo>
                  <a:pt x="37980" y="28630"/>
                </a:lnTo>
                <a:lnTo>
                  <a:pt x="37990" y="28630"/>
                </a:lnTo>
                <a:lnTo>
                  <a:pt x="38000" y="28630"/>
                </a:lnTo>
                <a:lnTo>
                  <a:pt x="38010" y="28630"/>
                </a:lnTo>
                <a:lnTo>
                  <a:pt x="38020" y="28630"/>
                </a:lnTo>
                <a:lnTo>
                  <a:pt x="38040" y="28640"/>
                </a:lnTo>
                <a:lnTo>
                  <a:pt x="38050" y="28640"/>
                </a:lnTo>
                <a:lnTo>
                  <a:pt x="38060" y="28640"/>
                </a:lnTo>
                <a:lnTo>
                  <a:pt x="38070" y="28640"/>
                </a:lnTo>
                <a:lnTo>
                  <a:pt x="38080" y="28640"/>
                </a:lnTo>
                <a:lnTo>
                  <a:pt x="38100" y="28650"/>
                </a:lnTo>
                <a:lnTo>
                  <a:pt x="38110" y="28650"/>
                </a:lnTo>
                <a:lnTo>
                  <a:pt x="38120" y="28650"/>
                </a:lnTo>
                <a:lnTo>
                  <a:pt x="38130" y="28650"/>
                </a:lnTo>
                <a:lnTo>
                  <a:pt x="38140" y="28650"/>
                </a:lnTo>
                <a:lnTo>
                  <a:pt x="38150" y="28650"/>
                </a:lnTo>
                <a:lnTo>
                  <a:pt x="38160" y="28650"/>
                </a:lnTo>
                <a:lnTo>
                  <a:pt x="38170" y="28650"/>
                </a:lnTo>
                <a:lnTo>
                  <a:pt x="38190" y="28660"/>
                </a:lnTo>
                <a:lnTo>
                  <a:pt x="38200" y="28660"/>
                </a:lnTo>
                <a:lnTo>
                  <a:pt x="38220" y="28660"/>
                </a:lnTo>
                <a:lnTo>
                  <a:pt x="38260" y="28660"/>
                </a:lnTo>
                <a:lnTo>
                  <a:pt x="38310" y="28660"/>
                </a:lnTo>
                <a:lnTo>
                  <a:pt x="38360" y="28660"/>
                </a:lnTo>
                <a:lnTo>
                  <a:pt x="38420" y="28660"/>
                </a:lnTo>
                <a:lnTo>
                  <a:pt x="38430" y="28660"/>
                </a:lnTo>
                <a:lnTo>
                  <a:pt x="38430" y="28650"/>
                </a:lnTo>
                <a:lnTo>
                  <a:pt x="38460" y="28660"/>
                </a:lnTo>
                <a:lnTo>
                  <a:pt x="38470" y="28650"/>
                </a:lnTo>
                <a:lnTo>
                  <a:pt x="38520" y="28650"/>
                </a:lnTo>
                <a:lnTo>
                  <a:pt x="38550" y="28650"/>
                </a:lnTo>
                <a:lnTo>
                  <a:pt x="38580" y="28650"/>
                </a:lnTo>
                <a:lnTo>
                  <a:pt x="38610" y="28640"/>
                </a:lnTo>
                <a:lnTo>
                  <a:pt x="38630" y="28640"/>
                </a:lnTo>
                <a:lnTo>
                  <a:pt x="38640" y="28640"/>
                </a:lnTo>
                <a:lnTo>
                  <a:pt x="38660" y="28640"/>
                </a:lnTo>
                <a:lnTo>
                  <a:pt x="38690" y="28640"/>
                </a:lnTo>
                <a:lnTo>
                  <a:pt x="38710" y="28630"/>
                </a:lnTo>
                <a:lnTo>
                  <a:pt x="38730" y="28630"/>
                </a:lnTo>
                <a:lnTo>
                  <a:pt x="38740" y="28630"/>
                </a:lnTo>
                <a:lnTo>
                  <a:pt x="38750" y="28630"/>
                </a:lnTo>
                <a:lnTo>
                  <a:pt x="38760" y="28630"/>
                </a:lnTo>
                <a:lnTo>
                  <a:pt x="38770" y="28620"/>
                </a:lnTo>
                <a:lnTo>
                  <a:pt x="38780" y="28620"/>
                </a:lnTo>
                <a:lnTo>
                  <a:pt x="38820" y="28620"/>
                </a:lnTo>
                <a:lnTo>
                  <a:pt x="38830" y="28620"/>
                </a:lnTo>
                <a:lnTo>
                  <a:pt x="38850" y="28620"/>
                </a:lnTo>
                <a:lnTo>
                  <a:pt x="38860" y="28610"/>
                </a:lnTo>
                <a:lnTo>
                  <a:pt x="38870" y="28610"/>
                </a:lnTo>
                <a:lnTo>
                  <a:pt x="38880" y="28610"/>
                </a:lnTo>
                <a:lnTo>
                  <a:pt x="38900" y="28610"/>
                </a:lnTo>
                <a:lnTo>
                  <a:pt x="38910" y="28610"/>
                </a:lnTo>
                <a:lnTo>
                  <a:pt x="38910" y="28600"/>
                </a:lnTo>
                <a:lnTo>
                  <a:pt x="38920" y="28600"/>
                </a:lnTo>
                <a:lnTo>
                  <a:pt x="38930" y="28600"/>
                </a:lnTo>
                <a:lnTo>
                  <a:pt x="38940" y="28600"/>
                </a:lnTo>
                <a:lnTo>
                  <a:pt x="38950" y="28600"/>
                </a:lnTo>
                <a:lnTo>
                  <a:pt x="38960" y="28600"/>
                </a:lnTo>
                <a:lnTo>
                  <a:pt x="38980" y="28600"/>
                </a:lnTo>
                <a:lnTo>
                  <a:pt x="38990" y="28590"/>
                </a:lnTo>
                <a:lnTo>
                  <a:pt x="39000" y="28590"/>
                </a:lnTo>
                <a:lnTo>
                  <a:pt x="39010" y="28590"/>
                </a:lnTo>
                <a:lnTo>
                  <a:pt x="39020" y="28590"/>
                </a:lnTo>
                <a:lnTo>
                  <a:pt x="39030" y="28590"/>
                </a:lnTo>
                <a:lnTo>
                  <a:pt x="39040" y="28580"/>
                </a:lnTo>
                <a:lnTo>
                  <a:pt x="39050" y="28580"/>
                </a:lnTo>
                <a:lnTo>
                  <a:pt x="39060" y="28580"/>
                </a:lnTo>
                <a:lnTo>
                  <a:pt x="39070" y="28580"/>
                </a:lnTo>
                <a:lnTo>
                  <a:pt x="39100" y="28580"/>
                </a:lnTo>
                <a:lnTo>
                  <a:pt x="39120" y="28570"/>
                </a:lnTo>
                <a:lnTo>
                  <a:pt x="39130" y="28570"/>
                </a:lnTo>
                <a:lnTo>
                  <a:pt x="39150" y="28570"/>
                </a:lnTo>
                <a:lnTo>
                  <a:pt x="39170" y="28560"/>
                </a:lnTo>
                <a:lnTo>
                  <a:pt x="39180" y="28560"/>
                </a:lnTo>
                <a:lnTo>
                  <a:pt x="39190" y="28560"/>
                </a:lnTo>
                <a:lnTo>
                  <a:pt x="39200" y="28560"/>
                </a:lnTo>
                <a:lnTo>
                  <a:pt x="39210" y="28560"/>
                </a:lnTo>
                <a:lnTo>
                  <a:pt x="39210" y="28550"/>
                </a:lnTo>
                <a:lnTo>
                  <a:pt x="39220" y="28550"/>
                </a:lnTo>
                <a:lnTo>
                  <a:pt x="39230" y="28550"/>
                </a:lnTo>
                <a:lnTo>
                  <a:pt x="39240" y="28550"/>
                </a:lnTo>
                <a:lnTo>
                  <a:pt x="39250" y="28550"/>
                </a:lnTo>
                <a:lnTo>
                  <a:pt x="39260" y="28550"/>
                </a:lnTo>
                <a:lnTo>
                  <a:pt x="39260" y="28540"/>
                </a:lnTo>
                <a:lnTo>
                  <a:pt x="39270" y="28540"/>
                </a:lnTo>
                <a:lnTo>
                  <a:pt x="39280" y="28540"/>
                </a:lnTo>
                <a:lnTo>
                  <a:pt x="39290" y="28540"/>
                </a:lnTo>
                <a:lnTo>
                  <a:pt x="39300" y="28540"/>
                </a:lnTo>
                <a:lnTo>
                  <a:pt x="39310" y="28530"/>
                </a:lnTo>
                <a:lnTo>
                  <a:pt x="39320" y="28530"/>
                </a:lnTo>
                <a:lnTo>
                  <a:pt x="39330" y="28530"/>
                </a:lnTo>
                <a:lnTo>
                  <a:pt x="39340" y="28530"/>
                </a:lnTo>
                <a:lnTo>
                  <a:pt x="39350" y="28530"/>
                </a:lnTo>
                <a:lnTo>
                  <a:pt x="39360" y="28530"/>
                </a:lnTo>
                <a:lnTo>
                  <a:pt x="39370" y="28520"/>
                </a:lnTo>
                <a:lnTo>
                  <a:pt x="39380" y="28520"/>
                </a:lnTo>
                <a:lnTo>
                  <a:pt x="39390" y="28520"/>
                </a:lnTo>
                <a:lnTo>
                  <a:pt x="39400" y="28520"/>
                </a:lnTo>
                <a:lnTo>
                  <a:pt x="39410" y="28520"/>
                </a:lnTo>
                <a:lnTo>
                  <a:pt x="39410" y="28510"/>
                </a:lnTo>
                <a:lnTo>
                  <a:pt x="39420" y="28510"/>
                </a:lnTo>
                <a:lnTo>
                  <a:pt x="39430" y="28510"/>
                </a:lnTo>
                <a:lnTo>
                  <a:pt x="39440" y="28510"/>
                </a:lnTo>
                <a:lnTo>
                  <a:pt x="39450" y="28510"/>
                </a:lnTo>
                <a:lnTo>
                  <a:pt x="39450" y="28500"/>
                </a:lnTo>
                <a:lnTo>
                  <a:pt x="39460" y="28500"/>
                </a:lnTo>
                <a:lnTo>
                  <a:pt x="39470" y="28500"/>
                </a:lnTo>
                <a:lnTo>
                  <a:pt x="39480" y="28500"/>
                </a:lnTo>
                <a:lnTo>
                  <a:pt x="39490" y="28500"/>
                </a:lnTo>
                <a:lnTo>
                  <a:pt x="39500" y="28490"/>
                </a:lnTo>
                <a:lnTo>
                  <a:pt x="39510" y="28490"/>
                </a:lnTo>
                <a:lnTo>
                  <a:pt x="39520" y="28490"/>
                </a:lnTo>
                <a:lnTo>
                  <a:pt x="39530" y="28490"/>
                </a:lnTo>
                <a:lnTo>
                  <a:pt x="39540" y="28490"/>
                </a:lnTo>
                <a:lnTo>
                  <a:pt x="39550" y="28480"/>
                </a:lnTo>
                <a:lnTo>
                  <a:pt x="39560" y="28480"/>
                </a:lnTo>
                <a:lnTo>
                  <a:pt x="39570" y="28480"/>
                </a:lnTo>
                <a:lnTo>
                  <a:pt x="39580" y="28480"/>
                </a:lnTo>
                <a:lnTo>
                  <a:pt x="39590" y="28480"/>
                </a:lnTo>
                <a:lnTo>
                  <a:pt x="39590" y="28470"/>
                </a:lnTo>
                <a:lnTo>
                  <a:pt x="39600" y="28470"/>
                </a:lnTo>
                <a:lnTo>
                  <a:pt x="39610" y="28470"/>
                </a:lnTo>
                <a:lnTo>
                  <a:pt x="39620" y="28470"/>
                </a:lnTo>
                <a:lnTo>
                  <a:pt x="39630" y="28470"/>
                </a:lnTo>
                <a:lnTo>
                  <a:pt x="39630" y="28460"/>
                </a:lnTo>
                <a:lnTo>
                  <a:pt x="39650" y="28460"/>
                </a:lnTo>
                <a:lnTo>
                  <a:pt x="39670" y="28450"/>
                </a:lnTo>
                <a:lnTo>
                  <a:pt x="39680" y="28450"/>
                </a:lnTo>
                <a:lnTo>
                  <a:pt x="39690" y="28450"/>
                </a:lnTo>
                <a:lnTo>
                  <a:pt x="39700" y="28440"/>
                </a:lnTo>
                <a:lnTo>
                  <a:pt x="39730" y="28440"/>
                </a:lnTo>
                <a:lnTo>
                  <a:pt x="39740" y="28430"/>
                </a:lnTo>
                <a:lnTo>
                  <a:pt x="39750" y="28430"/>
                </a:lnTo>
                <a:lnTo>
                  <a:pt x="39760" y="28430"/>
                </a:lnTo>
                <a:lnTo>
                  <a:pt x="39770" y="28420"/>
                </a:lnTo>
                <a:lnTo>
                  <a:pt x="39780" y="28420"/>
                </a:lnTo>
                <a:lnTo>
                  <a:pt x="39790" y="28420"/>
                </a:lnTo>
                <a:lnTo>
                  <a:pt x="39800" y="28410"/>
                </a:lnTo>
                <a:lnTo>
                  <a:pt x="39810" y="28410"/>
                </a:lnTo>
                <a:lnTo>
                  <a:pt x="39820" y="28410"/>
                </a:lnTo>
                <a:lnTo>
                  <a:pt x="39830" y="28400"/>
                </a:lnTo>
                <a:lnTo>
                  <a:pt x="39840" y="28400"/>
                </a:lnTo>
                <a:lnTo>
                  <a:pt x="39850" y="28400"/>
                </a:lnTo>
                <a:lnTo>
                  <a:pt x="39860" y="28400"/>
                </a:lnTo>
                <a:lnTo>
                  <a:pt x="39870" y="28390"/>
                </a:lnTo>
                <a:lnTo>
                  <a:pt x="39880" y="28390"/>
                </a:lnTo>
                <a:lnTo>
                  <a:pt x="39890" y="28390"/>
                </a:lnTo>
                <a:lnTo>
                  <a:pt x="39900" y="28390"/>
                </a:lnTo>
                <a:lnTo>
                  <a:pt x="39910" y="28380"/>
                </a:lnTo>
                <a:lnTo>
                  <a:pt x="39920" y="28380"/>
                </a:lnTo>
                <a:lnTo>
                  <a:pt x="39930" y="28370"/>
                </a:lnTo>
                <a:lnTo>
                  <a:pt x="39940" y="28370"/>
                </a:lnTo>
                <a:lnTo>
                  <a:pt x="39950" y="28370"/>
                </a:lnTo>
                <a:lnTo>
                  <a:pt x="39960" y="28370"/>
                </a:lnTo>
                <a:lnTo>
                  <a:pt x="39960" y="28360"/>
                </a:lnTo>
                <a:lnTo>
                  <a:pt x="39970" y="28360"/>
                </a:lnTo>
                <a:lnTo>
                  <a:pt x="39980" y="28360"/>
                </a:lnTo>
                <a:lnTo>
                  <a:pt x="39990" y="28360"/>
                </a:lnTo>
                <a:lnTo>
                  <a:pt x="39990" y="28350"/>
                </a:lnTo>
                <a:lnTo>
                  <a:pt x="40000" y="28350"/>
                </a:lnTo>
                <a:lnTo>
                  <a:pt x="40010" y="28350"/>
                </a:lnTo>
                <a:lnTo>
                  <a:pt x="40020" y="28350"/>
                </a:lnTo>
                <a:lnTo>
                  <a:pt x="40020" y="28340"/>
                </a:lnTo>
                <a:lnTo>
                  <a:pt x="40030" y="28340"/>
                </a:lnTo>
                <a:lnTo>
                  <a:pt x="40040" y="28340"/>
                </a:lnTo>
                <a:lnTo>
                  <a:pt x="40050" y="28340"/>
                </a:lnTo>
                <a:lnTo>
                  <a:pt x="40050" y="28330"/>
                </a:lnTo>
                <a:lnTo>
                  <a:pt x="40060" y="28330"/>
                </a:lnTo>
                <a:lnTo>
                  <a:pt x="40070" y="28330"/>
                </a:lnTo>
                <a:lnTo>
                  <a:pt x="40080" y="28320"/>
                </a:lnTo>
                <a:lnTo>
                  <a:pt x="40090" y="28320"/>
                </a:lnTo>
                <a:lnTo>
                  <a:pt x="40100" y="28320"/>
                </a:lnTo>
                <a:lnTo>
                  <a:pt x="40110" y="28320"/>
                </a:lnTo>
                <a:lnTo>
                  <a:pt x="40120" y="28310"/>
                </a:lnTo>
                <a:lnTo>
                  <a:pt x="40130" y="28310"/>
                </a:lnTo>
                <a:lnTo>
                  <a:pt x="40140" y="28310"/>
                </a:lnTo>
                <a:lnTo>
                  <a:pt x="40150" y="28300"/>
                </a:lnTo>
                <a:lnTo>
                  <a:pt x="40160" y="28300"/>
                </a:lnTo>
                <a:lnTo>
                  <a:pt x="40170" y="28300"/>
                </a:lnTo>
                <a:lnTo>
                  <a:pt x="40180" y="28290"/>
                </a:lnTo>
                <a:lnTo>
                  <a:pt x="40190" y="28290"/>
                </a:lnTo>
                <a:lnTo>
                  <a:pt x="40210" y="28280"/>
                </a:lnTo>
                <a:lnTo>
                  <a:pt x="40230" y="28280"/>
                </a:lnTo>
                <a:lnTo>
                  <a:pt x="40250" y="28270"/>
                </a:lnTo>
                <a:lnTo>
                  <a:pt x="40260" y="28270"/>
                </a:lnTo>
                <a:lnTo>
                  <a:pt x="40270" y="28270"/>
                </a:lnTo>
                <a:lnTo>
                  <a:pt x="40280" y="28260"/>
                </a:lnTo>
                <a:lnTo>
                  <a:pt x="40290" y="28260"/>
                </a:lnTo>
                <a:lnTo>
                  <a:pt x="40300" y="28250"/>
                </a:lnTo>
                <a:lnTo>
                  <a:pt x="40310" y="28250"/>
                </a:lnTo>
                <a:lnTo>
                  <a:pt x="40320" y="28250"/>
                </a:lnTo>
                <a:lnTo>
                  <a:pt x="40330" y="28240"/>
                </a:lnTo>
                <a:lnTo>
                  <a:pt x="40340" y="28240"/>
                </a:lnTo>
                <a:lnTo>
                  <a:pt x="40350" y="28240"/>
                </a:lnTo>
                <a:lnTo>
                  <a:pt x="40360" y="28240"/>
                </a:lnTo>
                <a:lnTo>
                  <a:pt x="40360" y="28230"/>
                </a:lnTo>
                <a:lnTo>
                  <a:pt x="40370" y="28230"/>
                </a:lnTo>
                <a:lnTo>
                  <a:pt x="40380" y="28230"/>
                </a:lnTo>
                <a:lnTo>
                  <a:pt x="40390" y="28220"/>
                </a:lnTo>
                <a:lnTo>
                  <a:pt x="40400" y="28220"/>
                </a:lnTo>
                <a:lnTo>
                  <a:pt x="40410" y="28220"/>
                </a:lnTo>
                <a:lnTo>
                  <a:pt x="40420" y="28210"/>
                </a:lnTo>
                <a:lnTo>
                  <a:pt x="40430" y="28210"/>
                </a:lnTo>
                <a:lnTo>
                  <a:pt x="40460" y="28200"/>
                </a:lnTo>
                <a:lnTo>
                  <a:pt x="40470" y="28200"/>
                </a:lnTo>
                <a:lnTo>
                  <a:pt x="40480" y="28190"/>
                </a:lnTo>
                <a:lnTo>
                  <a:pt x="40490" y="28190"/>
                </a:lnTo>
                <a:lnTo>
                  <a:pt x="40500" y="28190"/>
                </a:lnTo>
                <a:lnTo>
                  <a:pt x="40500" y="28180"/>
                </a:lnTo>
                <a:lnTo>
                  <a:pt x="40510" y="28180"/>
                </a:lnTo>
                <a:lnTo>
                  <a:pt x="40520" y="28180"/>
                </a:lnTo>
                <a:lnTo>
                  <a:pt x="40530" y="28180"/>
                </a:lnTo>
                <a:lnTo>
                  <a:pt x="40530" y="28170"/>
                </a:lnTo>
                <a:lnTo>
                  <a:pt x="40540" y="28170"/>
                </a:lnTo>
                <a:lnTo>
                  <a:pt x="40550" y="28170"/>
                </a:lnTo>
                <a:lnTo>
                  <a:pt x="40560" y="28170"/>
                </a:lnTo>
                <a:lnTo>
                  <a:pt x="40560" y="28160"/>
                </a:lnTo>
                <a:lnTo>
                  <a:pt x="40570" y="28160"/>
                </a:lnTo>
                <a:lnTo>
                  <a:pt x="40580" y="28160"/>
                </a:lnTo>
                <a:lnTo>
                  <a:pt x="40590" y="28160"/>
                </a:lnTo>
                <a:lnTo>
                  <a:pt x="40590" y="28150"/>
                </a:lnTo>
                <a:lnTo>
                  <a:pt x="40600" y="28150"/>
                </a:lnTo>
                <a:lnTo>
                  <a:pt x="40610" y="28150"/>
                </a:lnTo>
                <a:lnTo>
                  <a:pt x="40620" y="28150"/>
                </a:lnTo>
                <a:lnTo>
                  <a:pt x="40620" y="28140"/>
                </a:lnTo>
                <a:lnTo>
                  <a:pt x="40630" y="28140"/>
                </a:lnTo>
                <a:lnTo>
                  <a:pt x="40640" y="28140"/>
                </a:lnTo>
                <a:lnTo>
                  <a:pt x="40650" y="28130"/>
                </a:lnTo>
                <a:lnTo>
                  <a:pt x="40660" y="28130"/>
                </a:lnTo>
                <a:lnTo>
                  <a:pt x="40670" y="28130"/>
                </a:lnTo>
                <a:lnTo>
                  <a:pt x="40670" y="28120"/>
                </a:lnTo>
                <a:lnTo>
                  <a:pt x="40680" y="28120"/>
                </a:lnTo>
                <a:lnTo>
                  <a:pt x="40690" y="28120"/>
                </a:lnTo>
                <a:lnTo>
                  <a:pt x="40700" y="28120"/>
                </a:lnTo>
                <a:lnTo>
                  <a:pt x="40710" y="28110"/>
                </a:lnTo>
                <a:lnTo>
                  <a:pt x="40720" y="28110"/>
                </a:lnTo>
                <a:lnTo>
                  <a:pt x="40740" y="28100"/>
                </a:lnTo>
                <a:lnTo>
                  <a:pt x="40750" y="28100"/>
                </a:lnTo>
                <a:lnTo>
                  <a:pt x="40760" y="28090"/>
                </a:lnTo>
                <a:lnTo>
                  <a:pt x="40770" y="28090"/>
                </a:lnTo>
                <a:lnTo>
                  <a:pt x="40780" y="28090"/>
                </a:lnTo>
                <a:lnTo>
                  <a:pt x="40780" y="28080"/>
                </a:lnTo>
                <a:lnTo>
                  <a:pt x="40790" y="28080"/>
                </a:lnTo>
                <a:lnTo>
                  <a:pt x="40800" y="28080"/>
                </a:lnTo>
                <a:lnTo>
                  <a:pt x="40810" y="28080"/>
                </a:lnTo>
                <a:lnTo>
                  <a:pt x="40810" y="28070"/>
                </a:lnTo>
                <a:lnTo>
                  <a:pt x="40820" y="28070"/>
                </a:lnTo>
                <a:lnTo>
                  <a:pt x="40830" y="28070"/>
                </a:lnTo>
                <a:lnTo>
                  <a:pt x="40830" y="28060"/>
                </a:lnTo>
                <a:lnTo>
                  <a:pt x="40840" y="28060"/>
                </a:lnTo>
                <a:lnTo>
                  <a:pt x="40850" y="28060"/>
                </a:lnTo>
                <a:lnTo>
                  <a:pt x="40860" y="28050"/>
                </a:lnTo>
                <a:lnTo>
                  <a:pt x="40870" y="28050"/>
                </a:lnTo>
                <a:lnTo>
                  <a:pt x="40890" y="28040"/>
                </a:lnTo>
                <a:lnTo>
                  <a:pt x="40900" y="28040"/>
                </a:lnTo>
                <a:lnTo>
                  <a:pt x="40910" y="28040"/>
                </a:lnTo>
                <a:lnTo>
                  <a:pt x="40910" y="28030"/>
                </a:lnTo>
                <a:lnTo>
                  <a:pt x="40920" y="28030"/>
                </a:lnTo>
                <a:lnTo>
                  <a:pt x="40950" y="28020"/>
                </a:lnTo>
                <a:lnTo>
                  <a:pt x="40960" y="28020"/>
                </a:lnTo>
                <a:lnTo>
                  <a:pt x="40970" y="28010"/>
                </a:lnTo>
                <a:lnTo>
                  <a:pt x="40990" y="28000"/>
                </a:lnTo>
                <a:lnTo>
                  <a:pt x="41000" y="28000"/>
                </a:lnTo>
                <a:lnTo>
                  <a:pt x="41010" y="27990"/>
                </a:lnTo>
                <a:lnTo>
                  <a:pt x="41020" y="27990"/>
                </a:lnTo>
                <a:lnTo>
                  <a:pt x="41030" y="27990"/>
                </a:lnTo>
                <a:lnTo>
                  <a:pt x="41050" y="27980"/>
                </a:lnTo>
                <a:lnTo>
                  <a:pt x="41070" y="27970"/>
                </a:lnTo>
                <a:lnTo>
                  <a:pt x="41080" y="27960"/>
                </a:lnTo>
                <a:lnTo>
                  <a:pt x="41090" y="27960"/>
                </a:lnTo>
                <a:lnTo>
                  <a:pt x="41110" y="27950"/>
                </a:lnTo>
                <a:lnTo>
                  <a:pt x="41120" y="27950"/>
                </a:lnTo>
                <a:lnTo>
                  <a:pt x="41120" y="27940"/>
                </a:lnTo>
                <a:lnTo>
                  <a:pt x="41130" y="27940"/>
                </a:lnTo>
                <a:lnTo>
                  <a:pt x="41140" y="27940"/>
                </a:lnTo>
                <a:lnTo>
                  <a:pt x="41140" y="27930"/>
                </a:lnTo>
                <a:lnTo>
                  <a:pt x="41150" y="27930"/>
                </a:lnTo>
                <a:lnTo>
                  <a:pt x="41160" y="27930"/>
                </a:lnTo>
                <a:lnTo>
                  <a:pt x="41160" y="27920"/>
                </a:lnTo>
                <a:lnTo>
                  <a:pt x="41210" y="27900"/>
                </a:lnTo>
                <a:lnTo>
                  <a:pt x="41220" y="27900"/>
                </a:lnTo>
                <a:lnTo>
                  <a:pt x="41250" y="27890"/>
                </a:lnTo>
                <a:lnTo>
                  <a:pt x="41250" y="27880"/>
                </a:lnTo>
                <a:lnTo>
                  <a:pt x="41280" y="27870"/>
                </a:lnTo>
                <a:lnTo>
                  <a:pt x="41290" y="27870"/>
                </a:lnTo>
                <a:lnTo>
                  <a:pt x="41300" y="27860"/>
                </a:lnTo>
                <a:lnTo>
                  <a:pt x="41320" y="27850"/>
                </a:lnTo>
                <a:lnTo>
                  <a:pt x="41340" y="27840"/>
                </a:lnTo>
                <a:lnTo>
                  <a:pt x="41350" y="27830"/>
                </a:lnTo>
                <a:lnTo>
                  <a:pt x="41360" y="27830"/>
                </a:lnTo>
                <a:lnTo>
                  <a:pt x="41380" y="27820"/>
                </a:lnTo>
                <a:lnTo>
                  <a:pt x="41390" y="27820"/>
                </a:lnTo>
                <a:lnTo>
                  <a:pt x="41400" y="27810"/>
                </a:lnTo>
                <a:lnTo>
                  <a:pt x="41410" y="27810"/>
                </a:lnTo>
                <a:lnTo>
                  <a:pt x="41420" y="27800"/>
                </a:lnTo>
                <a:lnTo>
                  <a:pt x="41440" y="27790"/>
                </a:lnTo>
                <a:lnTo>
                  <a:pt x="41470" y="27770"/>
                </a:lnTo>
                <a:lnTo>
                  <a:pt x="41510" y="27750"/>
                </a:lnTo>
                <a:lnTo>
                  <a:pt x="41530" y="27740"/>
                </a:lnTo>
                <a:lnTo>
                  <a:pt x="41550" y="27730"/>
                </a:lnTo>
                <a:lnTo>
                  <a:pt x="41570" y="27720"/>
                </a:lnTo>
                <a:lnTo>
                  <a:pt x="41580" y="27700"/>
                </a:lnTo>
                <a:lnTo>
                  <a:pt x="41590" y="27700"/>
                </a:lnTo>
                <a:lnTo>
                  <a:pt x="41600" y="27700"/>
                </a:lnTo>
                <a:lnTo>
                  <a:pt x="41610" y="27690"/>
                </a:lnTo>
                <a:lnTo>
                  <a:pt x="41620" y="27690"/>
                </a:lnTo>
                <a:lnTo>
                  <a:pt x="41620" y="27680"/>
                </a:lnTo>
                <a:lnTo>
                  <a:pt x="41630" y="27680"/>
                </a:lnTo>
                <a:lnTo>
                  <a:pt x="41640" y="27670"/>
                </a:lnTo>
                <a:lnTo>
                  <a:pt x="41650" y="27670"/>
                </a:lnTo>
                <a:lnTo>
                  <a:pt x="41660" y="27660"/>
                </a:lnTo>
                <a:lnTo>
                  <a:pt x="41670" y="27660"/>
                </a:lnTo>
                <a:lnTo>
                  <a:pt x="41670" y="27650"/>
                </a:lnTo>
                <a:lnTo>
                  <a:pt x="41690" y="27640"/>
                </a:lnTo>
                <a:lnTo>
                  <a:pt x="41710" y="27640"/>
                </a:lnTo>
                <a:lnTo>
                  <a:pt x="41730" y="27630"/>
                </a:lnTo>
                <a:lnTo>
                  <a:pt x="41780" y="27580"/>
                </a:lnTo>
                <a:lnTo>
                  <a:pt x="41780" y="27570"/>
                </a:lnTo>
                <a:lnTo>
                  <a:pt x="41800" y="27600"/>
                </a:lnTo>
                <a:lnTo>
                  <a:pt x="41800" y="27610"/>
                </a:lnTo>
                <a:lnTo>
                  <a:pt x="41810" y="27700"/>
                </a:lnTo>
                <a:lnTo>
                  <a:pt x="41800" y="27760"/>
                </a:lnTo>
                <a:lnTo>
                  <a:pt x="41800" y="27780"/>
                </a:lnTo>
                <a:lnTo>
                  <a:pt x="41800" y="27810"/>
                </a:lnTo>
                <a:lnTo>
                  <a:pt x="41810" y="27840"/>
                </a:lnTo>
                <a:lnTo>
                  <a:pt x="41820" y="27860"/>
                </a:lnTo>
                <a:lnTo>
                  <a:pt x="41830" y="27880"/>
                </a:lnTo>
                <a:lnTo>
                  <a:pt x="41860" y="27870"/>
                </a:lnTo>
                <a:lnTo>
                  <a:pt x="41910" y="27860"/>
                </a:lnTo>
                <a:lnTo>
                  <a:pt x="41960" y="27860"/>
                </a:lnTo>
                <a:lnTo>
                  <a:pt x="41970" y="27880"/>
                </a:lnTo>
                <a:lnTo>
                  <a:pt x="41970" y="27890"/>
                </a:lnTo>
                <a:lnTo>
                  <a:pt x="41980" y="27890"/>
                </a:lnTo>
                <a:lnTo>
                  <a:pt x="41980" y="27900"/>
                </a:lnTo>
                <a:lnTo>
                  <a:pt x="41990" y="27900"/>
                </a:lnTo>
                <a:lnTo>
                  <a:pt x="42000" y="27920"/>
                </a:lnTo>
                <a:lnTo>
                  <a:pt x="42010" y="27920"/>
                </a:lnTo>
                <a:lnTo>
                  <a:pt x="42020" y="27930"/>
                </a:lnTo>
                <a:lnTo>
                  <a:pt x="42030" y="27930"/>
                </a:lnTo>
                <a:lnTo>
                  <a:pt x="42030" y="27940"/>
                </a:lnTo>
                <a:lnTo>
                  <a:pt x="42050" y="27950"/>
                </a:lnTo>
                <a:lnTo>
                  <a:pt x="42080" y="27970"/>
                </a:lnTo>
                <a:lnTo>
                  <a:pt x="42090" y="27980"/>
                </a:lnTo>
                <a:lnTo>
                  <a:pt x="42100" y="27990"/>
                </a:lnTo>
                <a:lnTo>
                  <a:pt x="42120" y="28010"/>
                </a:lnTo>
                <a:lnTo>
                  <a:pt x="42150" y="28030"/>
                </a:lnTo>
                <a:lnTo>
                  <a:pt x="42160" y="28040"/>
                </a:lnTo>
                <a:lnTo>
                  <a:pt x="42190" y="28070"/>
                </a:lnTo>
                <a:lnTo>
                  <a:pt x="42230" y="28090"/>
                </a:lnTo>
                <a:lnTo>
                  <a:pt x="42250" y="28110"/>
                </a:lnTo>
                <a:lnTo>
                  <a:pt x="42230" y="28120"/>
                </a:lnTo>
                <a:lnTo>
                  <a:pt x="42200" y="28130"/>
                </a:lnTo>
                <a:lnTo>
                  <a:pt x="42190" y="28120"/>
                </a:lnTo>
                <a:lnTo>
                  <a:pt x="42180" y="28130"/>
                </a:lnTo>
                <a:lnTo>
                  <a:pt x="42170" y="28130"/>
                </a:lnTo>
                <a:lnTo>
                  <a:pt x="42150" y="28140"/>
                </a:lnTo>
                <a:lnTo>
                  <a:pt x="42140" y="28160"/>
                </a:lnTo>
                <a:lnTo>
                  <a:pt x="42110" y="28190"/>
                </a:lnTo>
                <a:lnTo>
                  <a:pt x="42130" y="28200"/>
                </a:lnTo>
                <a:lnTo>
                  <a:pt x="42120" y="28210"/>
                </a:lnTo>
                <a:lnTo>
                  <a:pt x="42110" y="28210"/>
                </a:lnTo>
                <a:lnTo>
                  <a:pt x="42090" y="28220"/>
                </a:lnTo>
                <a:lnTo>
                  <a:pt x="42070" y="28230"/>
                </a:lnTo>
                <a:lnTo>
                  <a:pt x="42060" y="28240"/>
                </a:lnTo>
                <a:lnTo>
                  <a:pt x="42050" y="28240"/>
                </a:lnTo>
                <a:lnTo>
                  <a:pt x="42050" y="28250"/>
                </a:lnTo>
                <a:lnTo>
                  <a:pt x="42040" y="28250"/>
                </a:lnTo>
                <a:lnTo>
                  <a:pt x="42030" y="28270"/>
                </a:lnTo>
                <a:lnTo>
                  <a:pt x="42010" y="28300"/>
                </a:lnTo>
                <a:lnTo>
                  <a:pt x="42010" y="28310"/>
                </a:lnTo>
                <a:lnTo>
                  <a:pt x="41980" y="28330"/>
                </a:lnTo>
                <a:lnTo>
                  <a:pt x="41960" y="28340"/>
                </a:lnTo>
                <a:lnTo>
                  <a:pt x="41940" y="28360"/>
                </a:lnTo>
                <a:lnTo>
                  <a:pt x="41900" y="28390"/>
                </a:lnTo>
                <a:lnTo>
                  <a:pt x="41880" y="28410"/>
                </a:lnTo>
                <a:lnTo>
                  <a:pt x="41860" y="28420"/>
                </a:lnTo>
                <a:lnTo>
                  <a:pt x="41860" y="28430"/>
                </a:lnTo>
                <a:lnTo>
                  <a:pt x="41790" y="28490"/>
                </a:lnTo>
                <a:lnTo>
                  <a:pt x="41770" y="28500"/>
                </a:lnTo>
                <a:lnTo>
                  <a:pt x="41740" y="28540"/>
                </a:lnTo>
                <a:lnTo>
                  <a:pt x="41730" y="28540"/>
                </a:lnTo>
                <a:lnTo>
                  <a:pt x="41730" y="28550"/>
                </a:lnTo>
                <a:lnTo>
                  <a:pt x="41710" y="28550"/>
                </a:lnTo>
                <a:lnTo>
                  <a:pt x="41700" y="28560"/>
                </a:lnTo>
                <a:lnTo>
                  <a:pt x="41660" y="28590"/>
                </a:lnTo>
                <a:lnTo>
                  <a:pt x="41650" y="28590"/>
                </a:lnTo>
                <a:lnTo>
                  <a:pt x="41620" y="28590"/>
                </a:lnTo>
                <a:lnTo>
                  <a:pt x="41600" y="28590"/>
                </a:lnTo>
                <a:lnTo>
                  <a:pt x="41590" y="28600"/>
                </a:lnTo>
                <a:lnTo>
                  <a:pt x="41580" y="28600"/>
                </a:lnTo>
                <a:lnTo>
                  <a:pt x="41580" y="28610"/>
                </a:lnTo>
                <a:lnTo>
                  <a:pt x="41570" y="28610"/>
                </a:lnTo>
                <a:lnTo>
                  <a:pt x="41570" y="28620"/>
                </a:lnTo>
                <a:lnTo>
                  <a:pt x="41550" y="28650"/>
                </a:lnTo>
                <a:lnTo>
                  <a:pt x="41520" y="28660"/>
                </a:lnTo>
                <a:lnTo>
                  <a:pt x="41500" y="28660"/>
                </a:lnTo>
                <a:lnTo>
                  <a:pt x="41490" y="28660"/>
                </a:lnTo>
                <a:lnTo>
                  <a:pt x="41460" y="28650"/>
                </a:lnTo>
                <a:lnTo>
                  <a:pt x="41420" y="28610"/>
                </a:lnTo>
                <a:lnTo>
                  <a:pt x="41440" y="28570"/>
                </a:lnTo>
                <a:lnTo>
                  <a:pt x="41430" y="28570"/>
                </a:lnTo>
                <a:lnTo>
                  <a:pt x="41420" y="28560"/>
                </a:lnTo>
                <a:lnTo>
                  <a:pt x="41360" y="28540"/>
                </a:lnTo>
                <a:lnTo>
                  <a:pt x="41320" y="28520"/>
                </a:lnTo>
                <a:lnTo>
                  <a:pt x="41300" y="28520"/>
                </a:lnTo>
                <a:lnTo>
                  <a:pt x="41290" y="28520"/>
                </a:lnTo>
                <a:lnTo>
                  <a:pt x="41280" y="28520"/>
                </a:lnTo>
                <a:lnTo>
                  <a:pt x="41260" y="28530"/>
                </a:lnTo>
                <a:lnTo>
                  <a:pt x="41250" y="28520"/>
                </a:lnTo>
                <a:lnTo>
                  <a:pt x="41230" y="28540"/>
                </a:lnTo>
                <a:lnTo>
                  <a:pt x="41230" y="28550"/>
                </a:lnTo>
                <a:lnTo>
                  <a:pt x="41210" y="28560"/>
                </a:lnTo>
                <a:lnTo>
                  <a:pt x="41190" y="28560"/>
                </a:lnTo>
                <a:lnTo>
                  <a:pt x="41170" y="28570"/>
                </a:lnTo>
                <a:lnTo>
                  <a:pt x="41160" y="28580"/>
                </a:lnTo>
                <a:lnTo>
                  <a:pt x="41140" y="28590"/>
                </a:lnTo>
                <a:lnTo>
                  <a:pt x="41110" y="28610"/>
                </a:lnTo>
                <a:lnTo>
                  <a:pt x="41110" y="28620"/>
                </a:lnTo>
                <a:lnTo>
                  <a:pt x="41100" y="28620"/>
                </a:lnTo>
                <a:lnTo>
                  <a:pt x="41090" y="28610"/>
                </a:lnTo>
                <a:lnTo>
                  <a:pt x="41080" y="28610"/>
                </a:lnTo>
                <a:lnTo>
                  <a:pt x="41070" y="28610"/>
                </a:lnTo>
                <a:lnTo>
                  <a:pt x="41050" y="28620"/>
                </a:lnTo>
                <a:lnTo>
                  <a:pt x="41040" y="28620"/>
                </a:lnTo>
                <a:lnTo>
                  <a:pt x="41040" y="28600"/>
                </a:lnTo>
                <a:lnTo>
                  <a:pt x="41030" y="28610"/>
                </a:lnTo>
                <a:lnTo>
                  <a:pt x="41020" y="28610"/>
                </a:lnTo>
                <a:lnTo>
                  <a:pt x="41000" y="28600"/>
                </a:lnTo>
                <a:lnTo>
                  <a:pt x="40980" y="28610"/>
                </a:lnTo>
                <a:lnTo>
                  <a:pt x="40970" y="28620"/>
                </a:lnTo>
                <a:lnTo>
                  <a:pt x="40960" y="28620"/>
                </a:lnTo>
                <a:lnTo>
                  <a:pt x="40960" y="28630"/>
                </a:lnTo>
                <a:lnTo>
                  <a:pt x="40950" y="28630"/>
                </a:lnTo>
                <a:lnTo>
                  <a:pt x="40940" y="28630"/>
                </a:lnTo>
                <a:lnTo>
                  <a:pt x="40940" y="28640"/>
                </a:lnTo>
                <a:lnTo>
                  <a:pt x="40920" y="28650"/>
                </a:lnTo>
                <a:lnTo>
                  <a:pt x="40900" y="28650"/>
                </a:lnTo>
                <a:lnTo>
                  <a:pt x="40890" y="28660"/>
                </a:lnTo>
                <a:lnTo>
                  <a:pt x="40870" y="28670"/>
                </a:lnTo>
                <a:lnTo>
                  <a:pt x="40860" y="28670"/>
                </a:lnTo>
                <a:lnTo>
                  <a:pt x="40860" y="28680"/>
                </a:lnTo>
                <a:lnTo>
                  <a:pt x="40840" y="28690"/>
                </a:lnTo>
                <a:lnTo>
                  <a:pt x="40810" y="28700"/>
                </a:lnTo>
                <a:lnTo>
                  <a:pt x="40790" y="28700"/>
                </a:lnTo>
                <a:lnTo>
                  <a:pt x="40780" y="28700"/>
                </a:lnTo>
                <a:lnTo>
                  <a:pt x="40760" y="28710"/>
                </a:lnTo>
                <a:lnTo>
                  <a:pt x="40750" y="28730"/>
                </a:lnTo>
                <a:lnTo>
                  <a:pt x="40740" y="28720"/>
                </a:lnTo>
                <a:lnTo>
                  <a:pt x="40730" y="28720"/>
                </a:lnTo>
                <a:lnTo>
                  <a:pt x="40730" y="28710"/>
                </a:lnTo>
                <a:lnTo>
                  <a:pt x="40710" y="28720"/>
                </a:lnTo>
                <a:lnTo>
                  <a:pt x="40700" y="28730"/>
                </a:lnTo>
                <a:lnTo>
                  <a:pt x="40680" y="28750"/>
                </a:lnTo>
                <a:lnTo>
                  <a:pt x="40660" y="28760"/>
                </a:lnTo>
                <a:lnTo>
                  <a:pt x="40650" y="28770"/>
                </a:lnTo>
                <a:lnTo>
                  <a:pt x="40640" y="28780"/>
                </a:lnTo>
                <a:lnTo>
                  <a:pt x="40640" y="28790"/>
                </a:lnTo>
                <a:lnTo>
                  <a:pt x="40620" y="28790"/>
                </a:lnTo>
                <a:lnTo>
                  <a:pt x="40610" y="28800"/>
                </a:lnTo>
                <a:lnTo>
                  <a:pt x="40600" y="28800"/>
                </a:lnTo>
                <a:lnTo>
                  <a:pt x="40590" y="28810"/>
                </a:lnTo>
                <a:lnTo>
                  <a:pt x="40590" y="28800"/>
                </a:lnTo>
                <a:lnTo>
                  <a:pt x="40580" y="28800"/>
                </a:lnTo>
                <a:lnTo>
                  <a:pt x="40540" y="28800"/>
                </a:lnTo>
                <a:lnTo>
                  <a:pt x="40540" y="28810"/>
                </a:lnTo>
                <a:lnTo>
                  <a:pt x="40530" y="28810"/>
                </a:lnTo>
                <a:lnTo>
                  <a:pt x="40530" y="28820"/>
                </a:lnTo>
                <a:lnTo>
                  <a:pt x="40510" y="28830"/>
                </a:lnTo>
                <a:lnTo>
                  <a:pt x="40500" y="28830"/>
                </a:lnTo>
                <a:lnTo>
                  <a:pt x="40490" y="28850"/>
                </a:lnTo>
                <a:lnTo>
                  <a:pt x="40480" y="28850"/>
                </a:lnTo>
                <a:lnTo>
                  <a:pt x="40460" y="28850"/>
                </a:lnTo>
                <a:lnTo>
                  <a:pt x="40430" y="28860"/>
                </a:lnTo>
                <a:lnTo>
                  <a:pt x="40400" y="28860"/>
                </a:lnTo>
                <a:lnTo>
                  <a:pt x="40400" y="28870"/>
                </a:lnTo>
                <a:lnTo>
                  <a:pt x="40390" y="28870"/>
                </a:lnTo>
                <a:lnTo>
                  <a:pt x="40380" y="28880"/>
                </a:lnTo>
                <a:lnTo>
                  <a:pt x="40370" y="28880"/>
                </a:lnTo>
                <a:lnTo>
                  <a:pt x="40360" y="28880"/>
                </a:lnTo>
                <a:lnTo>
                  <a:pt x="40340" y="28890"/>
                </a:lnTo>
                <a:lnTo>
                  <a:pt x="40330" y="28900"/>
                </a:lnTo>
                <a:lnTo>
                  <a:pt x="40330" y="28890"/>
                </a:lnTo>
                <a:lnTo>
                  <a:pt x="40320" y="28890"/>
                </a:lnTo>
                <a:lnTo>
                  <a:pt x="40310" y="28890"/>
                </a:lnTo>
                <a:lnTo>
                  <a:pt x="40310" y="28880"/>
                </a:lnTo>
                <a:lnTo>
                  <a:pt x="40310" y="28870"/>
                </a:lnTo>
                <a:lnTo>
                  <a:pt x="40300" y="28860"/>
                </a:lnTo>
                <a:lnTo>
                  <a:pt x="40300" y="28850"/>
                </a:lnTo>
                <a:lnTo>
                  <a:pt x="40290" y="28860"/>
                </a:lnTo>
                <a:lnTo>
                  <a:pt x="40280" y="28860"/>
                </a:lnTo>
                <a:lnTo>
                  <a:pt x="40270" y="28860"/>
                </a:lnTo>
                <a:lnTo>
                  <a:pt x="40260" y="28860"/>
                </a:lnTo>
                <a:lnTo>
                  <a:pt x="40260" y="28850"/>
                </a:lnTo>
                <a:lnTo>
                  <a:pt x="40250" y="28840"/>
                </a:lnTo>
                <a:lnTo>
                  <a:pt x="40250" y="28830"/>
                </a:lnTo>
                <a:lnTo>
                  <a:pt x="40250" y="28820"/>
                </a:lnTo>
                <a:lnTo>
                  <a:pt x="40240" y="28810"/>
                </a:lnTo>
                <a:lnTo>
                  <a:pt x="40220" y="28800"/>
                </a:lnTo>
                <a:lnTo>
                  <a:pt x="40210" y="28780"/>
                </a:lnTo>
                <a:lnTo>
                  <a:pt x="40210" y="28760"/>
                </a:lnTo>
                <a:lnTo>
                  <a:pt x="40210" y="28750"/>
                </a:lnTo>
                <a:lnTo>
                  <a:pt x="40210" y="28720"/>
                </a:lnTo>
                <a:lnTo>
                  <a:pt x="40220" y="28690"/>
                </a:lnTo>
                <a:lnTo>
                  <a:pt x="40220" y="28650"/>
                </a:lnTo>
                <a:lnTo>
                  <a:pt x="40220" y="28640"/>
                </a:lnTo>
                <a:lnTo>
                  <a:pt x="40220" y="28630"/>
                </a:lnTo>
                <a:lnTo>
                  <a:pt x="40200" y="28590"/>
                </a:lnTo>
                <a:lnTo>
                  <a:pt x="40170" y="28560"/>
                </a:lnTo>
                <a:lnTo>
                  <a:pt x="40150" y="28540"/>
                </a:lnTo>
                <a:lnTo>
                  <a:pt x="40140" y="28540"/>
                </a:lnTo>
                <a:lnTo>
                  <a:pt x="40140" y="28530"/>
                </a:lnTo>
                <a:lnTo>
                  <a:pt x="40110" y="28510"/>
                </a:lnTo>
                <a:lnTo>
                  <a:pt x="40100" y="28510"/>
                </a:lnTo>
                <a:lnTo>
                  <a:pt x="40090" y="28510"/>
                </a:lnTo>
                <a:lnTo>
                  <a:pt x="40050" y="28490"/>
                </a:lnTo>
                <a:lnTo>
                  <a:pt x="39970" y="28480"/>
                </a:lnTo>
                <a:lnTo>
                  <a:pt x="39960" y="28480"/>
                </a:lnTo>
                <a:lnTo>
                  <a:pt x="39880" y="28480"/>
                </a:lnTo>
                <a:lnTo>
                  <a:pt x="39810" y="28550"/>
                </a:lnTo>
                <a:lnTo>
                  <a:pt x="39810" y="28610"/>
                </a:lnTo>
                <a:lnTo>
                  <a:pt x="39810" y="28670"/>
                </a:lnTo>
                <a:lnTo>
                  <a:pt x="39890" y="28760"/>
                </a:lnTo>
                <a:lnTo>
                  <a:pt x="39930" y="28830"/>
                </a:lnTo>
                <a:lnTo>
                  <a:pt x="39890" y="28930"/>
                </a:lnTo>
                <a:lnTo>
                  <a:pt x="39820" y="28980"/>
                </a:lnTo>
                <a:lnTo>
                  <a:pt x="39800" y="28980"/>
                </a:lnTo>
                <a:lnTo>
                  <a:pt x="39770" y="28990"/>
                </a:lnTo>
                <a:lnTo>
                  <a:pt x="39760" y="28990"/>
                </a:lnTo>
                <a:lnTo>
                  <a:pt x="39750" y="28990"/>
                </a:lnTo>
                <a:lnTo>
                  <a:pt x="39720" y="29000"/>
                </a:lnTo>
                <a:lnTo>
                  <a:pt x="39550" y="29000"/>
                </a:lnTo>
                <a:lnTo>
                  <a:pt x="39530" y="29000"/>
                </a:lnTo>
                <a:lnTo>
                  <a:pt x="39470" y="29000"/>
                </a:lnTo>
                <a:lnTo>
                  <a:pt x="39390" y="29050"/>
                </a:lnTo>
                <a:lnTo>
                  <a:pt x="39340" y="29130"/>
                </a:lnTo>
                <a:lnTo>
                  <a:pt x="39250" y="29170"/>
                </a:lnTo>
                <a:lnTo>
                  <a:pt x="39240" y="29170"/>
                </a:lnTo>
                <a:lnTo>
                  <a:pt x="39150" y="29190"/>
                </a:lnTo>
                <a:lnTo>
                  <a:pt x="39000" y="29170"/>
                </a:lnTo>
                <a:lnTo>
                  <a:pt x="38910" y="29150"/>
                </a:lnTo>
                <a:lnTo>
                  <a:pt x="38820" y="29170"/>
                </a:lnTo>
                <a:lnTo>
                  <a:pt x="38750" y="29290"/>
                </a:lnTo>
                <a:lnTo>
                  <a:pt x="38740" y="29310"/>
                </a:lnTo>
                <a:lnTo>
                  <a:pt x="38690" y="29340"/>
                </a:lnTo>
                <a:lnTo>
                  <a:pt x="38660" y="29360"/>
                </a:lnTo>
                <a:lnTo>
                  <a:pt x="38600" y="29370"/>
                </a:lnTo>
                <a:lnTo>
                  <a:pt x="38470" y="29370"/>
                </a:lnTo>
                <a:lnTo>
                  <a:pt x="38330" y="29390"/>
                </a:lnTo>
                <a:lnTo>
                  <a:pt x="38310" y="29390"/>
                </a:lnTo>
                <a:lnTo>
                  <a:pt x="38220" y="29380"/>
                </a:lnTo>
                <a:lnTo>
                  <a:pt x="38180" y="29360"/>
                </a:lnTo>
                <a:lnTo>
                  <a:pt x="38170" y="29340"/>
                </a:lnTo>
                <a:lnTo>
                  <a:pt x="38160" y="29340"/>
                </a:lnTo>
                <a:lnTo>
                  <a:pt x="38150" y="29280"/>
                </a:lnTo>
                <a:lnTo>
                  <a:pt x="38150" y="29260"/>
                </a:lnTo>
                <a:lnTo>
                  <a:pt x="38140" y="29240"/>
                </a:lnTo>
                <a:lnTo>
                  <a:pt x="38130" y="29230"/>
                </a:lnTo>
                <a:lnTo>
                  <a:pt x="38130" y="29220"/>
                </a:lnTo>
                <a:lnTo>
                  <a:pt x="38120" y="29200"/>
                </a:lnTo>
                <a:lnTo>
                  <a:pt x="38120" y="29190"/>
                </a:lnTo>
                <a:lnTo>
                  <a:pt x="38110" y="29180"/>
                </a:lnTo>
                <a:lnTo>
                  <a:pt x="38100" y="29170"/>
                </a:lnTo>
                <a:lnTo>
                  <a:pt x="38080" y="29160"/>
                </a:lnTo>
                <a:lnTo>
                  <a:pt x="38060" y="29150"/>
                </a:lnTo>
                <a:lnTo>
                  <a:pt x="38020" y="29150"/>
                </a:lnTo>
                <a:lnTo>
                  <a:pt x="38010" y="29140"/>
                </a:lnTo>
                <a:lnTo>
                  <a:pt x="37980" y="29140"/>
                </a:lnTo>
                <a:lnTo>
                  <a:pt x="37970" y="29140"/>
                </a:lnTo>
                <a:lnTo>
                  <a:pt x="37940" y="29130"/>
                </a:lnTo>
                <a:lnTo>
                  <a:pt x="37930" y="29140"/>
                </a:lnTo>
                <a:lnTo>
                  <a:pt x="37910" y="29150"/>
                </a:lnTo>
                <a:lnTo>
                  <a:pt x="37900" y="29150"/>
                </a:lnTo>
                <a:lnTo>
                  <a:pt x="37880" y="29170"/>
                </a:lnTo>
                <a:lnTo>
                  <a:pt x="37870" y="29180"/>
                </a:lnTo>
                <a:lnTo>
                  <a:pt x="37850" y="29200"/>
                </a:lnTo>
                <a:lnTo>
                  <a:pt x="37840" y="29210"/>
                </a:lnTo>
                <a:lnTo>
                  <a:pt x="37840" y="29220"/>
                </a:lnTo>
                <a:lnTo>
                  <a:pt x="37830" y="29230"/>
                </a:lnTo>
                <a:lnTo>
                  <a:pt x="37820" y="29230"/>
                </a:lnTo>
                <a:lnTo>
                  <a:pt x="37820" y="29240"/>
                </a:lnTo>
                <a:lnTo>
                  <a:pt x="37810" y="29260"/>
                </a:lnTo>
                <a:lnTo>
                  <a:pt x="37800" y="29270"/>
                </a:lnTo>
                <a:lnTo>
                  <a:pt x="37790" y="29290"/>
                </a:lnTo>
                <a:lnTo>
                  <a:pt x="37790" y="29300"/>
                </a:lnTo>
                <a:lnTo>
                  <a:pt x="37780" y="29320"/>
                </a:lnTo>
                <a:lnTo>
                  <a:pt x="37780" y="29330"/>
                </a:lnTo>
                <a:lnTo>
                  <a:pt x="37770" y="29350"/>
                </a:lnTo>
                <a:lnTo>
                  <a:pt x="37760" y="29360"/>
                </a:lnTo>
                <a:lnTo>
                  <a:pt x="37750" y="29380"/>
                </a:lnTo>
                <a:lnTo>
                  <a:pt x="37740" y="29390"/>
                </a:lnTo>
                <a:lnTo>
                  <a:pt x="37730" y="29400"/>
                </a:lnTo>
                <a:lnTo>
                  <a:pt x="37720" y="29420"/>
                </a:lnTo>
                <a:lnTo>
                  <a:pt x="37670" y="29480"/>
                </a:lnTo>
                <a:lnTo>
                  <a:pt x="37670" y="29530"/>
                </a:lnTo>
                <a:lnTo>
                  <a:pt x="37630" y="29530"/>
                </a:lnTo>
                <a:lnTo>
                  <a:pt x="37570" y="29540"/>
                </a:lnTo>
                <a:lnTo>
                  <a:pt x="37560" y="29540"/>
                </a:lnTo>
                <a:lnTo>
                  <a:pt x="37550" y="29540"/>
                </a:lnTo>
                <a:lnTo>
                  <a:pt x="37540" y="29540"/>
                </a:lnTo>
                <a:lnTo>
                  <a:pt x="37530" y="29540"/>
                </a:lnTo>
                <a:lnTo>
                  <a:pt x="37500" y="29540"/>
                </a:lnTo>
                <a:lnTo>
                  <a:pt x="37480" y="29550"/>
                </a:lnTo>
                <a:lnTo>
                  <a:pt x="37470" y="29550"/>
                </a:lnTo>
                <a:lnTo>
                  <a:pt x="37460" y="29550"/>
                </a:lnTo>
                <a:lnTo>
                  <a:pt x="37450" y="29550"/>
                </a:lnTo>
                <a:lnTo>
                  <a:pt x="37440" y="29550"/>
                </a:lnTo>
                <a:lnTo>
                  <a:pt x="37430" y="29550"/>
                </a:lnTo>
                <a:lnTo>
                  <a:pt x="37410" y="29550"/>
                </a:lnTo>
                <a:lnTo>
                  <a:pt x="37380" y="29550"/>
                </a:lnTo>
                <a:lnTo>
                  <a:pt x="37350" y="29540"/>
                </a:lnTo>
                <a:lnTo>
                  <a:pt x="37330" y="29540"/>
                </a:lnTo>
                <a:lnTo>
                  <a:pt x="37310" y="29540"/>
                </a:lnTo>
                <a:lnTo>
                  <a:pt x="37260" y="29540"/>
                </a:lnTo>
                <a:lnTo>
                  <a:pt x="37250" y="29540"/>
                </a:lnTo>
                <a:lnTo>
                  <a:pt x="37240" y="29540"/>
                </a:lnTo>
                <a:lnTo>
                  <a:pt x="37230" y="29540"/>
                </a:lnTo>
                <a:lnTo>
                  <a:pt x="37190" y="29530"/>
                </a:lnTo>
                <a:lnTo>
                  <a:pt x="37150" y="29530"/>
                </a:lnTo>
                <a:lnTo>
                  <a:pt x="37130" y="29530"/>
                </a:lnTo>
                <a:lnTo>
                  <a:pt x="37090" y="29530"/>
                </a:lnTo>
                <a:lnTo>
                  <a:pt x="37060" y="29520"/>
                </a:lnTo>
                <a:lnTo>
                  <a:pt x="37050" y="29520"/>
                </a:lnTo>
                <a:lnTo>
                  <a:pt x="37030" y="29520"/>
                </a:lnTo>
                <a:lnTo>
                  <a:pt x="37000" y="29520"/>
                </a:lnTo>
                <a:lnTo>
                  <a:pt x="36980" y="29520"/>
                </a:lnTo>
                <a:lnTo>
                  <a:pt x="36980" y="29510"/>
                </a:lnTo>
                <a:lnTo>
                  <a:pt x="36980" y="29490"/>
                </a:lnTo>
                <a:lnTo>
                  <a:pt x="36980" y="29480"/>
                </a:lnTo>
                <a:lnTo>
                  <a:pt x="36970" y="29480"/>
                </a:lnTo>
                <a:lnTo>
                  <a:pt x="36950" y="29480"/>
                </a:lnTo>
                <a:lnTo>
                  <a:pt x="36930" y="29480"/>
                </a:lnTo>
                <a:lnTo>
                  <a:pt x="36920" y="29480"/>
                </a:lnTo>
                <a:lnTo>
                  <a:pt x="36910" y="29470"/>
                </a:lnTo>
                <a:lnTo>
                  <a:pt x="36900" y="29460"/>
                </a:lnTo>
                <a:lnTo>
                  <a:pt x="36880" y="29450"/>
                </a:lnTo>
                <a:lnTo>
                  <a:pt x="36880" y="29440"/>
                </a:lnTo>
                <a:lnTo>
                  <a:pt x="36840" y="29430"/>
                </a:lnTo>
                <a:lnTo>
                  <a:pt x="36790" y="29410"/>
                </a:lnTo>
                <a:lnTo>
                  <a:pt x="36770" y="29410"/>
                </a:lnTo>
                <a:lnTo>
                  <a:pt x="36770" y="29430"/>
                </a:lnTo>
                <a:lnTo>
                  <a:pt x="36770" y="29450"/>
                </a:lnTo>
                <a:lnTo>
                  <a:pt x="36770" y="29470"/>
                </a:lnTo>
                <a:lnTo>
                  <a:pt x="36770" y="29480"/>
                </a:lnTo>
                <a:lnTo>
                  <a:pt x="36750" y="29470"/>
                </a:lnTo>
                <a:lnTo>
                  <a:pt x="36730" y="29470"/>
                </a:lnTo>
                <a:lnTo>
                  <a:pt x="36700" y="29460"/>
                </a:lnTo>
                <a:lnTo>
                  <a:pt x="36680" y="29450"/>
                </a:lnTo>
                <a:lnTo>
                  <a:pt x="36610" y="29440"/>
                </a:lnTo>
                <a:lnTo>
                  <a:pt x="36540" y="29420"/>
                </a:lnTo>
                <a:lnTo>
                  <a:pt x="36490" y="29410"/>
                </a:lnTo>
                <a:lnTo>
                  <a:pt x="36430" y="29390"/>
                </a:lnTo>
                <a:lnTo>
                  <a:pt x="36410" y="29390"/>
                </a:lnTo>
                <a:lnTo>
                  <a:pt x="36350" y="29370"/>
                </a:lnTo>
                <a:lnTo>
                  <a:pt x="36280" y="29350"/>
                </a:lnTo>
                <a:lnTo>
                  <a:pt x="36270" y="29360"/>
                </a:lnTo>
                <a:lnTo>
                  <a:pt x="36270" y="29370"/>
                </a:lnTo>
                <a:lnTo>
                  <a:pt x="36220" y="29350"/>
                </a:lnTo>
                <a:lnTo>
                  <a:pt x="36090" y="29380"/>
                </a:lnTo>
                <a:lnTo>
                  <a:pt x="36080" y="29390"/>
                </a:lnTo>
                <a:lnTo>
                  <a:pt x="36080" y="29400"/>
                </a:lnTo>
                <a:lnTo>
                  <a:pt x="36080" y="29410"/>
                </a:lnTo>
                <a:lnTo>
                  <a:pt x="36070" y="29410"/>
                </a:lnTo>
                <a:lnTo>
                  <a:pt x="36060" y="29430"/>
                </a:lnTo>
                <a:lnTo>
                  <a:pt x="36060" y="29440"/>
                </a:lnTo>
                <a:lnTo>
                  <a:pt x="36040" y="29470"/>
                </a:lnTo>
                <a:lnTo>
                  <a:pt x="36050" y="29480"/>
                </a:lnTo>
                <a:lnTo>
                  <a:pt x="36040" y="29480"/>
                </a:lnTo>
                <a:lnTo>
                  <a:pt x="36030" y="29480"/>
                </a:lnTo>
                <a:lnTo>
                  <a:pt x="36020" y="29470"/>
                </a:lnTo>
                <a:lnTo>
                  <a:pt x="36040" y="29440"/>
                </a:lnTo>
                <a:lnTo>
                  <a:pt x="36050" y="29430"/>
                </a:lnTo>
                <a:lnTo>
                  <a:pt x="36060" y="29400"/>
                </a:lnTo>
                <a:lnTo>
                  <a:pt x="36060" y="29390"/>
                </a:lnTo>
                <a:lnTo>
                  <a:pt x="36070" y="29390"/>
                </a:lnTo>
                <a:lnTo>
                  <a:pt x="36080" y="29370"/>
                </a:lnTo>
                <a:lnTo>
                  <a:pt x="36090" y="29360"/>
                </a:lnTo>
                <a:lnTo>
                  <a:pt x="36090" y="29350"/>
                </a:lnTo>
                <a:lnTo>
                  <a:pt x="36110" y="29340"/>
                </a:lnTo>
                <a:lnTo>
                  <a:pt x="36090" y="29200"/>
                </a:lnTo>
                <a:lnTo>
                  <a:pt x="36090" y="29190"/>
                </a:lnTo>
                <a:lnTo>
                  <a:pt x="36060" y="29190"/>
                </a:lnTo>
                <a:lnTo>
                  <a:pt x="36050" y="29190"/>
                </a:lnTo>
                <a:lnTo>
                  <a:pt x="36050" y="29180"/>
                </a:lnTo>
                <a:lnTo>
                  <a:pt x="36050" y="29170"/>
                </a:lnTo>
                <a:lnTo>
                  <a:pt x="36050" y="29160"/>
                </a:lnTo>
                <a:lnTo>
                  <a:pt x="36050" y="29150"/>
                </a:lnTo>
                <a:lnTo>
                  <a:pt x="36040" y="29140"/>
                </a:lnTo>
                <a:lnTo>
                  <a:pt x="36040" y="29130"/>
                </a:lnTo>
                <a:lnTo>
                  <a:pt x="36040" y="29120"/>
                </a:lnTo>
                <a:lnTo>
                  <a:pt x="36030" y="29110"/>
                </a:lnTo>
                <a:lnTo>
                  <a:pt x="36030" y="29100"/>
                </a:lnTo>
                <a:lnTo>
                  <a:pt x="36030" y="29090"/>
                </a:lnTo>
                <a:lnTo>
                  <a:pt x="36020" y="29080"/>
                </a:lnTo>
                <a:lnTo>
                  <a:pt x="36020" y="29070"/>
                </a:lnTo>
                <a:lnTo>
                  <a:pt x="36020" y="29060"/>
                </a:lnTo>
                <a:lnTo>
                  <a:pt x="36020" y="29040"/>
                </a:lnTo>
                <a:lnTo>
                  <a:pt x="36010" y="29030"/>
                </a:lnTo>
                <a:lnTo>
                  <a:pt x="36020" y="29030"/>
                </a:lnTo>
                <a:lnTo>
                  <a:pt x="36020" y="29020"/>
                </a:lnTo>
                <a:lnTo>
                  <a:pt x="36030" y="29020"/>
                </a:lnTo>
                <a:lnTo>
                  <a:pt x="36040" y="29020"/>
                </a:lnTo>
                <a:lnTo>
                  <a:pt x="36040" y="29010"/>
                </a:lnTo>
                <a:lnTo>
                  <a:pt x="36050" y="29010"/>
                </a:lnTo>
                <a:lnTo>
                  <a:pt x="36060" y="29000"/>
                </a:lnTo>
                <a:lnTo>
                  <a:pt x="36080" y="28990"/>
                </a:lnTo>
                <a:lnTo>
                  <a:pt x="36090" y="28980"/>
                </a:lnTo>
                <a:lnTo>
                  <a:pt x="36100" y="28980"/>
                </a:lnTo>
                <a:lnTo>
                  <a:pt x="36100" y="28970"/>
                </a:lnTo>
                <a:lnTo>
                  <a:pt x="36110" y="28970"/>
                </a:lnTo>
                <a:lnTo>
                  <a:pt x="36110" y="28960"/>
                </a:lnTo>
                <a:lnTo>
                  <a:pt x="36120" y="28960"/>
                </a:lnTo>
                <a:lnTo>
                  <a:pt x="36130" y="28960"/>
                </a:lnTo>
                <a:lnTo>
                  <a:pt x="36130" y="28950"/>
                </a:lnTo>
                <a:lnTo>
                  <a:pt x="36140" y="28830"/>
                </a:lnTo>
                <a:lnTo>
                  <a:pt x="36100" y="28610"/>
                </a:lnTo>
                <a:lnTo>
                  <a:pt x="36360" y="28570"/>
                </a:lnTo>
                <a:lnTo>
                  <a:pt x="36370" y="28570"/>
                </a:lnTo>
                <a:lnTo>
                  <a:pt x="36440" y="28540"/>
                </a:lnTo>
                <a:lnTo>
                  <a:pt x="36510" y="28500"/>
                </a:lnTo>
                <a:lnTo>
                  <a:pt x="36590" y="28460"/>
                </a:lnTo>
                <a:lnTo>
                  <a:pt x="36660" y="28420"/>
                </a:lnTo>
                <a:lnTo>
                  <a:pt x="36690" y="28410"/>
                </a:lnTo>
                <a:lnTo>
                  <a:pt x="36750" y="28380"/>
                </a:lnTo>
                <a:lnTo>
                  <a:pt x="36790" y="28360"/>
                </a:lnTo>
                <a:lnTo>
                  <a:pt x="36800" y="28360"/>
                </a:lnTo>
                <a:lnTo>
                  <a:pt x="36810" y="28360"/>
                </a:lnTo>
                <a:lnTo>
                  <a:pt x="36820" y="28350"/>
                </a:lnTo>
                <a:lnTo>
                  <a:pt x="36840" y="28350"/>
                </a:lnTo>
                <a:lnTo>
                  <a:pt x="36850" y="28340"/>
                </a:lnTo>
                <a:lnTo>
                  <a:pt x="36860" y="28340"/>
                </a:lnTo>
                <a:lnTo>
                  <a:pt x="36870" y="28330"/>
                </a:lnTo>
                <a:lnTo>
                  <a:pt x="36880" y="28330"/>
                </a:lnTo>
                <a:lnTo>
                  <a:pt x="36900" y="28320"/>
                </a:lnTo>
                <a:lnTo>
                  <a:pt x="36910" y="28320"/>
                </a:lnTo>
                <a:lnTo>
                  <a:pt x="36920" y="28310"/>
                </a:lnTo>
                <a:lnTo>
                  <a:pt x="36930" y="28310"/>
                </a:lnTo>
                <a:lnTo>
                  <a:pt x="36940" y="28300"/>
                </a:lnTo>
                <a:lnTo>
                  <a:pt x="36960" y="28300"/>
                </a:lnTo>
                <a:lnTo>
                  <a:pt x="36970" y="28290"/>
                </a:lnTo>
                <a:lnTo>
                  <a:pt x="36980" y="28290"/>
                </a:lnTo>
                <a:lnTo>
                  <a:pt x="37000" y="28270"/>
                </a:lnTo>
                <a:lnTo>
                  <a:pt x="3701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