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Jēkabpils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Jēkab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9710" y="46950"/>
                </a:moveTo>
                <a:lnTo>
                  <a:pt x="59710" y="46930"/>
                </a:lnTo>
                <a:lnTo>
                  <a:pt x="59710" y="46910"/>
                </a:lnTo>
                <a:lnTo>
                  <a:pt x="59720" y="46900"/>
                </a:lnTo>
                <a:lnTo>
                  <a:pt x="59730" y="46900"/>
                </a:lnTo>
                <a:lnTo>
                  <a:pt x="59760" y="46900"/>
                </a:lnTo>
                <a:lnTo>
                  <a:pt x="59780" y="46900"/>
                </a:lnTo>
                <a:lnTo>
                  <a:pt x="59800" y="46900"/>
                </a:lnTo>
                <a:lnTo>
                  <a:pt x="59820" y="46900"/>
                </a:lnTo>
                <a:lnTo>
                  <a:pt x="59830" y="46900"/>
                </a:lnTo>
                <a:lnTo>
                  <a:pt x="59840" y="46900"/>
                </a:lnTo>
                <a:lnTo>
                  <a:pt x="59840" y="46890"/>
                </a:lnTo>
                <a:lnTo>
                  <a:pt x="59850" y="46890"/>
                </a:lnTo>
                <a:lnTo>
                  <a:pt x="59860" y="46890"/>
                </a:lnTo>
                <a:lnTo>
                  <a:pt x="59870" y="46890"/>
                </a:lnTo>
                <a:lnTo>
                  <a:pt x="59890" y="46890"/>
                </a:lnTo>
                <a:lnTo>
                  <a:pt x="59900" y="46890"/>
                </a:lnTo>
                <a:lnTo>
                  <a:pt x="59910" y="46890"/>
                </a:lnTo>
                <a:lnTo>
                  <a:pt x="59920" y="46890"/>
                </a:lnTo>
                <a:lnTo>
                  <a:pt x="59930" y="46890"/>
                </a:lnTo>
                <a:lnTo>
                  <a:pt x="59940" y="46890"/>
                </a:lnTo>
                <a:lnTo>
                  <a:pt x="59960" y="46890"/>
                </a:lnTo>
                <a:lnTo>
                  <a:pt x="59970" y="46890"/>
                </a:lnTo>
                <a:lnTo>
                  <a:pt x="59980" y="46890"/>
                </a:lnTo>
                <a:lnTo>
                  <a:pt x="59990" y="46890"/>
                </a:lnTo>
                <a:lnTo>
                  <a:pt x="60010" y="46890"/>
                </a:lnTo>
                <a:lnTo>
                  <a:pt x="60030" y="46890"/>
                </a:lnTo>
                <a:lnTo>
                  <a:pt x="60070" y="46890"/>
                </a:lnTo>
                <a:lnTo>
                  <a:pt x="60100" y="46890"/>
                </a:lnTo>
                <a:lnTo>
                  <a:pt x="60110" y="46890"/>
                </a:lnTo>
                <a:lnTo>
                  <a:pt x="60130" y="46900"/>
                </a:lnTo>
                <a:lnTo>
                  <a:pt x="60140" y="46900"/>
                </a:lnTo>
                <a:lnTo>
                  <a:pt x="60160" y="46900"/>
                </a:lnTo>
                <a:lnTo>
                  <a:pt x="60180" y="46900"/>
                </a:lnTo>
                <a:lnTo>
                  <a:pt x="60220" y="46900"/>
                </a:lnTo>
                <a:lnTo>
                  <a:pt x="60270" y="46900"/>
                </a:lnTo>
                <a:lnTo>
                  <a:pt x="60280" y="46900"/>
                </a:lnTo>
                <a:lnTo>
                  <a:pt x="60340" y="46910"/>
                </a:lnTo>
                <a:lnTo>
                  <a:pt x="60350" y="46840"/>
                </a:lnTo>
                <a:lnTo>
                  <a:pt x="60350" y="46830"/>
                </a:lnTo>
                <a:lnTo>
                  <a:pt x="60350" y="46820"/>
                </a:lnTo>
                <a:lnTo>
                  <a:pt x="60350" y="46750"/>
                </a:lnTo>
                <a:lnTo>
                  <a:pt x="60350" y="46730"/>
                </a:lnTo>
                <a:lnTo>
                  <a:pt x="60350" y="46670"/>
                </a:lnTo>
                <a:lnTo>
                  <a:pt x="60350" y="46660"/>
                </a:lnTo>
                <a:lnTo>
                  <a:pt x="60350" y="46630"/>
                </a:lnTo>
                <a:lnTo>
                  <a:pt x="60340" y="46620"/>
                </a:lnTo>
                <a:lnTo>
                  <a:pt x="60330" y="46600"/>
                </a:lnTo>
                <a:lnTo>
                  <a:pt x="60320" y="46590"/>
                </a:lnTo>
                <a:lnTo>
                  <a:pt x="60320" y="46580"/>
                </a:lnTo>
                <a:lnTo>
                  <a:pt x="60310" y="46570"/>
                </a:lnTo>
                <a:lnTo>
                  <a:pt x="60270" y="46510"/>
                </a:lnTo>
                <a:lnTo>
                  <a:pt x="60260" y="46490"/>
                </a:lnTo>
                <a:lnTo>
                  <a:pt x="60250" y="46480"/>
                </a:lnTo>
                <a:lnTo>
                  <a:pt x="60240" y="46450"/>
                </a:lnTo>
                <a:lnTo>
                  <a:pt x="60230" y="46430"/>
                </a:lnTo>
                <a:lnTo>
                  <a:pt x="60220" y="46400"/>
                </a:lnTo>
                <a:lnTo>
                  <a:pt x="60190" y="46380"/>
                </a:lnTo>
                <a:lnTo>
                  <a:pt x="60160" y="46350"/>
                </a:lnTo>
                <a:lnTo>
                  <a:pt x="60150" y="46350"/>
                </a:lnTo>
                <a:lnTo>
                  <a:pt x="60140" y="46340"/>
                </a:lnTo>
                <a:lnTo>
                  <a:pt x="60140" y="46330"/>
                </a:lnTo>
                <a:lnTo>
                  <a:pt x="60140" y="46320"/>
                </a:lnTo>
                <a:lnTo>
                  <a:pt x="60130" y="46290"/>
                </a:lnTo>
                <a:lnTo>
                  <a:pt x="60120" y="46270"/>
                </a:lnTo>
                <a:lnTo>
                  <a:pt x="60110" y="46240"/>
                </a:lnTo>
                <a:lnTo>
                  <a:pt x="60090" y="46180"/>
                </a:lnTo>
                <a:lnTo>
                  <a:pt x="60100" y="46160"/>
                </a:lnTo>
                <a:lnTo>
                  <a:pt x="60100" y="46150"/>
                </a:lnTo>
                <a:lnTo>
                  <a:pt x="60100" y="46140"/>
                </a:lnTo>
                <a:lnTo>
                  <a:pt x="60100" y="46130"/>
                </a:lnTo>
                <a:lnTo>
                  <a:pt x="60100" y="46110"/>
                </a:lnTo>
                <a:lnTo>
                  <a:pt x="60100" y="46080"/>
                </a:lnTo>
                <a:lnTo>
                  <a:pt x="60090" y="46050"/>
                </a:lnTo>
                <a:lnTo>
                  <a:pt x="60070" y="46030"/>
                </a:lnTo>
                <a:lnTo>
                  <a:pt x="60070" y="46010"/>
                </a:lnTo>
                <a:lnTo>
                  <a:pt x="60060" y="45990"/>
                </a:lnTo>
                <a:lnTo>
                  <a:pt x="60060" y="45980"/>
                </a:lnTo>
                <a:lnTo>
                  <a:pt x="60060" y="45950"/>
                </a:lnTo>
                <a:lnTo>
                  <a:pt x="60060" y="45930"/>
                </a:lnTo>
                <a:lnTo>
                  <a:pt x="60060" y="45880"/>
                </a:lnTo>
                <a:lnTo>
                  <a:pt x="60060" y="45780"/>
                </a:lnTo>
                <a:lnTo>
                  <a:pt x="59980" y="45740"/>
                </a:lnTo>
                <a:lnTo>
                  <a:pt x="59930" y="45700"/>
                </a:lnTo>
                <a:lnTo>
                  <a:pt x="59940" y="45680"/>
                </a:lnTo>
                <a:lnTo>
                  <a:pt x="59950" y="45680"/>
                </a:lnTo>
                <a:lnTo>
                  <a:pt x="59950" y="45690"/>
                </a:lnTo>
                <a:lnTo>
                  <a:pt x="59960" y="45690"/>
                </a:lnTo>
                <a:lnTo>
                  <a:pt x="59970" y="45690"/>
                </a:lnTo>
                <a:lnTo>
                  <a:pt x="59980" y="45700"/>
                </a:lnTo>
                <a:lnTo>
                  <a:pt x="59990" y="45700"/>
                </a:lnTo>
                <a:lnTo>
                  <a:pt x="60000" y="45700"/>
                </a:lnTo>
                <a:lnTo>
                  <a:pt x="60010" y="45700"/>
                </a:lnTo>
                <a:lnTo>
                  <a:pt x="60020" y="45700"/>
                </a:lnTo>
                <a:lnTo>
                  <a:pt x="60030" y="45690"/>
                </a:lnTo>
                <a:lnTo>
                  <a:pt x="60040" y="45690"/>
                </a:lnTo>
                <a:lnTo>
                  <a:pt x="60040" y="45680"/>
                </a:lnTo>
                <a:lnTo>
                  <a:pt x="60040" y="45670"/>
                </a:lnTo>
                <a:lnTo>
                  <a:pt x="60040" y="45650"/>
                </a:lnTo>
                <a:lnTo>
                  <a:pt x="60030" y="45640"/>
                </a:lnTo>
                <a:lnTo>
                  <a:pt x="60020" y="45630"/>
                </a:lnTo>
                <a:lnTo>
                  <a:pt x="60020" y="45620"/>
                </a:lnTo>
                <a:lnTo>
                  <a:pt x="60010" y="45620"/>
                </a:lnTo>
                <a:lnTo>
                  <a:pt x="60010" y="45610"/>
                </a:lnTo>
                <a:lnTo>
                  <a:pt x="60020" y="45610"/>
                </a:lnTo>
                <a:lnTo>
                  <a:pt x="60020" y="45600"/>
                </a:lnTo>
                <a:lnTo>
                  <a:pt x="60030" y="45600"/>
                </a:lnTo>
                <a:lnTo>
                  <a:pt x="60040" y="45590"/>
                </a:lnTo>
                <a:lnTo>
                  <a:pt x="60050" y="45590"/>
                </a:lnTo>
                <a:lnTo>
                  <a:pt x="60060" y="45590"/>
                </a:lnTo>
                <a:lnTo>
                  <a:pt x="60070" y="45580"/>
                </a:lnTo>
                <a:lnTo>
                  <a:pt x="60080" y="45580"/>
                </a:lnTo>
                <a:lnTo>
                  <a:pt x="60080" y="45570"/>
                </a:lnTo>
                <a:lnTo>
                  <a:pt x="60090" y="45560"/>
                </a:lnTo>
                <a:lnTo>
                  <a:pt x="60090" y="45550"/>
                </a:lnTo>
                <a:lnTo>
                  <a:pt x="60080" y="45550"/>
                </a:lnTo>
                <a:lnTo>
                  <a:pt x="60090" y="45550"/>
                </a:lnTo>
                <a:lnTo>
                  <a:pt x="60090" y="45540"/>
                </a:lnTo>
                <a:lnTo>
                  <a:pt x="60080" y="45540"/>
                </a:lnTo>
                <a:lnTo>
                  <a:pt x="60080" y="45530"/>
                </a:lnTo>
                <a:lnTo>
                  <a:pt x="60070" y="45530"/>
                </a:lnTo>
                <a:lnTo>
                  <a:pt x="60070" y="45520"/>
                </a:lnTo>
                <a:lnTo>
                  <a:pt x="60070" y="45510"/>
                </a:lnTo>
                <a:lnTo>
                  <a:pt x="60070" y="45500"/>
                </a:lnTo>
                <a:lnTo>
                  <a:pt x="60060" y="45500"/>
                </a:lnTo>
                <a:lnTo>
                  <a:pt x="60060" y="45490"/>
                </a:lnTo>
                <a:lnTo>
                  <a:pt x="60060" y="45480"/>
                </a:lnTo>
                <a:lnTo>
                  <a:pt x="60060" y="45470"/>
                </a:lnTo>
                <a:lnTo>
                  <a:pt x="60070" y="45470"/>
                </a:lnTo>
                <a:lnTo>
                  <a:pt x="60080" y="45470"/>
                </a:lnTo>
                <a:lnTo>
                  <a:pt x="60090" y="45470"/>
                </a:lnTo>
                <a:lnTo>
                  <a:pt x="60100" y="45470"/>
                </a:lnTo>
                <a:lnTo>
                  <a:pt x="60100" y="45460"/>
                </a:lnTo>
                <a:lnTo>
                  <a:pt x="60110" y="45450"/>
                </a:lnTo>
                <a:lnTo>
                  <a:pt x="60120" y="45450"/>
                </a:lnTo>
                <a:lnTo>
                  <a:pt x="60130" y="45450"/>
                </a:lnTo>
                <a:lnTo>
                  <a:pt x="60140" y="45440"/>
                </a:lnTo>
                <a:lnTo>
                  <a:pt x="60150" y="45440"/>
                </a:lnTo>
                <a:lnTo>
                  <a:pt x="60170" y="45450"/>
                </a:lnTo>
                <a:lnTo>
                  <a:pt x="60180" y="45450"/>
                </a:lnTo>
                <a:lnTo>
                  <a:pt x="60190" y="45450"/>
                </a:lnTo>
                <a:lnTo>
                  <a:pt x="60200" y="45450"/>
                </a:lnTo>
                <a:lnTo>
                  <a:pt x="60210" y="45440"/>
                </a:lnTo>
                <a:lnTo>
                  <a:pt x="60210" y="45430"/>
                </a:lnTo>
                <a:lnTo>
                  <a:pt x="60210" y="45410"/>
                </a:lnTo>
                <a:lnTo>
                  <a:pt x="60220" y="45400"/>
                </a:lnTo>
                <a:lnTo>
                  <a:pt x="60200" y="45340"/>
                </a:lnTo>
                <a:lnTo>
                  <a:pt x="60190" y="45300"/>
                </a:lnTo>
                <a:lnTo>
                  <a:pt x="60190" y="45280"/>
                </a:lnTo>
                <a:lnTo>
                  <a:pt x="60180" y="45240"/>
                </a:lnTo>
                <a:lnTo>
                  <a:pt x="60180" y="45220"/>
                </a:lnTo>
                <a:lnTo>
                  <a:pt x="60170" y="45210"/>
                </a:lnTo>
                <a:lnTo>
                  <a:pt x="60170" y="45200"/>
                </a:lnTo>
                <a:lnTo>
                  <a:pt x="60170" y="45190"/>
                </a:lnTo>
                <a:lnTo>
                  <a:pt x="60170" y="45170"/>
                </a:lnTo>
                <a:lnTo>
                  <a:pt x="60170" y="45150"/>
                </a:lnTo>
                <a:lnTo>
                  <a:pt x="60170" y="45080"/>
                </a:lnTo>
                <a:lnTo>
                  <a:pt x="60180" y="45050"/>
                </a:lnTo>
                <a:lnTo>
                  <a:pt x="60100" y="45020"/>
                </a:lnTo>
                <a:lnTo>
                  <a:pt x="60090" y="45020"/>
                </a:lnTo>
                <a:lnTo>
                  <a:pt x="60070" y="45010"/>
                </a:lnTo>
                <a:lnTo>
                  <a:pt x="60060" y="45010"/>
                </a:lnTo>
                <a:lnTo>
                  <a:pt x="60040" y="45010"/>
                </a:lnTo>
                <a:lnTo>
                  <a:pt x="60000" y="44930"/>
                </a:lnTo>
                <a:lnTo>
                  <a:pt x="59970" y="44890"/>
                </a:lnTo>
                <a:lnTo>
                  <a:pt x="59970" y="44880"/>
                </a:lnTo>
                <a:lnTo>
                  <a:pt x="59950" y="44850"/>
                </a:lnTo>
                <a:lnTo>
                  <a:pt x="59940" y="44830"/>
                </a:lnTo>
                <a:lnTo>
                  <a:pt x="59940" y="44790"/>
                </a:lnTo>
                <a:lnTo>
                  <a:pt x="59930" y="44750"/>
                </a:lnTo>
                <a:lnTo>
                  <a:pt x="59920" y="44700"/>
                </a:lnTo>
                <a:lnTo>
                  <a:pt x="59920" y="44660"/>
                </a:lnTo>
                <a:lnTo>
                  <a:pt x="59890" y="44660"/>
                </a:lnTo>
                <a:lnTo>
                  <a:pt x="59840" y="44660"/>
                </a:lnTo>
                <a:lnTo>
                  <a:pt x="59830" y="44660"/>
                </a:lnTo>
                <a:lnTo>
                  <a:pt x="59800" y="44660"/>
                </a:lnTo>
                <a:lnTo>
                  <a:pt x="59770" y="44660"/>
                </a:lnTo>
                <a:lnTo>
                  <a:pt x="59710" y="44690"/>
                </a:lnTo>
                <a:lnTo>
                  <a:pt x="59700" y="44700"/>
                </a:lnTo>
                <a:lnTo>
                  <a:pt x="59680" y="44720"/>
                </a:lnTo>
                <a:lnTo>
                  <a:pt x="59640" y="44750"/>
                </a:lnTo>
                <a:lnTo>
                  <a:pt x="59630" y="44720"/>
                </a:lnTo>
                <a:lnTo>
                  <a:pt x="59620" y="44710"/>
                </a:lnTo>
                <a:lnTo>
                  <a:pt x="59610" y="44690"/>
                </a:lnTo>
                <a:lnTo>
                  <a:pt x="59590" y="44660"/>
                </a:lnTo>
                <a:lnTo>
                  <a:pt x="59590" y="44650"/>
                </a:lnTo>
                <a:lnTo>
                  <a:pt x="59580" y="44650"/>
                </a:lnTo>
                <a:lnTo>
                  <a:pt x="59580" y="44640"/>
                </a:lnTo>
                <a:lnTo>
                  <a:pt x="59560" y="44610"/>
                </a:lnTo>
                <a:lnTo>
                  <a:pt x="59540" y="44580"/>
                </a:lnTo>
                <a:lnTo>
                  <a:pt x="59530" y="44570"/>
                </a:lnTo>
                <a:lnTo>
                  <a:pt x="59530" y="44550"/>
                </a:lnTo>
                <a:lnTo>
                  <a:pt x="59520" y="44540"/>
                </a:lnTo>
                <a:lnTo>
                  <a:pt x="59510" y="44540"/>
                </a:lnTo>
                <a:lnTo>
                  <a:pt x="59510" y="44520"/>
                </a:lnTo>
                <a:lnTo>
                  <a:pt x="59500" y="44510"/>
                </a:lnTo>
                <a:lnTo>
                  <a:pt x="59480" y="44480"/>
                </a:lnTo>
                <a:lnTo>
                  <a:pt x="59460" y="44460"/>
                </a:lnTo>
                <a:lnTo>
                  <a:pt x="59460" y="44440"/>
                </a:lnTo>
                <a:lnTo>
                  <a:pt x="59450" y="44430"/>
                </a:lnTo>
                <a:lnTo>
                  <a:pt x="59440" y="44420"/>
                </a:lnTo>
                <a:lnTo>
                  <a:pt x="59430" y="44410"/>
                </a:lnTo>
                <a:lnTo>
                  <a:pt x="59420" y="44380"/>
                </a:lnTo>
                <a:lnTo>
                  <a:pt x="59400" y="44360"/>
                </a:lnTo>
                <a:lnTo>
                  <a:pt x="59390" y="44370"/>
                </a:lnTo>
                <a:lnTo>
                  <a:pt x="59380" y="44380"/>
                </a:lnTo>
                <a:lnTo>
                  <a:pt x="59370" y="44380"/>
                </a:lnTo>
                <a:lnTo>
                  <a:pt x="59360" y="44380"/>
                </a:lnTo>
                <a:lnTo>
                  <a:pt x="59350" y="44380"/>
                </a:lnTo>
                <a:lnTo>
                  <a:pt x="59350" y="44390"/>
                </a:lnTo>
                <a:lnTo>
                  <a:pt x="59330" y="44390"/>
                </a:lnTo>
                <a:lnTo>
                  <a:pt x="59330" y="44380"/>
                </a:lnTo>
                <a:lnTo>
                  <a:pt x="59330" y="44370"/>
                </a:lnTo>
                <a:lnTo>
                  <a:pt x="59330" y="44360"/>
                </a:lnTo>
                <a:lnTo>
                  <a:pt x="59330" y="44350"/>
                </a:lnTo>
                <a:lnTo>
                  <a:pt x="59330" y="44340"/>
                </a:lnTo>
                <a:lnTo>
                  <a:pt x="59340" y="44330"/>
                </a:lnTo>
                <a:lnTo>
                  <a:pt x="59340" y="44320"/>
                </a:lnTo>
                <a:lnTo>
                  <a:pt x="59340" y="44310"/>
                </a:lnTo>
                <a:lnTo>
                  <a:pt x="59340" y="44300"/>
                </a:lnTo>
                <a:lnTo>
                  <a:pt x="59350" y="44290"/>
                </a:lnTo>
                <a:lnTo>
                  <a:pt x="59360" y="44280"/>
                </a:lnTo>
                <a:lnTo>
                  <a:pt x="59370" y="44280"/>
                </a:lnTo>
                <a:lnTo>
                  <a:pt x="59380" y="44280"/>
                </a:lnTo>
                <a:lnTo>
                  <a:pt x="59400" y="44280"/>
                </a:lnTo>
                <a:lnTo>
                  <a:pt x="59400" y="44270"/>
                </a:lnTo>
                <a:lnTo>
                  <a:pt x="59410" y="44230"/>
                </a:lnTo>
                <a:lnTo>
                  <a:pt x="59350" y="44240"/>
                </a:lnTo>
                <a:lnTo>
                  <a:pt x="59350" y="44230"/>
                </a:lnTo>
                <a:lnTo>
                  <a:pt x="59340" y="44220"/>
                </a:lnTo>
                <a:lnTo>
                  <a:pt x="59340" y="44210"/>
                </a:lnTo>
                <a:lnTo>
                  <a:pt x="59330" y="44180"/>
                </a:lnTo>
                <a:lnTo>
                  <a:pt x="59330" y="44160"/>
                </a:lnTo>
                <a:lnTo>
                  <a:pt x="59310" y="44160"/>
                </a:lnTo>
                <a:lnTo>
                  <a:pt x="59280" y="44150"/>
                </a:lnTo>
                <a:lnTo>
                  <a:pt x="59230" y="44150"/>
                </a:lnTo>
                <a:lnTo>
                  <a:pt x="59200" y="44140"/>
                </a:lnTo>
                <a:lnTo>
                  <a:pt x="59180" y="44140"/>
                </a:lnTo>
                <a:lnTo>
                  <a:pt x="59170" y="44140"/>
                </a:lnTo>
                <a:lnTo>
                  <a:pt x="59170" y="44120"/>
                </a:lnTo>
                <a:lnTo>
                  <a:pt x="59180" y="44100"/>
                </a:lnTo>
                <a:lnTo>
                  <a:pt x="59180" y="44090"/>
                </a:lnTo>
                <a:lnTo>
                  <a:pt x="59140" y="44090"/>
                </a:lnTo>
                <a:lnTo>
                  <a:pt x="59090" y="44100"/>
                </a:lnTo>
                <a:lnTo>
                  <a:pt x="59050" y="44100"/>
                </a:lnTo>
                <a:lnTo>
                  <a:pt x="59050" y="44080"/>
                </a:lnTo>
                <a:lnTo>
                  <a:pt x="59040" y="44060"/>
                </a:lnTo>
                <a:lnTo>
                  <a:pt x="59040" y="44050"/>
                </a:lnTo>
                <a:lnTo>
                  <a:pt x="59050" y="43990"/>
                </a:lnTo>
                <a:lnTo>
                  <a:pt x="59020" y="43970"/>
                </a:lnTo>
                <a:lnTo>
                  <a:pt x="59010" y="43960"/>
                </a:lnTo>
                <a:lnTo>
                  <a:pt x="58980" y="43960"/>
                </a:lnTo>
                <a:lnTo>
                  <a:pt x="58960" y="43970"/>
                </a:lnTo>
                <a:lnTo>
                  <a:pt x="58950" y="43930"/>
                </a:lnTo>
                <a:lnTo>
                  <a:pt x="58960" y="43900"/>
                </a:lnTo>
                <a:lnTo>
                  <a:pt x="58970" y="43900"/>
                </a:lnTo>
                <a:lnTo>
                  <a:pt x="58970" y="43880"/>
                </a:lnTo>
                <a:lnTo>
                  <a:pt x="58980" y="43870"/>
                </a:lnTo>
                <a:lnTo>
                  <a:pt x="58990" y="43840"/>
                </a:lnTo>
                <a:lnTo>
                  <a:pt x="59000" y="43820"/>
                </a:lnTo>
                <a:lnTo>
                  <a:pt x="59010" y="43800"/>
                </a:lnTo>
                <a:lnTo>
                  <a:pt x="59030" y="43770"/>
                </a:lnTo>
                <a:lnTo>
                  <a:pt x="59040" y="43740"/>
                </a:lnTo>
                <a:lnTo>
                  <a:pt x="59050" y="43710"/>
                </a:lnTo>
                <a:lnTo>
                  <a:pt x="59060" y="43700"/>
                </a:lnTo>
                <a:lnTo>
                  <a:pt x="59060" y="43680"/>
                </a:lnTo>
                <a:lnTo>
                  <a:pt x="59070" y="43660"/>
                </a:lnTo>
                <a:lnTo>
                  <a:pt x="59080" y="43640"/>
                </a:lnTo>
                <a:lnTo>
                  <a:pt x="59100" y="43600"/>
                </a:lnTo>
                <a:lnTo>
                  <a:pt x="59130" y="43550"/>
                </a:lnTo>
                <a:lnTo>
                  <a:pt x="59130" y="43530"/>
                </a:lnTo>
                <a:lnTo>
                  <a:pt x="59130" y="43500"/>
                </a:lnTo>
                <a:lnTo>
                  <a:pt x="59120" y="43470"/>
                </a:lnTo>
                <a:lnTo>
                  <a:pt x="59120" y="43440"/>
                </a:lnTo>
                <a:lnTo>
                  <a:pt x="59120" y="43410"/>
                </a:lnTo>
                <a:lnTo>
                  <a:pt x="59140" y="43420"/>
                </a:lnTo>
                <a:lnTo>
                  <a:pt x="59150" y="43430"/>
                </a:lnTo>
                <a:lnTo>
                  <a:pt x="59160" y="43430"/>
                </a:lnTo>
                <a:lnTo>
                  <a:pt x="59180" y="43430"/>
                </a:lnTo>
                <a:lnTo>
                  <a:pt x="59200" y="43430"/>
                </a:lnTo>
                <a:lnTo>
                  <a:pt x="59230" y="43430"/>
                </a:lnTo>
                <a:lnTo>
                  <a:pt x="59240" y="43430"/>
                </a:lnTo>
                <a:lnTo>
                  <a:pt x="59240" y="43420"/>
                </a:lnTo>
                <a:lnTo>
                  <a:pt x="59270" y="43420"/>
                </a:lnTo>
                <a:lnTo>
                  <a:pt x="59310" y="43410"/>
                </a:lnTo>
                <a:lnTo>
                  <a:pt x="59320" y="43400"/>
                </a:lnTo>
                <a:lnTo>
                  <a:pt x="59350" y="43400"/>
                </a:lnTo>
                <a:lnTo>
                  <a:pt x="59410" y="43380"/>
                </a:lnTo>
                <a:lnTo>
                  <a:pt x="59440" y="43370"/>
                </a:lnTo>
                <a:lnTo>
                  <a:pt x="59450" y="43370"/>
                </a:lnTo>
                <a:lnTo>
                  <a:pt x="59460" y="43370"/>
                </a:lnTo>
                <a:lnTo>
                  <a:pt x="59450" y="43340"/>
                </a:lnTo>
                <a:lnTo>
                  <a:pt x="59520" y="43330"/>
                </a:lnTo>
                <a:lnTo>
                  <a:pt x="59560" y="43320"/>
                </a:lnTo>
                <a:lnTo>
                  <a:pt x="59600" y="43320"/>
                </a:lnTo>
                <a:lnTo>
                  <a:pt x="59610" y="43320"/>
                </a:lnTo>
                <a:lnTo>
                  <a:pt x="59630" y="43320"/>
                </a:lnTo>
                <a:lnTo>
                  <a:pt x="59670" y="43310"/>
                </a:lnTo>
                <a:lnTo>
                  <a:pt x="59710" y="43310"/>
                </a:lnTo>
                <a:lnTo>
                  <a:pt x="59730" y="43300"/>
                </a:lnTo>
                <a:lnTo>
                  <a:pt x="59740" y="43300"/>
                </a:lnTo>
                <a:lnTo>
                  <a:pt x="59760" y="43300"/>
                </a:lnTo>
                <a:lnTo>
                  <a:pt x="59780" y="43300"/>
                </a:lnTo>
                <a:lnTo>
                  <a:pt x="59780" y="43270"/>
                </a:lnTo>
                <a:lnTo>
                  <a:pt x="59770" y="43250"/>
                </a:lnTo>
                <a:lnTo>
                  <a:pt x="59770" y="43230"/>
                </a:lnTo>
                <a:lnTo>
                  <a:pt x="59770" y="43210"/>
                </a:lnTo>
                <a:lnTo>
                  <a:pt x="59770" y="43200"/>
                </a:lnTo>
                <a:lnTo>
                  <a:pt x="59760" y="43150"/>
                </a:lnTo>
                <a:lnTo>
                  <a:pt x="59750" y="43090"/>
                </a:lnTo>
                <a:lnTo>
                  <a:pt x="59750" y="43050"/>
                </a:lnTo>
                <a:lnTo>
                  <a:pt x="59740" y="43010"/>
                </a:lnTo>
                <a:lnTo>
                  <a:pt x="59740" y="43000"/>
                </a:lnTo>
                <a:lnTo>
                  <a:pt x="59730" y="43000"/>
                </a:lnTo>
                <a:lnTo>
                  <a:pt x="59720" y="42990"/>
                </a:lnTo>
                <a:lnTo>
                  <a:pt x="59710" y="42990"/>
                </a:lnTo>
                <a:lnTo>
                  <a:pt x="59700" y="42980"/>
                </a:lnTo>
                <a:lnTo>
                  <a:pt x="59680" y="42970"/>
                </a:lnTo>
                <a:lnTo>
                  <a:pt x="59670" y="42970"/>
                </a:lnTo>
                <a:lnTo>
                  <a:pt x="59660" y="42960"/>
                </a:lnTo>
                <a:lnTo>
                  <a:pt x="59650" y="42950"/>
                </a:lnTo>
                <a:lnTo>
                  <a:pt x="59650" y="42940"/>
                </a:lnTo>
                <a:lnTo>
                  <a:pt x="59640" y="42930"/>
                </a:lnTo>
                <a:lnTo>
                  <a:pt x="59640" y="42920"/>
                </a:lnTo>
                <a:lnTo>
                  <a:pt x="59630" y="42920"/>
                </a:lnTo>
                <a:lnTo>
                  <a:pt x="59630" y="42910"/>
                </a:lnTo>
                <a:lnTo>
                  <a:pt x="59620" y="42910"/>
                </a:lnTo>
                <a:lnTo>
                  <a:pt x="59610" y="42910"/>
                </a:lnTo>
                <a:lnTo>
                  <a:pt x="59600" y="42910"/>
                </a:lnTo>
                <a:lnTo>
                  <a:pt x="59590" y="42910"/>
                </a:lnTo>
                <a:lnTo>
                  <a:pt x="59580" y="42910"/>
                </a:lnTo>
                <a:lnTo>
                  <a:pt x="59570" y="42900"/>
                </a:lnTo>
                <a:lnTo>
                  <a:pt x="59560" y="42900"/>
                </a:lnTo>
                <a:lnTo>
                  <a:pt x="59550" y="42900"/>
                </a:lnTo>
                <a:lnTo>
                  <a:pt x="59540" y="42900"/>
                </a:lnTo>
                <a:lnTo>
                  <a:pt x="59540" y="42890"/>
                </a:lnTo>
                <a:lnTo>
                  <a:pt x="59550" y="42950"/>
                </a:lnTo>
                <a:lnTo>
                  <a:pt x="59560" y="42980"/>
                </a:lnTo>
                <a:lnTo>
                  <a:pt x="59560" y="43000"/>
                </a:lnTo>
                <a:lnTo>
                  <a:pt x="59560" y="43020"/>
                </a:lnTo>
                <a:lnTo>
                  <a:pt x="59530" y="43030"/>
                </a:lnTo>
                <a:lnTo>
                  <a:pt x="59500" y="43030"/>
                </a:lnTo>
                <a:lnTo>
                  <a:pt x="59490" y="43030"/>
                </a:lnTo>
                <a:lnTo>
                  <a:pt x="59460" y="43030"/>
                </a:lnTo>
                <a:lnTo>
                  <a:pt x="59440" y="43040"/>
                </a:lnTo>
                <a:lnTo>
                  <a:pt x="59420" y="43040"/>
                </a:lnTo>
                <a:lnTo>
                  <a:pt x="59410" y="43040"/>
                </a:lnTo>
                <a:lnTo>
                  <a:pt x="59380" y="43030"/>
                </a:lnTo>
                <a:lnTo>
                  <a:pt x="59360" y="43030"/>
                </a:lnTo>
                <a:lnTo>
                  <a:pt x="59330" y="43040"/>
                </a:lnTo>
                <a:lnTo>
                  <a:pt x="59310" y="43030"/>
                </a:lnTo>
                <a:lnTo>
                  <a:pt x="59320" y="43020"/>
                </a:lnTo>
                <a:lnTo>
                  <a:pt x="59310" y="43010"/>
                </a:lnTo>
                <a:lnTo>
                  <a:pt x="59300" y="43010"/>
                </a:lnTo>
                <a:lnTo>
                  <a:pt x="59270" y="43000"/>
                </a:lnTo>
                <a:lnTo>
                  <a:pt x="59240" y="42990"/>
                </a:lnTo>
                <a:lnTo>
                  <a:pt x="59210" y="43000"/>
                </a:lnTo>
                <a:lnTo>
                  <a:pt x="59180" y="43020"/>
                </a:lnTo>
                <a:lnTo>
                  <a:pt x="59170" y="43020"/>
                </a:lnTo>
                <a:lnTo>
                  <a:pt x="59170" y="43030"/>
                </a:lnTo>
                <a:lnTo>
                  <a:pt x="59160" y="43030"/>
                </a:lnTo>
                <a:lnTo>
                  <a:pt x="59140" y="43050"/>
                </a:lnTo>
                <a:lnTo>
                  <a:pt x="59130" y="43070"/>
                </a:lnTo>
                <a:lnTo>
                  <a:pt x="59110" y="43080"/>
                </a:lnTo>
                <a:lnTo>
                  <a:pt x="59090" y="43080"/>
                </a:lnTo>
                <a:lnTo>
                  <a:pt x="59070" y="43080"/>
                </a:lnTo>
                <a:lnTo>
                  <a:pt x="59030" y="43080"/>
                </a:lnTo>
                <a:lnTo>
                  <a:pt x="59000" y="43080"/>
                </a:lnTo>
                <a:lnTo>
                  <a:pt x="58990" y="43080"/>
                </a:lnTo>
                <a:lnTo>
                  <a:pt x="58980" y="43080"/>
                </a:lnTo>
                <a:lnTo>
                  <a:pt x="58960" y="43080"/>
                </a:lnTo>
                <a:lnTo>
                  <a:pt x="58920" y="43070"/>
                </a:lnTo>
                <a:lnTo>
                  <a:pt x="58840" y="43100"/>
                </a:lnTo>
                <a:lnTo>
                  <a:pt x="58830" y="43110"/>
                </a:lnTo>
                <a:lnTo>
                  <a:pt x="58810" y="43080"/>
                </a:lnTo>
                <a:lnTo>
                  <a:pt x="58790" y="43040"/>
                </a:lnTo>
                <a:lnTo>
                  <a:pt x="58780" y="43020"/>
                </a:lnTo>
                <a:lnTo>
                  <a:pt x="58830" y="43000"/>
                </a:lnTo>
                <a:lnTo>
                  <a:pt x="58830" y="42970"/>
                </a:lnTo>
                <a:lnTo>
                  <a:pt x="58900" y="42960"/>
                </a:lnTo>
                <a:lnTo>
                  <a:pt x="58900" y="42920"/>
                </a:lnTo>
                <a:lnTo>
                  <a:pt x="58890" y="42860"/>
                </a:lnTo>
                <a:lnTo>
                  <a:pt x="58890" y="42850"/>
                </a:lnTo>
                <a:lnTo>
                  <a:pt x="58890" y="42840"/>
                </a:lnTo>
                <a:lnTo>
                  <a:pt x="58910" y="42840"/>
                </a:lnTo>
                <a:lnTo>
                  <a:pt x="58990" y="42830"/>
                </a:lnTo>
                <a:lnTo>
                  <a:pt x="58990" y="42810"/>
                </a:lnTo>
                <a:lnTo>
                  <a:pt x="58960" y="42740"/>
                </a:lnTo>
                <a:lnTo>
                  <a:pt x="58930" y="42660"/>
                </a:lnTo>
                <a:lnTo>
                  <a:pt x="58890" y="42590"/>
                </a:lnTo>
                <a:lnTo>
                  <a:pt x="58860" y="42510"/>
                </a:lnTo>
                <a:lnTo>
                  <a:pt x="58860" y="42490"/>
                </a:lnTo>
                <a:lnTo>
                  <a:pt x="58850" y="42410"/>
                </a:lnTo>
                <a:lnTo>
                  <a:pt x="58830" y="42330"/>
                </a:lnTo>
                <a:lnTo>
                  <a:pt x="58840" y="42320"/>
                </a:lnTo>
                <a:lnTo>
                  <a:pt x="58840" y="42310"/>
                </a:lnTo>
                <a:lnTo>
                  <a:pt x="58840" y="42300"/>
                </a:lnTo>
                <a:lnTo>
                  <a:pt x="58840" y="42290"/>
                </a:lnTo>
                <a:lnTo>
                  <a:pt x="58840" y="42280"/>
                </a:lnTo>
                <a:lnTo>
                  <a:pt x="58850" y="42270"/>
                </a:lnTo>
                <a:lnTo>
                  <a:pt x="58850" y="42250"/>
                </a:lnTo>
                <a:lnTo>
                  <a:pt x="58860" y="42240"/>
                </a:lnTo>
                <a:lnTo>
                  <a:pt x="58860" y="42230"/>
                </a:lnTo>
                <a:lnTo>
                  <a:pt x="58870" y="42220"/>
                </a:lnTo>
                <a:lnTo>
                  <a:pt x="58900" y="42140"/>
                </a:lnTo>
                <a:lnTo>
                  <a:pt x="58900" y="42070"/>
                </a:lnTo>
                <a:lnTo>
                  <a:pt x="58860" y="42060"/>
                </a:lnTo>
                <a:lnTo>
                  <a:pt x="58850" y="41980"/>
                </a:lnTo>
                <a:lnTo>
                  <a:pt x="58870" y="41960"/>
                </a:lnTo>
                <a:lnTo>
                  <a:pt x="58870" y="41950"/>
                </a:lnTo>
                <a:lnTo>
                  <a:pt x="58870" y="41940"/>
                </a:lnTo>
                <a:lnTo>
                  <a:pt x="58880" y="41930"/>
                </a:lnTo>
                <a:lnTo>
                  <a:pt x="58880" y="41920"/>
                </a:lnTo>
                <a:lnTo>
                  <a:pt x="58890" y="41920"/>
                </a:lnTo>
                <a:lnTo>
                  <a:pt x="58890" y="41910"/>
                </a:lnTo>
                <a:lnTo>
                  <a:pt x="58900" y="41890"/>
                </a:lnTo>
                <a:lnTo>
                  <a:pt x="58910" y="41880"/>
                </a:lnTo>
                <a:lnTo>
                  <a:pt x="58920" y="41870"/>
                </a:lnTo>
                <a:lnTo>
                  <a:pt x="58920" y="41860"/>
                </a:lnTo>
                <a:lnTo>
                  <a:pt x="58920" y="41850"/>
                </a:lnTo>
                <a:lnTo>
                  <a:pt x="58930" y="41850"/>
                </a:lnTo>
                <a:lnTo>
                  <a:pt x="58930" y="41840"/>
                </a:lnTo>
                <a:lnTo>
                  <a:pt x="58940" y="41830"/>
                </a:lnTo>
                <a:lnTo>
                  <a:pt x="58950" y="41820"/>
                </a:lnTo>
                <a:lnTo>
                  <a:pt x="58950" y="41810"/>
                </a:lnTo>
                <a:lnTo>
                  <a:pt x="58960" y="41810"/>
                </a:lnTo>
                <a:lnTo>
                  <a:pt x="58970" y="41810"/>
                </a:lnTo>
                <a:lnTo>
                  <a:pt x="58980" y="41800"/>
                </a:lnTo>
                <a:lnTo>
                  <a:pt x="58990" y="41800"/>
                </a:lnTo>
                <a:lnTo>
                  <a:pt x="58990" y="41790"/>
                </a:lnTo>
                <a:lnTo>
                  <a:pt x="59000" y="41780"/>
                </a:lnTo>
                <a:lnTo>
                  <a:pt x="59010" y="41770"/>
                </a:lnTo>
                <a:lnTo>
                  <a:pt x="59010" y="41760"/>
                </a:lnTo>
                <a:lnTo>
                  <a:pt x="59020" y="41750"/>
                </a:lnTo>
                <a:lnTo>
                  <a:pt x="59020" y="41740"/>
                </a:lnTo>
                <a:lnTo>
                  <a:pt x="59020" y="41730"/>
                </a:lnTo>
                <a:lnTo>
                  <a:pt x="59030" y="41730"/>
                </a:lnTo>
                <a:lnTo>
                  <a:pt x="59030" y="41720"/>
                </a:lnTo>
                <a:lnTo>
                  <a:pt x="59030" y="41710"/>
                </a:lnTo>
                <a:lnTo>
                  <a:pt x="59030" y="41700"/>
                </a:lnTo>
                <a:lnTo>
                  <a:pt x="59020" y="41690"/>
                </a:lnTo>
                <a:lnTo>
                  <a:pt x="59020" y="41680"/>
                </a:lnTo>
                <a:lnTo>
                  <a:pt x="59010" y="41670"/>
                </a:lnTo>
                <a:lnTo>
                  <a:pt x="59010" y="41660"/>
                </a:lnTo>
                <a:lnTo>
                  <a:pt x="59000" y="41660"/>
                </a:lnTo>
                <a:lnTo>
                  <a:pt x="59000" y="41650"/>
                </a:lnTo>
                <a:lnTo>
                  <a:pt x="58990" y="41650"/>
                </a:lnTo>
                <a:lnTo>
                  <a:pt x="58990" y="41640"/>
                </a:lnTo>
                <a:lnTo>
                  <a:pt x="58970" y="41620"/>
                </a:lnTo>
                <a:lnTo>
                  <a:pt x="58960" y="41590"/>
                </a:lnTo>
                <a:lnTo>
                  <a:pt x="58940" y="41560"/>
                </a:lnTo>
                <a:lnTo>
                  <a:pt x="58920" y="41530"/>
                </a:lnTo>
                <a:lnTo>
                  <a:pt x="58910" y="41490"/>
                </a:lnTo>
                <a:lnTo>
                  <a:pt x="58890" y="41460"/>
                </a:lnTo>
                <a:lnTo>
                  <a:pt x="58870" y="41440"/>
                </a:lnTo>
                <a:lnTo>
                  <a:pt x="58860" y="41410"/>
                </a:lnTo>
                <a:lnTo>
                  <a:pt x="58860" y="41400"/>
                </a:lnTo>
                <a:lnTo>
                  <a:pt x="58820" y="41330"/>
                </a:lnTo>
                <a:lnTo>
                  <a:pt x="58820" y="41280"/>
                </a:lnTo>
                <a:lnTo>
                  <a:pt x="58820" y="41200"/>
                </a:lnTo>
                <a:lnTo>
                  <a:pt x="58820" y="41130"/>
                </a:lnTo>
                <a:lnTo>
                  <a:pt x="58820" y="41040"/>
                </a:lnTo>
                <a:lnTo>
                  <a:pt x="58820" y="41030"/>
                </a:lnTo>
                <a:lnTo>
                  <a:pt x="58820" y="41020"/>
                </a:lnTo>
                <a:lnTo>
                  <a:pt x="58820" y="41030"/>
                </a:lnTo>
                <a:lnTo>
                  <a:pt x="58830" y="41030"/>
                </a:lnTo>
                <a:lnTo>
                  <a:pt x="58840" y="41030"/>
                </a:lnTo>
                <a:lnTo>
                  <a:pt x="58850" y="41030"/>
                </a:lnTo>
                <a:lnTo>
                  <a:pt x="58860" y="41030"/>
                </a:lnTo>
                <a:lnTo>
                  <a:pt x="58870" y="41020"/>
                </a:lnTo>
                <a:lnTo>
                  <a:pt x="58880" y="41020"/>
                </a:lnTo>
                <a:lnTo>
                  <a:pt x="58880" y="41010"/>
                </a:lnTo>
                <a:lnTo>
                  <a:pt x="58890" y="41010"/>
                </a:lnTo>
                <a:lnTo>
                  <a:pt x="58900" y="41010"/>
                </a:lnTo>
                <a:lnTo>
                  <a:pt x="58910" y="41010"/>
                </a:lnTo>
                <a:lnTo>
                  <a:pt x="58910" y="41020"/>
                </a:lnTo>
                <a:lnTo>
                  <a:pt x="58920" y="41020"/>
                </a:lnTo>
                <a:lnTo>
                  <a:pt x="58930" y="41020"/>
                </a:lnTo>
                <a:lnTo>
                  <a:pt x="58940" y="41010"/>
                </a:lnTo>
                <a:lnTo>
                  <a:pt x="58950" y="41010"/>
                </a:lnTo>
                <a:lnTo>
                  <a:pt x="58960" y="41010"/>
                </a:lnTo>
                <a:lnTo>
                  <a:pt x="58970" y="41010"/>
                </a:lnTo>
                <a:lnTo>
                  <a:pt x="58980" y="41010"/>
                </a:lnTo>
                <a:lnTo>
                  <a:pt x="58990" y="41010"/>
                </a:lnTo>
                <a:lnTo>
                  <a:pt x="59000" y="41010"/>
                </a:lnTo>
                <a:lnTo>
                  <a:pt x="59000" y="41020"/>
                </a:lnTo>
                <a:lnTo>
                  <a:pt x="59010" y="41020"/>
                </a:lnTo>
                <a:lnTo>
                  <a:pt x="59020" y="41010"/>
                </a:lnTo>
                <a:lnTo>
                  <a:pt x="59030" y="41010"/>
                </a:lnTo>
                <a:lnTo>
                  <a:pt x="59040" y="41010"/>
                </a:lnTo>
                <a:lnTo>
                  <a:pt x="59050" y="41010"/>
                </a:lnTo>
                <a:lnTo>
                  <a:pt x="59060" y="41010"/>
                </a:lnTo>
                <a:lnTo>
                  <a:pt x="59070" y="41010"/>
                </a:lnTo>
                <a:lnTo>
                  <a:pt x="59080" y="41010"/>
                </a:lnTo>
                <a:lnTo>
                  <a:pt x="59090" y="41010"/>
                </a:lnTo>
                <a:lnTo>
                  <a:pt x="59110" y="41010"/>
                </a:lnTo>
                <a:lnTo>
                  <a:pt x="59120" y="41010"/>
                </a:lnTo>
                <a:lnTo>
                  <a:pt x="59150" y="41000"/>
                </a:lnTo>
                <a:lnTo>
                  <a:pt x="59160" y="41000"/>
                </a:lnTo>
                <a:lnTo>
                  <a:pt x="59170" y="41000"/>
                </a:lnTo>
                <a:lnTo>
                  <a:pt x="59180" y="41000"/>
                </a:lnTo>
                <a:lnTo>
                  <a:pt x="59200" y="41000"/>
                </a:lnTo>
                <a:lnTo>
                  <a:pt x="59210" y="41000"/>
                </a:lnTo>
                <a:lnTo>
                  <a:pt x="59220" y="41000"/>
                </a:lnTo>
                <a:lnTo>
                  <a:pt x="59230" y="41000"/>
                </a:lnTo>
                <a:lnTo>
                  <a:pt x="59240" y="41000"/>
                </a:lnTo>
                <a:lnTo>
                  <a:pt x="59250" y="41000"/>
                </a:lnTo>
                <a:lnTo>
                  <a:pt x="59270" y="40990"/>
                </a:lnTo>
                <a:lnTo>
                  <a:pt x="59270" y="41000"/>
                </a:lnTo>
                <a:lnTo>
                  <a:pt x="59280" y="41000"/>
                </a:lnTo>
                <a:lnTo>
                  <a:pt x="59290" y="41010"/>
                </a:lnTo>
                <a:lnTo>
                  <a:pt x="59300" y="41010"/>
                </a:lnTo>
                <a:lnTo>
                  <a:pt x="59300" y="41020"/>
                </a:lnTo>
                <a:lnTo>
                  <a:pt x="59310" y="41020"/>
                </a:lnTo>
                <a:lnTo>
                  <a:pt x="59310" y="41030"/>
                </a:lnTo>
                <a:lnTo>
                  <a:pt x="59320" y="41030"/>
                </a:lnTo>
                <a:lnTo>
                  <a:pt x="59320" y="41040"/>
                </a:lnTo>
                <a:lnTo>
                  <a:pt x="59330" y="41040"/>
                </a:lnTo>
                <a:lnTo>
                  <a:pt x="59330" y="41050"/>
                </a:lnTo>
                <a:lnTo>
                  <a:pt x="59340" y="41050"/>
                </a:lnTo>
                <a:lnTo>
                  <a:pt x="59340" y="41060"/>
                </a:lnTo>
                <a:lnTo>
                  <a:pt x="59350" y="41060"/>
                </a:lnTo>
                <a:lnTo>
                  <a:pt x="59370" y="41070"/>
                </a:lnTo>
                <a:lnTo>
                  <a:pt x="59390" y="41070"/>
                </a:lnTo>
                <a:lnTo>
                  <a:pt x="59390" y="41080"/>
                </a:lnTo>
                <a:lnTo>
                  <a:pt x="59400" y="41080"/>
                </a:lnTo>
                <a:lnTo>
                  <a:pt x="59420" y="41090"/>
                </a:lnTo>
                <a:lnTo>
                  <a:pt x="59420" y="41100"/>
                </a:lnTo>
                <a:lnTo>
                  <a:pt x="59430" y="41100"/>
                </a:lnTo>
                <a:lnTo>
                  <a:pt x="59430" y="41110"/>
                </a:lnTo>
                <a:lnTo>
                  <a:pt x="59440" y="41110"/>
                </a:lnTo>
                <a:lnTo>
                  <a:pt x="59450" y="41120"/>
                </a:lnTo>
                <a:lnTo>
                  <a:pt x="59480" y="41120"/>
                </a:lnTo>
                <a:lnTo>
                  <a:pt x="59500" y="41120"/>
                </a:lnTo>
                <a:lnTo>
                  <a:pt x="59510" y="41120"/>
                </a:lnTo>
                <a:lnTo>
                  <a:pt x="59500" y="41120"/>
                </a:lnTo>
                <a:lnTo>
                  <a:pt x="59550" y="41120"/>
                </a:lnTo>
                <a:lnTo>
                  <a:pt x="59590" y="41130"/>
                </a:lnTo>
                <a:lnTo>
                  <a:pt x="59600" y="41130"/>
                </a:lnTo>
                <a:lnTo>
                  <a:pt x="59610" y="41140"/>
                </a:lnTo>
                <a:lnTo>
                  <a:pt x="59630" y="41150"/>
                </a:lnTo>
                <a:lnTo>
                  <a:pt x="59630" y="41140"/>
                </a:lnTo>
                <a:lnTo>
                  <a:pt x="59640" y="41140"/>
                </a:lnTo>
                <a:lnTo>
                  <a:pt x="59670" y="41150"/>
                </a:lnTo>
                <a:lnTo>
                  <a:pt x="59700" y="41150"/>
                </a:lnTo>
                <a:lnTo>
                  <a:pt x="59700" y="41170"/>
                </a:lnTo>
                <a:lnTo>
                  <a:pt x="59700" y="41200"/>
                </a:lnTo>
                <a:lnTo>
                  <a:pt x="59720" y="41210"/>
                </a:lnTo>
                <a:lnTo>
                  <a:pt x="59750" y="41220"/>
                </a:lnTo>
                <a:lnTo>
                  <a:pt x="59780" y="41240"/>
                </a:lnTo>
                <a:lnTo>
                  <a:pt x="59790" y="41240"/>
                </a:lnTo>
                <a:lnTo>
                  <a:pt x="59800" y="41250"/>
                </a:lnTo>
                <a:lnTo>
                  <a:pt x="59810" y="41250"/>
                </a:lnTo>
                <a:lnTo>
                  <a:pt x="59820" y="41250"/>
                </a:lnTo>
                <a:lnTo>
                  <a:pt x="59830" y="41260"/>
                </a:lnTo>
                <a:lnTo>
                  <a:pt x="59850" y="41260"/>
                </a:lnTo>
                <a:lnTo>
                  <a:pt x="59870" y="41260"/>
                </a:lnTo>
                <a:lnTo>
                  <a:pt x="59910" y="41260"/>
                </a:lnTo>
                <a:lnTo>
                  <a:pt x="59940" y="41260"/>
                </a:lnTo>
                <a:lnTo>
                  <a:pt x="59960" y="41260"/>
                </a:lnTo>
                <a:lnTo>
                  <a:pt x="59970" y="41270"/>
                </a:lnTo>
                <a:lnTo>
                  <a:pt x="59970" y="41280"/>
                </a:lnTo>
                <a:lnTo>
                  <a:pt x="59970" y="41290"/>
                </a:lnTo>
                <a:lnTo>
                  <a:pt x="59980" y="41290"/>
                </a:lnTo>
                <a:lnTo>
                  <a:pt x="59990" y="41300"/>
                </a:lnTo>
                <a:lnTo>
                  <a:pt x="60000" y="41310"/>
                </a:lnTo>
                <a:lnTo>
                  <a:pt x="60010" y="41320"/>
                </a:lnTo>
                <a:lnTo>
                  <a:pt x="60020" y="41330"/>
                </a:lnTo>
                <a:lnTo>
                  <a:pt x="60030" y="41330"/>
                </a:lnTo>
                <a:lnTo>
                  <a:pt x="60050" y="41330"/>
                </a:lnTo>
                <a:lnTo>
                  <a:pt x="60070" y="41330"/>
                </a:lnTo>
                <a:lnTo>
                  <a:pt x="60070" y="41340"/>
                </a:lnTo>
                <a:lnTo>
                  <a:pt x="60080" y="41350"/>
                </a:lnTo>
                <a:lnTo>
                  <a:pt x="60120" y="41340"/>
                </a:lnTo>
                <a:lnTo>
                  <a:pt x="60140" y="41340"/>
                </a:lnTo>
                <a:lnTo>
                  <a:pt x="60130" y="41310"/>
                </a:lnTo>
                <a:lnTo>
                  <a:pt x="60140" y="41300"/>
                </a:lnTo>
                <a:lnTo>
                  <a:pt x="60160" y="41300"/>
                </a:lnTo>
                <a:lnTo>
                  <a:pt x="60190" y="41290"/>
                </a:lnTo>
                <a:lnTo>
                  <a:pt x="60220" y="41290"/>
                </a:lnTo>
                <a:lnTo>
                  <a:pt x="60240" y="41290"/>
                </a:lnTo>
                <a:lnTo>
                  <a:pt x="60270" y="41270"/>
                </a:lnTo>
                <a:lnTo>
                  <a:pt x="60320" y="41270"/>
                </a:lnTo>
                <a:lnTo>
                  <a:pt x="60340" y="41260"/>
                </a:lnTo>
                <a:lnTo>
                  <a:pt x="60370" y="41260"/>
                </a:lnTo>
                <a:lnTo>
                  <a:pt x="60390" y="41280"/>
                </a:lnTo>
                <a:lnTo>
                  <a:pt x="60450" y="41270"/>
                </a:lnTo>
                <a:lnTo>
                  <a:pt x="60460" y="41270"/>
                </a:lnTo>
                <a:lnTo>
                  <a:pt x="60470" y="41250"/>
                </a:lnTo>
                <a:lnTo>
                  <a:pt x="60480" y="41240"/>
                </a:lnTo>
                <a:lnTo>
                  <a:pt x="60480" y="41230"/>
                </a:lnTo>
                <a:lnTo>
                  <a:pt x="60490" y="41220"/>
                </a:lnTo>
                <a:lnTo>
                  <a:pt x="60500" y="41210"/>
                </a:lnTo>
                <a:lnTo>
                  <a:pt x="60500" y="41200"/>
                </a:lnTo>
                <a:lnTo>
                  <a:pt x="60510" y="41200"/>
                </a:lnTo>
                <a:lnTo>
                  <a:pt x="60520" y="41190"/>
                </a:lnTo>
                <a:lnTo>
                  <a:pt x="60530" y="41190"/>
                </a:lnTo>
                <a:lnTo>
                  <a:pt x="60540" y="41190"/>
                </a:lnTo>
                <a:lnTo>
                  <a:pt x="60550" y="41180"/>
                </a:lnTo>
                <a:lnTo>
                  <a:pt x="60550" y="41170"/>
                </a:lnTo>
                <a:lnTo>
                  <a:pt x="60550" y="41160"/>
                </a:lnTo>
                <a:lnTo>
                  <a:pt x="60570" y="41150"/>
                </a:lnTo>
                <a:lnTo>
                  <a:pt x="60580" y="41150"/>
                </a:lnTo>
                <a:lnTo>
                  <a:pt x="60590" y="41150"/>
                </a:lnTo>
                <a:lnTo>
                  <a:pt x="60610" y="41140"/>
                </a:lnTo>
                <a:lnTo>
                  <a:pt x="60650" y="41140"/>
                </a:lnTo>
                <a:lnTo>
                  <a:pt x="60660" y="41140"/>
                </a:lnTo>
                <a:lnTo>
                  <a:pt x="60670" y="41140"/>
                </a:lnTo>
                <a:lnTo>
                  <a:pt x="60680" y="41150"/>
                </a:lnTo>
                <a:lnTo>
                  <a:pt x="60690" y="41150"/>
                </a:lnTo>
                <a:lnTo>
                  <a:pt x="60690" y="41160"/>
                </a:lnTo>
                <a:lnTo>
                  <a:pt x="60700" y="41160"/>
                </a:lnTo>
                <a:lnTo>
                  <a:pt x="60700" y="41170"/>
                </a:lnTo>
                <a:lnTo>
                  <a:pt x="60690" y="41180"/>
                </a:lnTo>
                <a:lnTo>
                  <a:pt x="60720" y="41180"/>
                </a:lnTo>
                <a:lnTo>
                  <a:pt x="60750" y="41190"/>
                </a:lnTo>
                <a:lnTo>
                  <a:pt x="60820" y="41160"/>
                </a:lnTo>
                <a:lnTo>
                  <a:pt x="60820" y="41150"/>
                </a:lnTo>
                <a:lnTo>
                  <a:pt x="60830" y="41150"/>
                </a:lnTo>
                <a:lnTo>
                  <a:pt x="60850" y="41140"/>
                </a:lnTo>
                <a:lnTo>
                  <a:pt x="60860" y="41150"/>
                </a:lnTo>
                <a:lnTo>
                  <a:pt x="60870" y="41150"/>
                </a:lnTo>
                <a:lnTo>
                  <a:pt x="60870" y="41160"/>
                </a:lnTo>
                <a:lnTo>
                  <a:pt x="60880" y="41160"/>
                </a:lnTo>
                <a:lnTo>
                  <a:pt x="60890" y="41170"/>
                </a:lnTo>
                <a:lnTo>
                  <a:pt x="60900" y="41170"/>
                </a:lnTo>
                <a:lnTo>
                  <a:pt x="60900" y="41180"/>
                </a:lnTo>
                <a:lnTo>
                  <a:pt x="60910" y="41180"/>
                </a:lnTo>
                <a:lnTo>
                  <a:pt x="60920" y="41180"/>
                </a:lnTo>
                <a:lnTo>
                  <a:pt x="60930" y="41190"/>
                </a:lnTo>
                <a:lnTo>
                  <a:pt x="60940" y="41190"/>
                </a:lnTo>
                <a:lnTo>
                  <a:pt x="60950" y="41190"/>
                </a:lnTo>
                <a:lnTo>
                  <a:pt x="60950" y="41200"/>
                </a:lnTo>
                <a:lnTo>
                  <a:pt x="60960" y="41200"/>
                </a:lnTo>
                <a:lnTo>
                  <a:pt x="60970" y="41210"/>
                </a:lnTo>
                <a:lnTo>
                  <a:pt x="60980" y="41210"/>
                </a:lnTo>
                <a:lnTo>
                  <a:pt x="60980" y="41220"/>
                </a:lnTo>
                <a:lnTo>
                  <a:pt x="60990" y="41220"/>
                </a:lnTo>
                <a:lnTo>
                  <a:pt x="61010" y="41210"/>
                </a:lnTo>
                <a:lnTo>
                  <a:pt x="61020" y="41210"/>
                </a:lnTo>
                <a:lnTo>
                  <a:pt x="61030" y="41210"/>
                </a:lnTo>
                <a:lnTo>
                  <a:pt x="61040" y="41200"/>
                </a:lnTo>
                <a:lnTo>
                  <a:pt x="61060" y="41190"/>
                </a:lnTo>
                <a:lnTo>
                  <a:pt x="61080" y="41170"/>
                </a:lnTo>
                <a:lnTo>
                  <a:pt x="61090" y="41160"/>
                </a:lnTo>
                <a:lnTo>
                  <a:pt x="61100" y="41150"/>
                </a:lnTo>
                <a:lnTo>
                  <a:pt x="61120" y="41150"/>
                </a:lnTo>
                <a:lnTo>
                  <a:pt x="61130" y="41150"/>
                </a:lnTo>
                <a:lnTo>
                  <a:pt x="61150" y="41140"/>
                </a:lnTo>
                <a:lnTo>
                  <a:pt x="61160" y="41140"/>
                </a:lnTo>
                <a:lnTo>
                  <a:pt x="61170" y="41140"/>
                </a:lnTo>
                <a:lnTo>
                  <a:pt x="61180" y="41140"/>
                </a:lnTo>
                <a:lnTo>
                  <a:pt x="61180" y="41130"/>
                </a:lnTo>
                <a:lnTo>
                  <a:pt x="61180" y="41120"/>
                </a:lnTo>
                <a:lnTo>
                  <a:pt x="61180" y="41110"/>
                </a:lnTo>
                <a:lnTo>
                  <a:pt x="61190" y="41100"/>
                </a:lnTo>
                <a:lnTo>
                  <a:pt x="61200" y="41100"/>
                </a:lnTo>
                <a:lnTo>
                  <a:pt x="61200" y="41080"/>
                </a:lnTo>
                <a:lnTo>
                  <a:pt x="61230" y="41100"/>
                </a:lnTo>
                <a:lnTo>
                  <a:pt x="61240" y="41080"/>
                </a:lnTo>
                <a:lnTo>
                  <a:pt x="61250" y="41070"/>
                </a:lnTo>
                <a:lnTo>
                  <a:pt x="61260" y="41060"/>
                </a:lnTo>
                <a:lnTo>
                  <a:pt x="61270" y="41040"/>
                </a:lnTo>
                <a:lnTo>
                  <a:pt x="61280" y="41020"/>
                </a:lnTo>
                <a:lnTo>
                  <a:pt x="61300" y="41020"/>
                </a:lnTo>
                <a:lnTo>
                  <a:pt x="61310" y="41020"/>
                </a:lnTo>
                <a:lnTo>
                  <a:pt x="61310" y="41010"/>
                </a:lnTo>
                <a:lnTo>
                  <a:pt x="61310" y="41000"/>
                </a:lnTo>
                <a:lnTo>
                  <a:pt x="61310" y="40990"/>
                </a:lnTo>
                <a:lnTo>
                  <a:pt x="61310" y="40980"/>
                </a:lnTo>
                <a:lnTo>
                  <a:pt x="61310" y="40970"/>
                </a:lnTo>
                <a:lnTo>
                  <a:pt x="61320" y="40970"/>
                </a:lnTo>
                <a:lnTo>
                  <a:pt x="61330" y="40970"/>
                </a:lnTo>
                <a:lnTo>
                  <a:pt x="61340" y="40970"/>
                </a:lnTo>
                <a:lnTo>
                  <a:pt x="61340" y="40960"/>
                </a:lnTo>
                <a:lnTo>
                  <a:pt x="61340" y="40950"/>
                </a:lnTo>
                <a:lnTo>
                  <a:pt x="61340" y="40940"/>
                </a:lnTo>
                <a:lnTo>
                  <a:pt x="61360" y="40920"/>
                </a:lnTo>
                <a:lnTo>
                  <a:pt x="61360" y="40910"/>
                </a:lnTo>
                <a:lnTo>
                  <a:pt x="61370" y="40890"/>
                </a:lnTo>
                <a:lnTo>
                  <a:pt x="61370" y="40880"/>
                </a:lnTo>
                <a:lnTo>
                  <a:pt x="61370" y="40870"/>
                </a:lnTo>
                <a:lnTo>
                  <a:pt x="61370" y="40860"/>
                </a:lnTo>
                <a:lnTo>
                  <a:pt x="61360" y="40860"/>
                </a:lnTo>
                <a:lnTo>
                  <a:pt x="61360" y="40850"/>
                </a:lnTo>
                <a:lnTo>
                  <a:pt x="61360" y="40840"/>
                </a:lnTo>
                <a:lnTo>
                  <a:pt x="61350" y="40810"/>
                </a:lnTo>
                <a:lnTo>
                  <a:pt x="61360" y="40800"/>
                </a:lnTo>
                <a:lnTo>
                  <a:pt x="61370" y="40790"/>
                </a:lnTo>
                <a:lnTo>
                  <a:pt x="61370" y="40770"/>
                </a:lnTo>
                <a:lnTo>
                  <a:pt x="61380" y="40750"/>
                </a:lnTo>
                <a:lnTo>
                  <a:pt x="61380" y="40730"/>
                </a:lnTo>
                <a:lnTo>
                  <a:pt x="61390" y="40710"/>
                </a:lnTo>
                <a:lnTo>
                  <a:pt x="61390" y="40700"/>
                </a:lnTo>
                <a:lnTo>
                  <a:pt x="61400" y="40690"/>
                </a:lnTo>
                <a:lnTo>
                  <a:pt x="61410" y="40680"/>
                </a:lnTo>
                <a:lnTo>
                  <a:pt x="61410" y="40670"/>
                </a:lnTo>
                <a:lnTo>
                  <a:pt x="61420" y="40660"/>
                </a:lnTo>
                <a:lnTo>
                  <a:pt x="61430" y="40650"/>
                </a:lnTo>
                <a:lnTo>
                  <a:pt x="61430" y="40640"/>
                </a:lnTo>
                <a:lnTo>
                  <a:pt x="61440" y="40640"/>
                </a:lnTo>
                <a:lnTo>
                  <a:pt x="61450" y="40630"/>
                </a:lnTo>
                <a:lnTo>
                  <a:pt x="61460" y="40620"/>
                </a:lnTo>
                <a:lnTo>
                  <a:pt x="61470" y="40620"/>
                </a:lnTo>
                <a:lnTo>
                  <a:pt x="61490" y="40610"/>
                </a:lnTo>
                <a:lnTo>
                  <a:pt x="61520" y="40590"/>
                </a:lnTo>
                <a:lnTo>
                  <a:pt x="61530" y="40590"/>
                </a:lnTo>
                <a:lnTo>
                  <a:pt x="61540" y="40540"/>
                </a:lnTo>
                <a:lnTo>
                  <a:pt x="61580" y="40450"/>
                </a:lnTo>
                <a:lnTo>
                  <a:pt x="61590" y="40440"/>
                </a:lnTo>
                <a:lnTo>
                  <a:pt x="61590" y="40430"/>
                </a:lnTo>
                <a:lnTo>
                  <a:pt x="61600" y="40420"/>
                </a:lnTo>
                <a:lnTo>
                  <a:pt x="61610" y="40410"/>
                </a:lnTo>
                <a:lnTo>
                  <a:pt x="61620" y="40410"/>
                </a:lnTo>
                <a:lnTo>
                  <a:pt x="61620" y="40400"/>
                </a:lnTo>
                <a:lnTo>
                  <a:pt x="61620" y="40390"/>
                </a:lnTo>
                <a:lnTo>
                  <a:pt x="61640" y="40340"/>
                </a:lnTo>
                <a:lnTo>
                  <a:pt x="61650" y="40310"/>
                </a:lnTo>
                <a:lnTo>
                  <a:pt x="61660" y="40320"/>
                </a:lnTo>
                <a:lnTo>
                  <a:pt x="61690" y="40340"/>
                </a:lnTo>
                <a:lnTo>
                  <a:pt x="61700" y="40340"/>
                </a:lnTo>
                <a:lnTo>
                  <a:pt x="61730" y="40370"/>
                </a:lnTo>
                <a:lnTo>
                  <a:pt x="61740" y="40380"/>
                </a:lnTo>
                <a:lnTo>
                  <a:pt x="61750" y="40380"/>
                </a:lnTo>
                <a:lnTo>
                  <a:pt x="61750" y="40370"/>
                </a:lnTo>
                <a:lnTo>
                  <a:pt x="61770" y="40360"/>
                </a:lnTo>
                <a:lnTo>
                  <a:pt x="61780" y="40340"/>
                </a:lnTo>
                <a:lnTo>
                  <a:pt x="61780" y="40330"/>
                </a:lnTo>
                <a:lnTo>
                  <a:pt x="61790" y="40330"/>
                </a:lnTo>
                <a:lnTo>
                  <a:pt x="61790" y="40320"/>
                </a:lnTo>
                <a:lnTo>
                  <a:pt x="61800" y="40320"/>
                </a:lnTo>
                <a:lnTo>
                  <a:pt x="61800" y="40330"/>
                </a:lnTo>
                <a:lnTo>
                  <a:pt x="61810" y="40330"/>
                </a:lnTo>
                <a:lnTo>
                  <a:pt x="61810" y="40340"/>
                </a:lnTo>
                <a:lnTo>
                  <a:pt x="61810" y="40350"/>
                </a:lnTo>
                <a:lnTo>
                  <a:pt x="61820" y="40360"/>
                </a:lnTo>
                <a:lnTo>
                  <a:pt x="61830" y="40360"/>
                </a:lnTo>
                <a:lnTo>
                  <a:pt x="61830" y="40370"/>
                </a:lnTo>
                <a:lnTo>
                  <a:pt x="61840" y="40380"/>
                </a:lnTo>
                <a:lnTo>
                  <a:pt x="61850" y="40380"/>
                </a:lnTo>
                <a:lnTo>
                  <a:pt x="61880" y="40390"/>
                </a:lnTo>
                <a:lnTo>
                  <a:pt x="61900" y="40390"/>
                </a:lnTo>
                <a:lnTo>
                  <a:pt x="61910" y="40390"/>
                </a:lnTo>
                <a:lnTo>
                  <a:pt x="61930" y="40390"/>
                </a:lnTo>
                <a:lnTo>
                  <a:pt x="61940" y="40400"/>
                </a:lnTo>
                <a:lnTo>
                  <a:pt x="61950" y="40420"/>
                </a:lnTo>
                <a:lnTo>
                  <a:pt x="61950" y="40430"/>
                </a:lnTo>
                <a:lnTo>
                  <a:pt x="61960" y="40440"/>
                </a:lnTo>
                <a:lnTo>
                  <a:pt x="61960" y="40450"/>
                </a:lnTo>
                <a:lnTo>
                  <a:pt x="61970" y="40470"/>
                </a:lnTo>
                <a:lnTo>
                  <a:pt x="61970" y="40480"/>
                </a:lnTo>
                <a:lnTo>
                  <a:pt x="61980" y="40480"/>
                </a:lnTo>
                <a:lnTo>
                  <a:pt x="61980" y="40490"/>
                </a:lnTo>
                <a:lnTo>
                  <a:pt x="62000" y="40480"/>
                </a:lnTo>
                <a:lnTo>
                  <a:pt x="62060" y="40480"/>
                </a:lnTo>
                <a:lnTo>
                  <a:pt x="62110" y="40480"/>
                </a:lnTo>
                <a:lnTo>
                  <a:pt x="62120" y="40480"/>
                </a:lnTo>
                <a:lnTo>
                  <a:pt x="62120" y="40470"/>
                </a:lnTo>
                <a:lnTo>
                  <a:pt x="62120" y="40450"/>
                </a:lnTo>
                <a:lnTo>
                  <a:pt x="62120" y="40440"/>
                </a:lnTo>
                <a:lnTo>
                  <a:pt x="62130" y="40440"/>
                </a:lnTo>
                <a:lnTo>
                  <a:pt x="62140" y="40440"/>
                </a:lnTo>
                <a:lnTo>
                  <a:pt x="62140" y="40430"/>
                </a:lnTo>
                <a:lnTo>
                  <a:pt x="62150" y="40420"/>
                </a:lnTo>
                <a:lnTo>
                  <a:pt x="62160" y="40420"/>
                </a:lnTo>
                <a:lnTo>
                  <a:pt x="62160" y="40410"/>
                </a:lnTo>
                <a:lnTo>
                  <a:pt x="62160" y="40400"/>
                </a:lnTo>
                <a:lnTo>
                  <a:pt x="62170" y="40400"/>
                </a:lnTo>
                <a:lnTo>
                  <a:pt x="62180" y="40400"/>
                </a:lnTo>
                <a:lnTo>
                  <a:pt x="62180" y="40390"/>
                </a:lnTo>
                <a:lnTo>
                  <a:pt x="62180" y="40380"/>
                </a:lnTo>
                <a:lnTo>
                  <a:pt x="62190" y="40380"/>
                </a:lnTo>
                <a:lnTo>
                  <a:pt x="62200" y="40380"/>
                </a:lnTo>
                <a:lnTo>
                  <a:pt x="62200" y="40370"/>
                </a:lnTo>
                <a:lnTo>
                  <a:pt x="62200" y="40380"/>
                </a:lnTo>
                <a:lnTo>
                  <a:pt x="62210" y="40370"/>
                </a:lnTo>
                <a:lnTo>
                  <a:pt x="62220" y="40370"/>
                </a:lnTo>
                <a:lnTo>
                  <a:pt x="62230" y="40370"/>
                </a:lnTo>
                <a:lnTo>
                  <a:pt x="62240" y="40370"/>
                </a:lnTo>
                <a:lnTo>
                  <a:pt x="62250" y="40370"/>
                </a:lnTo>
                <a:lnTo>
                  <a:pt x="62250" y="40360"/>
                </a:lnTo>
                <a:lnTo>
                  <a:pt x="62250" y="40350"/>
                </a:lnTo>
                <a:lnTo>
                  <a:pt x="62240" y="40350"/>
                </a:lnTo>
                <a:lnTo>
                  <a:pt x="62240" y="40340"/>
                </a:lnTo>
                <a:lnTo>
                  <a:pt x="62240" y="40330"/>
                </a:lnTo>
                <a:lnTo>
                  <a:pt x="62230" y="40330"/>
                </a:lnTo>
                <a:lnTo>
                  <a:pt x="62230" y="40320"/>
                </a:lnTo>
                <a:lnTo>
                  <a:pt x="62230" y="40310"/>
                </a:lnTo>
                <a:lnTo>
                  <a:pt x="62230" y="40300"/>
                </a:lnTo>
                <a:lnTo>
                  <a:pt x="62230" y="40290"/>
                </a:lnTo>
                <a:lnTo>
                  <a:pt x="62240" y="40280"/>
                </a:lnTo>
                <a:lnTo>
                  <a:pt x="62240" y="40270"/>
                </a:lnTo>
                <a:lnTo>
                  <a:pt x="62250" y="40260"/>
                </a:lnTo>
                <a:lnTo>
                  <a:pt x="62260" y="40250"/>
                </a:lnTo>
                <a:lnTo>
                  <a:pt x="62270" y="40240"/>
                </a:lnTo>
                <a:lnTo>
                  <a:pt x="62280" y="40230"/>
                </a:lnTo>
                <a:lnTo>
                  <a:pt x="62280" y="40220"/>
                </a:lnTo>
                <a:lnTo>
                  <a:pt x="62290" y="40210"/>
                </a:lnTo>
                <a:lnTo>
                  <a:pt x="62300" y="40200"/>
                </a:lnTo>
                <a:lnTo>
                  <a:pt x="62300" y="40190"/>
                </a:lnTo>
                <a:lnTo>
                  <a:pt x="62310" y="40180"/>
                </a:lnTo>
                <a:lnTo>
                  <a:pt x="62310" y="40170"/>
                </a:lnTo>
                <a:lnTo>
                  <a:pt x="62320" y="40160"/>
                </a:lnTo>
                <a:lnTo>
                  <a:pt x="62330" y="40160"/>
                </a:lnTo>
                <a:lnTo>
                  <a:pt x="62340" y="40150"/>
                </a:lnTo>
                <a:lnTo>
                  <a:pt x="62340" y="40140"/>
                </a:lnTo>
                <a:lnTo>
                  <a:pt x="62360" y="40130"/>
                </a:lnTo>
                <a:lnTo>
                  <a:pt x="62370" y="40120"/>
                </a:lnTo>
                <a:lnTo>
                  <a:pt x="62380" y="40120"/>
                </a:lnTo>
                <a:lnTo>
                  <a:pt x="62390" y="40110"/>
                </a:lnTo>
                <a:lnTo>
                  <a:pt x="62390" y="40120"/>
                </a:lnTo>
                <a:lnTo>
                  <a:pt x="62400" y="40120"/>
                </a:lnTo>
                <a:lnTo>
                  <a:pt x="62400" y="40110"/>
                </a:lnTo>
                <a:lnTo>
                  <a:pt x="62410" y="40110"/>
                </a:lnTo>
                <a:lnTo>
                  <a:pt x="62420" y="40110"/>
                </a:lnTo>
                <a:lnTo>
                  <a:pt x="62430" y="40120"/>
                </a:lnTo>
                <a:lnTo>
                  <a:pt x="62440" y="40120"/>
                </a:lnTo>
                <a:lnTo>
                  <a:pt x="62440" y="40130"/>
                </a:lnTo>
                <a:lnTo>
                  <a:pt x="62450" y="40130"/>
                </a:lnTo>
                <a:lnTo>
                  <a:pt x="62460" y="40130"/>
                </a:lnTo>
                <a:lnTo>
                  <a:pt x="62470" y="40130"/>
                </a:lnTo>
                <a:lnTo>
                  <a:pt x="62470" y="40140"/>
                </a:lnTo>
                <a:lnTo>
                  <a:pt x="62470" y="40150"/>
                </a:lnTo>
                <a:lnTo>
                  <a:pt x="62480" y="40150"/>
                </a:lnTo>
                <a:lnTo>
                  <a:pt x="62490" y="40140"/>
                </a:lnTo>
                <a:lnTo>
                  <a:pt x="62500" y="40140"/>
                </a:lnTo>
                <a:lnTo>
                  <a:pt x="62510" y="40130"/>
                </a:lnTo>
                <a:lnTo>
                  <a:pt x="62520" y="40130"/>
                </a:lnTo>
                <a:lnTo>
                  <a:pt x="62530" y="40120"/>
                </a:lnTo>
                <a:lnTo>
                  <a:pt x="62540" y="40110"/>
                </a:lnTo>
                <a:lnTo>
                  <a:pt x="62550" y="40100"/>
                </a:lnTo>
                <a:lnTo>
                  <a:pt x="62550" y="40080"/>
                </a:lnTo>
                <a:lnTo>
                  <a:pt x="62550" y="40060"/>
                </a:lnTo>
                <a:lnTo>
                  <a:pt x="62550" y="40040"/>
                </a:lnTo>
                <a:lnTo>
                  <a:pt x="62550" y="40000"/>
                </a:lnTo>
                <a:lnTo>
                  <a:pt x="62550" y="39990"/>
                </a:lnTo>
                <a:lnTo>
                  <a:pt x="62550" y="39980"/>
                </a:lnTo>
                <a:lnTo>
                  <a:pt x="62560" y="39980"/>
                </a:lnTo>
                <a:lnTo>
                  <a:pt x="62570" y="39970"/>
                </a:lnTo>
                <a:lnTo>
                  <a:pt x="62560" y="39970"/>
                </a:lnTo>
                <a:lnTo>
                  <a:pt x="62590" y="39950"/>
                </a:lnTo>
                <a:lnTo>
                  <a:pt x="62600" y="39950"/>
                </a:lnTo>
                <a:lnTo>
                  <a:pt x="62610" y="39940"/>
                </a:lnTo>
                <a:lnTo>
                  <a:pt x="62620" y="39910"/>
                </a:lnTo>
                <a:lnTo>
                  <a:pt x="62630" y="39900"/>
                </a:lnTo>
                <a:lnTo>
                  <a:pt x="62620" y="39900"/>
                </a:lnTo>
                <a:lnTo>
                  <a:pt x="62620" y="39890"/>
                </a:lnTo>
                <a:lnTo>
                  <a:pt x="62620" y="39870"/>
                </a:lnTo>
                <a:lnTo>
                  <a:pt x="62610" y="39850"/>
                </a:lnTo>
                <a:lnTo>
                  <a:pt x="62610" y="39840"/>
                </a:lnTo>
                <a:lnTo>
                  <a:pt x="62600" y="39820"/>
                </a:lnTo>
                <a:lnTo>
                  <a:pt x="62610" y="39790"/>
                </a:lnTo>
                <a:lnTo>
                  <a:pt x="62600" y="39780"/>
                </a:lnTo>
                <a:lnTo>
                  <a:pt x="62590" y="39770"/>
                </a:lnTo>
                <a:lnTo>
                  <a:pt x="62590" y="39760"/>
                </a:lnTo>
                <a:lnTo>
                  <a:pt x="62580" y="39750"/>
                </a:lnTo>
                <a:lnTo>
                  <a:pt x="62580" y="39740"/>
                </a:lnTo>
                <a:lnTo>
                  <a:pt x="62580" y="39730"/>
                </a:lnTo>
                <a:lnTo>
                  <a:pt x="62580" y="39720"/>
                </a:lnTo>
                <a:lnTo>
                  <a:pt x="62580" y="39710"/>
                </a:lnTo>
                <a:lnTo>
                  <a:pt x="62590" y="39690"/>
                </a:lnTo>
                <a:lnTo>
                  <a:pt x="62580" y="39680"/>
                </a:lnTo>
                <a:lnTo>
                  <a:pt x="62580" y="39670"/>
                </a:lnTo>
                <a:lnTo>
                  <a:pt x="62570" y="39670"/>
                </a:lnTo>
                <a:lnTo>
                  <a:pt x="62580" y="39650"/>
                </a:lnTo>
                <a:lnTo>
                  <a:pt x="62580" y="39630"/>
                </a:lnTo>
                <a:lnTo>
                  <a:pt x="62580" y="39620"/>
                </a:lnTo>
                <a:lnTo>
                  <a:pt x="62580" y="39610"/>
                </a:lnTo>
                <a:lnTo>
                  <a:pt x="62580" y="39600"/>
                </a:lnTo>
                <a:lnTo>
                  <a:pt x="62590" y="39590"/>
                </a:lnTo>
                <a:lnTo>
                  <a:pt x="62590" y="39580"/>
                </a:lnTo>
                <a:lnTo>
                  <a:pt x="62560" y="39560"/>
                </a:lnTo>
                <a:lnTo>
                  <a:pt x="62550" y="39550"/>
                </a:lnTo>
                <a:lnTo>
                  <a:pt x="62530" y="39540"/>
                </a:lnTo>
                <a:lnTo>
                  <a:pt x="62520" y="39530"/>
                </a:lnTo>
                <a:lnTo>
                  <a:pt x="62520" y="39520"/>
                </a:lnTo>
                <a:lnTo>
                  <a:pt x="62510" y="39520"/>
                </a:lnTo>
                <a:lnTo>
                  <a:pt x="62490" y="39530"/>
                </a:lnTo>
                <a:lnTo>
                  <a:pt x="62500" y="39510"/>
                </a:lnTo>
                <a:lnTo>
                  <a:pt x="62510" y="39500"/>
                </a:lnTo>
                <a:lnTo>
                  <a:pt x="62500" y="39480"/>
                </a:lnTo>
                <a:lnTo>
                  <a:pt x="62480" y="39460"/>
                </a:lnTo>
                <a:lnTo>
                  <a:pt x="62470" y="39450"/>
                </a:lnTo>
                <a:lnTo>
                  <a:pt x="62460" y="39440"/>
                </a:lnTo>
                <a:lnTo>
                  <a:pt x="62450" y="39440"/>
                </a:lnTo>
                <a:lnTo>
                  <a:pt x="62440" y="39440"/>
                </a:lnTo>
                <a:lnTo>
                  <a:pt x="62430" y="39440"/>
                </a:lnTo>
                <a:lnTo>
                  <a:pt x="62420" y="39430"/>
                </a:lnTo>
                <a:lnTo>
                  <a:pt x="62400" y="39420"/>
                </a:lnTo>
                <a:lnTo>
                  <a:pt x="62390" y="39410"/>
                </a:lnTo>
                <a:lnTo>
                  <a:pt x="62380" y="39400"/>
                </a:lnTo>
                <a:lnTo>
                  <a:pt x="62370" y="39400"/>
                </a:lnTo>
                <a:lnTo>
                  <a:pt x="62330" y="39380"/>
                </a:lnTo>
                <a:lnTo>
                  <a:pt x="62320" y="39370"/>
                </a:lnTo>
                <a:lnTo>
                  <a:pt x="62300" y="39350"/>
                </a:lnTo>
                <a:lnTo>
                  <a:pt x="62300" y="39320"/>
                </a:lnTo>
                <a:lnTo>
                  <a:pt x="62310" y="39310"/>
                </a:lnTo>
                <a:lnTo>
                  <a:pt x="62300" y="39300"/>
                </a:lnTo>
                <a:lnTo>
                  <a:pt x="62290" y="39290"/>
                </a:lnTo>
                <a:lnTo>
                  <a:pt x="62280" y="39290"/>
                </a:lnTo>
                <a:lnTo>
                  <a:pt x="62280" y="39280"/>
                </a:lnTo>
                <a:lnTo>
                  <a:pt x="62270" y="39280"/>
                </a:lnTo>
                <a:lnTo>
                  <a:pt x="62270" y="39270"/>
                </a:lnTo>
                <a:lnTo>
                  <a:pt x="62260" y="39270"/>
                </a:lnTo>
                <a:lnTo>
                  <a:pt x="62260" y="39260"/>
                </a:lnTo>
                <a:lnTo>
                  <a:pt x="62250" y="39260"/>
                </a:lnTo>
                <a:lnTo>
                  <a:pt x="62240" y="39250"/>
                </a:lnTo>
                <a:lnTo>
                  <a:pt x="62230" y="39250"/>
                </a:lnTo>
                <a:lnTo>
                  <a:pt x="62230" y="39240"/>
                </a:lnTo>
                <a:lnTo>
                  <a:pt x="62220" y="39240"/>
                </a:lnTo>
                <a:lnTo>
                  <a:pt x="62220" y="39230"/>
                </a:lnTo>
                <a:lnTo>
                  <a:pt x="62210" y="39230"/>
                </a:lnTo>
                <a:lnTo>
                  <a:pt x="62210" y="39220"/>
                </a:lnTo>
                <a:lnTo>
                  <a:pt x="62200" y="39220"/>
                </a:lnTo>
                <a:lnTo>
                  <a:pt x="62200" y="39210"/>
                </a:lnTo>
                <a:lnTo>
                  <a:pt x="62200" y="39200"/>
                </a:lnTo>
                <a:lnTo>
                  <a:pt x="62190" y="39200"/>
                </a:lnTo>
                <a:lnTo>
                  <a:pt x="62190" y="39190"/>
                </a:lnTo>
                <a:lnTo>
                  <a:pt x="62180" y="39190"/>
                </a:lnTo>
                <a:lnTo>
                  <a:pt x="62170" y="39190"/>
                </a:lnTo>
                <a:lnTo>
                  <a:pt x="62160" y="39190"/>
                </a:lnTo>
                <a:lnTo>
                  <a:pt x="62150" y="39190"/>
                </a:lnTo>
                <a:lnTo>
                  <a:pt x="62140" y="39190"/>
                </a:lnTo>
                <a:lnTo>
                  <a:pt x="62130" y="39190"/>
                </a:lnTo>
                <a:lnTo>
                  <a:pt x="62120" y="39190"/>
                </a:lnTo>
                <a:lnTo>
                  <a:pt x="62110" y="39190"/>
                </a:lnTo>
                <a:lnTo>
                  <a:pt x="62100" y="39190"/>
                </a:lnTo>
                <a:lnTo>
                  <a:pt x="62090" y="39180"/>
                </a:lnTo>
                <a:lnTo>
                  <a:pt x="62080" y="39170"/>
                </a:lnTo>
                <a:lnTo>
                  <a:pt x="62070" y="39160"/>
                </a:lnTo>
                <a:lnTo>
                  <a:pt x="62050" y="39150"/>
                </a:lnTo>
                <a:lnTo>
                  <a:pt x="62040" y="39150"/>
                </a:lnTo>
                <a:lnTo>
                  <a:pt x="62040" y="39140"/>
                </a:lnTo>
                <a:lnTo>
                  <a:pt x="62050" y="39140"/>
                </a:lnTo>
                <a:lnTo>
                  <a:pt x="62050" y="39130"/>
                </a:lnTo>
                <a:lnTo>
                  <a:pt x="62050" y="39120"/>
                </a:lnTo>
                <a:lnTo>
                  <a:pt x="62060" y="39120"/>
                </a:lnTo>
                <a:lnTo>
                  <a:pt x="62060" y="39110"/>
                </a:lnTo>
                <a:lnTo>
                  <a:pt x="62060" y="39100"/>
                </a:lnTo>
                <a:lnTo>
                  <a:pt x="62060" y="39090"/>
                </a:lnTo>
                <a:lnTo>
                  <a:pt x="62070" y="39090"/>
                </a:lnTo>
                <a:lnTo>
                  <a:pt x="62070" y="39080"/>
                </a:lnTo>
                <a:lnTo>
                  <a:pt x="62060" y="39070"/>
                </a:lnTo>
                <a:lnTo>
                  <a:pt x="62060" y="39050"/>
                </a:lnTo>
                <a:lnTo>
                  <a:pt x="62050" y="39050"/>
                </a:lnTo>
                <a:lnTo>
                  <a:pt x="62050" y="39040"/>
                </a:lnTo>
                <a:lnTo>
                  <a:pt x="62050" y="39030"/>
                </a:lnTo>
                <a:lnTo>
                  <a:pt x="62050" y="39020"/>
                </a:lnTo>
                <a:lnTo>
                  <a:pt x="62050" y="39010"/>
                </a:lnTo>
                <a:lnTo>
                  <a:pt x="62050" y="39000"/>
                </a:lnTo>
                <a:lnTo>
                  <a:pt x="62050" y="38990"/>
                </a:lnTo>
                <a:lnTo>
                  <a:pt x="62050" y="38980"/>
                </a:lnTo>
                <a:lnTo>
                  <a:pt x="62060" y="38940"/>
                </a:lnTo>
                <a:lnTo>
                  <a:pt x="62060" y="38930"/>
                </a:lnTo>
                <a:lnTo>
                  <a:pt x="62070" y="38880"/>
                </a:lnTo>
                <a:lnTo>
                  <a:pt x="62070" y="38830"/>
                </a:lnTo>
                <a:lnTo>
                  <a:pt x="62080" y="38830"/>
                </a:lnTo>
                <a:lnTo>
                  <a:pt x="62090" y="38830"/>
                </a:lnTo>
                <a:lnTo>
                  <a:pt x="62100" y="38820"/>
                </a:lnTo>
                <a:lnTo>
                  <a:pt x="62110" y="38820"/>
                </a:lnTo>
                <a:lnTo>
                  <a:pt x="62110" y="38810"/>
                </a:lnTo>
                <a:lnTo>
                  <a:pt x="62120" y="38810"/>
                </a:lnTo>
                <a:lnTo>
                  <a:pt x="62120" y="38800"/>
                </a:lnTo>
                <a:lnTo>
                  <a:pt x="62130" y="38800"/>
                </a:lnTo>
                <a:lnTo>
                  <a:pt x="62130" y="38790"/>
                </a:lnTo>
                <a:lnTo>
                  <a:pt x="62130" y="38780"/>
                </a:lnTo>
                <a:lnTo>
                  <a:pt x="62130" y="38770"/>
                </a:lnTo>
                <a:lnTo>
                  <a:pt x="62140" y="38770"/>
                </a:lnTo>
                <a:lnTo>
                  <a:pt x="62150" y="38760"/>
                </a:lnTo>
                <a:lnTo>
                  <a:pt x="62160" y="38760"/>
                </a:lnTo>
                <a:lnTo>
                  <a:pt x="62170" y="38760"/>
                </a:lnTo>
                <a:lnTo>
                  <a:pt x="62170" y="38750"/>
                </a:lnTo>
                <a:lnTo>
                  <a:pt x="62180" y="38750"/>
                </a:lnTo>
                <a:lnTo>
                  <a:pt x="62180" y="38740"/>
                </a:lnTo>
                <a:lnTo>
                  <a:pt x="62180" y="38730"/>
                </a:lnTo>
                <a:lnTo>
                  <a:pt x="62180" y="38720"/>
                </a:lnTo>
                <a:lnTo>
                  <a:pt x="62170" y="38720"/>
                </a:lnTo>
                <a:lnTo>
                  <a:pt x="62180" y="38720"/>
                </a:lnTo>
                <a:lnTo>
                  <a:pt x="62180" y="38710"/>
                </a:lnTo>
                <a:lnTo>
                  <a:pt x="62180" y="38700"/>
                </a:lnTo>
                <a:lnTo>
                  <a:pt x="62180" y="38690"/>
                </a:lnTo>
                <a:lnTo>
                  <a:pt x="62190" y="38690"/>
                </a:lnTo>
                <a:lnTo>
                  <a:pt x="62180" y="38680"/>
                </a:lnTo>
                <a:lnTo>
                  <a:pt x="62180" y="38670"/>
                </a:lnTo>
                <a:lnTo>
                  <a:pt x="62180" y="38660"/>
                </a:lnTo>
                <a:lnTo>
                  <a:pt x="62190" y="38650"/>
                </a:lnTo>
                <a:lnTo>
                  <a:pt x="62190" y="38640"/>
                </a:lnTo>
                <a:lnTo>
                  <a:pt x="62190" y="38630"/>
                </a:lnTo>
                <a:lnTo>
                  <a:pt x="62180" y="38600"/>
                </a:lnTo>
                <a:lnTo>
                  <a:pt x="62180" y="38590"/>
                </a:lnTo>
                <a:lnTo>
                  <a:pt x="62180" y="38560"/>
                </a:lnTo>
                <a:lnTo>
                  <a:pt x="62180" y="38550"/>
                </a:lnTo>
                <a:lnTo>
                  <a:pt x="62170" y="38510"/>
                </a:lnTo>
                <a:lnTo>
                  <a:pt x="62180" y="38500"/>
                </a:lnTo>
                <a:lnTo>
                  <a:pt x="62180" y="38470"/>
                </a:lnTo>
                <a:lnTo>
                  <a:pt x="62170" y="38450"/>
                </a:lnTo>
                <a:lnTo>
                  <a:pt x="62170" y="38430"/>
                </a:lnTo>
                <a:lnTo>
                  <a:pt x="62170" y="38390"/>
                </a:lnTo>
                <a:lnTo>
                  <a:pt x="62170" y="38360"/>
                </a:lnTo>
                <a:lnTo>
                  <a:pt x="62200" y="38340"/>
                </a:lnTo>
                <a:lnTo>
                  <a:pt x="62210" y="38330"/>
                </a:lnTo>
                <a:lnTo>
                  <a:pt x="62210" y="38320"/>
                </a:lnTo>
                <a:lnTo>
                  <a:pt x="62270" y="38320"/>
                </a:lnTo>
                <a:lnTo>
                  <a:pt x="62310" y="38310"/>
                </a:lnTo>
                <a:lnTo>
                  <a:pt x="62330" y="38310"/>
                </a:lnTo>
                <a:lnTo>
                  <a:pt x="62360" y="38310"/>
                </a:lnTo>
                <a:lnTo>
                  <a:pt x="62420" y="38310"/>
                </a:lnTo>
                <a:lnTo>
                  <a:pt x="62450" y="38310"/>
                </a:lnTo>
                <a:lnTo>
                  <a:pt x="62460" y="38310"/>
                </a:lnTo>
                <a:lnTo>
                  <a:pt x="62470" y="38310"/>
                </a:lnTo>
                <a:lnTo>
                  <a:pt x="62520" y="38320"/>
                </a:lnTo>
                <a:lnTo>
                  <a:pt x="62540" y="38320"/>
                </a:lnTo>
                <a:lnTo>
                  <a:pt x="62550" y="38320"/>
                </a:lnTo>
                <a:lnTo>
                  <a:pt x="62580" y="38310"/>
                </a:lnTo>
                <a:lnTo>
                  <a:pt x="62580" y="38300"/>
                </a:lnTo>
                <a:lnTo>
                  <a:pt x="62600" y="38290"/>
                </a:lnTo>
                <a:lnTo>
                  <a:pt x="62600" y="38280"/>
                </a:lnTo>
                <a:lnTo>
                  <a:pt x="62610" y="38280"/>
                </a:lnTo>
                <a:lnTo>
                  <a:pt x="62610" y="38270"/>
                </a:lnTo>
                <a:lnTo>
                  <a:pt x="62610" y="38260"/>
                </a:lnTo>
                <a:lnTo>
                  <a:pt x="62620" y="38260"/>
                </a:lnTo>
                <a:lnTo>
                  <a:pt x="62630" y="38260"/>
                </a:lnTo>
                <a:lnTo>
                  <a:pt x="62630" y="38250"/>
                </a:lnTo>
                <a:lnTo>
                  <a:pt x="62630" y="38240"/>
                </a:lnTo>
                <a:lnTo>
                  <a:pt x="62630" y="38230"/>
                </a:lnTo>
                <a:lnTo>
                  <a:pt x="62640" y="38240"/>
                </a:lnTo>
                <a:lnTo>
                  <a:pt x="62640" y="38230"/>
                </a:lnTo>
                <a:lnTo>
                  <a:pt x="62640" y="38220"/>
                </a:lnTo>
                <a:lnTo>
                  <a:pt x="62640" y="38210"/>
                </a:lnTo>
                <a:lnTo>
                  <a:pt x="62650" y="38210"/>
                </a:lnTo>
                <a:lnTo>
                  <a:pt x="62650" y="38200"/>
                </a:lnTo>
                <a:lnTo>
                  <a:pt x="62640" y="38200"/>
                </a:lnTo>
                <a:lnTo>
                  <a:pt x="62640" y="38210"/>
                </a:lnTo>
                <a:lnTo>
                  <a:pt x="62640" y="38200"/>
                </a:lnTo>
                <a:lnTo>
                  <a:pt x="62650" y="38190"/>
                </a:lnTo>
                <a:lnTo>
                  <a:pt x="62650" y="38180"/>
                </a:lnTo>
                <a:lnTo>
                  <a:pt x="62660" y="38180"/>
                </a:lnTo>
                <a:lnTo>
                  <a:pt x="62660" y="38170"/>
                </a:lnTo>
                <a:lnTo>
                  <a:pt x="62650" y="38170"/>
                </a:lnTo>
                <a:lnTo>
                  <a:pt x="62650" y="38160"/>
                </a:lnTo>
                <a:lnTo>
                  <a:pt x="62660" y="38160"/>
                </a:lnTo>
                <a:lnTo>
                  <a:pt x="62660" y="38150"/>
                </a:lnTo>
                <a:lnTo>
                  <a:pt x="62650" y="38150"/>
                </a:lnTo>
                <a:lnTo>
                  <a:pt x="62640" y="38150"/>
                </a:lnTo>
                <a:lnTo>
                  <a:pt x="62640" y="38140"/>
                </a:lnTo>
                <a:lnTo>
                  <a:pt x="62650" y="38140"/>
                </a:lnTo>
                <a:lnTo>
                  <a:pt x="62650" y="38130"/>
                </a:lnTo>
                <a:lnTo>
                  <a:pt x="62640" y="38130"/>
                </a:lnTo>
                <a:lnTo>
                  <a:pt x="62630" y="38130"/>
                </a:lnTo>
                <a:lnTo>
                  <a:pt x="62630" y="38120"/>
                </a:lnTo>
                <a:lnTo>
                  <a:pt x="62640" y="38120"/>
                </a:lnTo>
                <a:lnTo>
                  <a:pt x="62640" y="38110"/>
                </a:lnTo>
                <a:lnTo>
                  <a:pt x="62630" y="38110"/>
                </a:lnTo>
                <a:lnTo>
                  <a:pt x="62630" y="38100"/>
                </a:lnTo>
                <a:lnTo>
                  <a:pt x="62630" y="38090"/>
                </a:lnTo>
                <a:lnTo>
                  <a:pt x="62640" y="38090"/>
                </a:lnTo>
                <a:lnTo>
                  <a:pt x="62650" y="38090"/>
                </a:lnTo>
                <a:lnTo>
                  <a:pt x="62670" y="38090"/>
                </a:lnTo>
                <a:lnTo>
                  <a:pt x="62670" y="38080"/>
                </a:lnTo>
                <a:lnTo>
                  <a:pt x="62700" y="38070"/>
                </a:lnTo>
                <a:lnTo>
                  <a:pt x="62710" y="38070"/>
                </a:lnTo>
                <a:lnTo>
                  <a:pt x="62720" y="38070"/>
                </a:lnTo>
                <a:lnTo>
                  <a:pt x="62720" y="38060"/>
                </a:lnTo>
                <a:lnTo>
                  <a:pt x="62710" y="38020"/>
                </a:lnTo>
                <a:lnTo>
                  <a:pt x="62710" y="38010"/>
                </a:lnTo>
                <a:lnTo>
                  <a:pt x="62750" y="37980"/>
                </a:lnTo>
                <a:lnTo>
                  <a:pt x="62770" y="37930"/>
                </a:lnTo>
                <a:lnTo>
                  <a:pt x="62780" y="37910"/>
                </a:lnTo>
                <a:lnTo>
                  <a:pt x="62780" y="37870"/>
                </a:lnTo>
                <a:lnTo>
                  <a:pt x="62770" y="37850"/>
                </a:lnTo>
                <a:lnTo>
                  <a:pt x="62770" y="37840"/>
                </a:lnTo>
                <a:lnTo>
                  <a:pt x="62770" y="37820"/>
                </a:lnTo>
                <a:lnTo>
                  <a:pt x="62760" y="37780"/>
                </a:lnTo>
                <a:lnTo>
                  <a:pt x="62760" y="37740"/>
                </a:lnTo>
                <a:lnTo>
                  <a:pt x="62760" y="37720"/>
                </a:lnTo>
                <a:lnTo>
                  <a:pt x="62760" y="37710"/>
                </a:lnTo>
                <a:lnTo>
                  <a:pt x="62760" y="37680"/>
                </a:lnTo>
                <a:lnTo>
                  <a:pt x="62750" y="37610"/>
                </a:lnTo>
                <a:lnTo>
                  <a:pt x="62740" y="37610"/>
                </a:lnTo>
                <a:lnTo>
                  <a:pt x="62740" y="37600"/>
                </a:lnTo>
                <a:lnTo>
                  <a:pt x="62730" y="37600"/>
                </a:lnTo>
                <a:lnTo>
                  <a:pt x="62720" y="37600"/>
                </a:lnTo>
                <a:lnTo>
                  <a:pt x="62710" y="37600"/>
                </a:lnTo>
                <a:lnTo>
                  <a:pt x="62700" y="37600"/>
                </a:lnTo>
                <a:lnTo>
                  <a:pt x="62690" y="37600"/>
                </a:lnTo>
                <a:lnTo>
                  <a:pt x="62680" y="37600"/>
                </a:lnTo>
                <a:lnTo>
                  <a:pt x="62670" y="37600"/>
                </a:lnTo>
                <a:lnTo>
                  <a:pt x="62660" y="37600"/>
                </a:lnTo>
                <a:lnTo>
                  <a:pt x="62650" y="37600"/>
                </a:lnTo>
                <a:lnTo>
                  <a:pt x="62640" y="37600"/>
                </a:lnTo>
                <a:lnTo>
                  <a:pt x="62630" y="37600"/>
                </a:lnTo>
                <a:lnTo>
                  <a:pt x="62620" y="37600"/>
                </a:lnTo>
                <a:lnTo>
                  <a:pt x="62610" y="37600"/>
                </a:lnTo>
                <a:lnTo>
                  <a:pt x="62600" y="37600"/>
                </a:lnTo>
                <a:lnTo>
                  <a:pt x="62600" y="37610"/>
                </a:lnTo>
                <a:lnTo>
                  <a:pt x="62590" y="37610"/>
                </a:lnTo>
                <a:lnTo>
                  <a:pt x="62570" y="37610"/>
                </a:lnTo>
                <a:lnTo>
                  <a:pt x="62560" y="37610"/>
                </a:lnTo>
                <a:lnTo>
                  <a:pt x="62550" y="37610"/>
                </a:lnTo>
                <a:lnTo>
                  <a:pt x="62540" y="37600"/>
                </a:lnTo>
                <a:lnTo>
                  <a:pt x="62520" y="37610"/>
                </a:lnTo>
                <a:lnTo>
                  <a:pt x="62500" y="37610"/>
                </a:lnTo>
                <a:lnTo>
                  <a:pt x="62540" y="37630"/>
                </a:lnTo>
                <a:lnTo>
                  <a:pt x="62520" y="37660"/>
                </a:lnTo>
                <a:lnTo>
                  <a:pt x="62510" y="37660"/>
                </a:lnTo>
                <a:lnTo>
                  <a:pt x="62500" y="37660"/>
                </a:lnTo>
                <a:lnTo>
                  <a:pt x="62500" y="37650"/>
                </a:lnTo>
                <a:lnTo>
                  <a:pt x="62500" y="37640"/>
                </a:lnTo>
                <a:lnTo>
                  <a:pt x="62490" y="37640"/>
                </a:lnTo>
                <a:lnTo>
                  <a:pt x="62480" y="37630"/>
                </a:lnTo>
                <a:lnTo>
                  <a:pt x="62470" y="37630"/>
                </a:lnTo>
                <a:lnTo>
                  <a:pt x="62450" y="37640"/>
                </a:lnTo>
                <a:lnTo>
                  <a:pt x="62450" y="37660"/>
                </a:lnTo>
                <a:lnTo>
                  <a:pt x="62440" y="37680"/>
                </a:lnTo>
                <a:lnTo>
                  <a:pt x="62390" y="37720"/>
                </a:lnTo>
                <a:lnTo>
                  <a:pt x="62350" y="37720"/>
                </a:lnTo>
                <a:lnTo>
                  <a:pt x="62340" y="37720"/>
                </a:lnTo>
                <a:lnTo>
                  <a:pt x="62330" y="37720"/>
                </a:lnTo>
                <a:lnTo>
                  <a:pt x="62310" y="37720"/>
                </a:lnTo>
                <a:lnTo>
                  <a:pt x="62280" y="37720"/>
                </a:lnTo>
                <a:lnTo>
                  <a:pt x="62270" y="37710"/>
                </a:lnTo>
                <a:lnTo>
                  <a:pt x="62240" y="37710"/>
                </a:lnTo>
                <a:lnTo>
                  <a:pt x="62230" y="37720"/>
                </a:lnTo>
                <a:lnTo>
                  <a:pt x="62220" y="37720"/>
                </a:lnTo>
                <a:lnTo>
                  <a:pt x="62210" y="37720"/>
                </a:lnTo>
                <a:lnTo>
                  <a:pt x="62190" y="37720"/>
                </a:lnTo>
                <a:lnTo>
                  <a:pt x="62180" y="37720"/>
                </a:lnTo>
                <a:lnTo>
                  <a:pt x="62170" y="37720"/>
                </a:lnTo>
                <a:lnTo>
                  <a:pt x="62160" y="37720"/>
                </a:lnTo>
                <a:lnTo>
                  <a:pt x="62150" y="37710"/>
                </a:lnTo>
                <a:lnTo>
                  <a:pt x="62150" y="37700"/>
                </a:lnTo>
                <a:lnTo>
                  <a:pt x="62140" y="37680"/>
                </a:lnTo>
                <a:lnTo>
                  <a:pt x="62140" y="37660"/>
                </a:lnTo>
                <a:lnTo>
                  <a:pt x="62140" y="37650"/>
                </a:lnTo>
                <a:lnTo>
                  <a:pt x="62130" y="37640"/>
                </a:lnTo>
                <a:lnTo>
                  <a:pt x="62120" y="37600"/>
                </a:lnTo>
                <a:lnTo>
                  <a:pt x="62200" y="37570"/>
                </a:lnTo>
                <a:lnTo>
                  <a:pt x="62290" y="37560"/>
                </a:lnTo>
                <a:lnTo>
                  <a:pt x="62380" y="37560"/>
                </a:lnTo>
                <a:lnTo>
                  <a:pt x="62460" y="37530"/>
                </a:lnTo>
                <a:lnTo>
                  <a:pt x="62600" y="37480"/>
                </a:lnTo>
                <a:lnTo>
                  <a:pt x="62700" y="37440"/>
                </a:lnTo>
                <a:lnTo>
                  <a:pt x="62770" y="37400"/>
                </a:lnTo>
                <a:lnTo>
                  <a:pt x="62820" y="37360"/>
                </a:lnTo>
                <a:lnTo>
                  <a:pt x="62860" y="37320"/>
                </a:lnTo>
                <a:lnTo>
                  <a:pt x="62920" y="37300"/>
                </a:lnTo>
                <a:lnTo>
                  <a:pt x="62980" y="37300"/>
                </a:lnTo>
                <a:lnTo>
                  <a:pt x="62990" y="37300"/>
                </a:lnTo>
                <a:lnTo>
                  <a:pt x="63020" y="37310"/>
                </a:lnTo>
                <a:lnTo>
                  <a:pt x="63060" y="37320"/>
                </a:lnTo>
                <a:lnTo>
                  <a:pt x="63080" y="37310"/>
                </a:lnTo>
                <a:lnTo>
                  <a:pt x="63110" y="37300"/>
                </a:lnTo>
                <a:lnTo>
                  <a:pt x="63130" y="37270"/>
                </a:lnTo>
                <a:lnTo>
                  <a:pt x="63140" y="37250"/>
                </a:lnTo>
                <a:lnTo>
                  <a:pt x="63180" y="37200"/>
                </a:lnTo>
                <a:lnTo>
                  <a:pt x="63260" y="37130"/>
                </a:lnTo>
                <a:lnTo>
                  <a:pt x="63340" y="37070"/>
                </a:lnTo>
                <a:lnTo>
                  <a:pt x="63410" y="37020"/>
                </a:lnTo>
                <a:lnTo>
                  <a:pt x="63470" y="36990"/>
                </a:lnTo>
                <a:lnTo>
                  <a:pt x="63520" y="36980"/>
                </a:lnTo>
                <a:lnTo>
                  <a:pt x="63540" y="36970"/>
                </a:lnTo>
                <a:lnTo>
                  <a:pt x="63580" y="36970"/>
                </a:lnTo>
                <a:lnTo>
                  <a:pt x="63630" y="36970"/>
                </a:lnTo>
                <a:lnTo>
                  <a:pt x="63670" y="36970"/>
                </a:lnTo>
                <a:lnTo>
                  <a:pt x="63710" y="36970"/>
                </a:lnTo>
                <a:lnTo>
                  <a:pt x="63740" y="36960"/>
                </a:lnTo>
                <a:lnTo>
                  <a:pt x="63770" y="36950"/>
                </a:lnTo>
                <a:lnTo>
                  <a:pt x="63790" y="36930"/>
                </a:lnTo>
                <a:lnTo>
                  <a:pt x="63820" y="36900"/>
                </a:lnTo>
                <a:lnTo>
                  <a:pt x="63840" y="36870"/>
                </a:lnTo>
                <a:lnTo>
                  <a:pt x="63860" y="36830"/>
                </a:lnTo>
                <a:lnTo>
                  <a:pt x="63880" y="36800"/>
                </a:lnTo>
                <a:lnTo>
                  <a:pt x="63910" y="36770"/>
                </a:lnTo>
                <a:lnTo>
                  <a:pt x="63940" y="36750"/>
                </a:lnTo>
                <a:lnTo>
                  <a:pt x="63970" y="36730"/>
                </a:lnTo>
                <a:lnTo>
                  <a:pt x="64000" y="36720"/>
                </a:lnTo>
                <a:lnTo>
                  <a:pt x="64040" y="36710"/>
                </a:lnTo>
                <a:lnTo>
                  <a:pt x="64080" y="36700"/>
                </a:lnTo>
                <a:lnTo>
                  <a:pt x="64120" y="36690"/>
                </a:lnTo>
                <a:lnTo>
                  <a:pt x="64150" y="36670"/>
                </a:lnTo>
                <a:lnTo>
                  <a:pt x="64200" y="36640"/>
                </a:lnTo>
                <a:lnTo>
                  <a:pt x="64230" y="36630"/>
                </a:lnTo>
                <a:lnTo>
                  <a:pt x="64270" y="36620"/>
                </a:lnTo>
                <a:lnTo>
                  <a:pt x="64290" y="36620"/>
                </a:lnTo>
                <a:lnTo>
                  <a:pt x="64330" y="36620"/>
                </a:lnTo>
                <a:lnTo>
                  <a:pt x="64360" y="36620"/>
                </a:lnTo>
                <a:lnTo>
                  <a:pt x="64400" y="36620"/>
                </a:lnTo>
                <a:lnTo>
                  <a:pt x="64420" y="36610"/>
                </a:lnTo>
                <a:lnTo>
                  <a:pt x="64460" y="36600"/>
                </a:lnTo>
                <a:lnTo>
                  <a:pt x="64500" y="36590"/>
                </a:lnTo>
                <a:lnTo>
                  <a:pt x="64530" y="36600"/>
                </a:lnTo>
                <a:lnTo>
                  <a:pt x="64560" y="36610"/>
                </a:lnTo>
                <a:lnTo>
                  <a:pt x="64580" y="36620"/>
                </a:lnTo>
                <a:lnTo>
                  <a:pt x="64600" y="36630"/>
                </a:lnTo>
                <a:lnTo>
                  <a:pt x="64620" y="36640"/>
                </a:lnTo>
                <a:lnTo>
                  <a:pt x="64640" y="36630"/>
                </a:lnTo>
                <a:lnTo>
                  <a:pt x="64670" y="36620"/>
                </a:lnTo>
                <a:lnTo>
                  <a:pt x="64690" y="36620"/>
                </a:lnTo>
                <a:lnTo>
                  <a:pt x="64700" y="36620"/>
                </a:lnTo>
                <a:lnTo>
                  <a:pt x="64720" y="36650"/>
                </a:lnTo>
                <a:lnTo>
                  <a:pt x="64740" y="36670"/>
                </a:lnTo>
                <a:lnTo>
                  <a:pt x="64770" y="36690"/>
                </a:lnTo>
                <a:lnTo>
                  <a:pt x="64790" y="36710"/>
                </a:lnTo>
                <a:lnTo>
                  <a:pt x="64810" y="36730"/>
                </a:lnTo>
                <a:lnTo>
                  <a:pt x="64830" y="36740"/>
                </a:lnTo>
                <a:lnTo>
                  <a:pt x="64850" y="36740"/>
                </a:lnTo>
                <a:lnTo>
                  <a:pt x="64870" y="36740"/>
                </a:lnTo>
                <a:lnTo>
                  <a:pt x="64900" y="36750"/>
                </a:lnTo>
                <a:lnTo>
                  <a:pt x="64910" y="36750"/>
                </a:lnTo>
                <a:lnTo>
                  <a:pt x="64920" y="36750"/>
                </a:lnTo>
                <a:lnTo>
                  <a:pt x="64940" y="36760"/>
                </a:lnTo>
                <a:lnTo>
                  <a:pt x="64950" y="36770"/>
                </a:lnTo>
                <a:lnTo>
                  <a:pt x="64980" y="36780"/>
                </a:lnTo>
                <a:lnTo>
                  <a:pt x="64990" y="36790"/>
                </a:lnTo>
                <a:lnTo>
                  <a:pt x="65010" y="36790"/>
                </a:lnTo>
                <a:lnTo>
                  <a:pt x="65020" y="36790"/>
                </a:lnTo>
                <a:lnTo>
                  <a:pt x="65030" y="36790"/>
                </a:lnTo>
                <a:lnTo>
                  <a:pt x="65040" y="36780"/>
                </a:lnTo>
                <a:lnTo>
                  <a:pt x="65050" y="36780"/>
                </a:lnTo>
                <a:lnTo>
                  <a:pt x="65060" y="36760"/>
                </a:lnTo>
                <a:lnTo>
                  <a:pt x="65070" y="36760"/>
                </a:lnTo>
                <a:lnTo>
                  <a:pt x="65080" y="36760"/>
                </a:lnTo>
                <a:lnTo>
                  <a:pt x="65090" y="36760"/>
                </a:lnTo>
                <a:lnTo>
                  <a:pt x="65090" y="36750"/>
                </a:lnTo>
                <a:lnTo>
                  <a:pt x="65100" y="36750"/>
                </a:lnTo>
                <a:lnTo>
                  <a:pt x="65110" y="36740"/>
                </a:lnTo>
                <a:lnTo>
                  <a:pt x="65120" y="36740"/>
                </a:lnTo>
                <a:lnTo>
                  <a:pt x="65120" y="36730"/>
                </a:lnTo>
                <a:lnTo>
                  <a:pt x="65130" y="36730"/>
                </a:lnTo>
                <a:lnTo>
                  <a:pt x="65150" y="36730"/>
                </a:lnTo>
                <a:lnTo>
                  <a:pt x="65170" y="36720"/>
                </a:lnTo>
                <a:lnTo>
                  <a:pt x="65190" y="36720"/>
                </a:lnTo>
                <a:lnTo>
                  <a:pt x="65200" y="36710"/>
                </a:lnTo>
                <a:lnTo>
                  <a:pt x="65230" y="36710"/>
                </a:lnTo>
                <a:lnTo>
                  <a:pt x="65240" y="36710"/>
                </a:lnTo>
                <a:lnTo>
                  <a:pt x="65260" y="36710"/>
                </a:lnTo>
                <a:lnTo>
                  <a:pt x="65270" y="36710"/>
                </a:lnTo>
                <a:lnTo>
                  <a:pt x="65290" y="36710"/>
                </a:lnTo>
                <a:lnTo>
                  <a:pt x="65320" y="36720"/>
                </a:lnTo>
                <a:lnTo>
                  <a:pt x="65340" y="36730"/>
                </a:lnTo>
                <a:lnTo>
                  <a:pt x="65360" y="36730"/>
                </a:lnTo>
                <a:lnTo>
                  <a:pt x="65380" y="36730"/>
                </a:lnTo>
                <a:lnTo>
                  <a:pt x="65400" y="36730"/>
                </a:lnTo>
                <a:lnTo>
                  <a:pt x="65420" y="36730"/>
                </a:lnTo>
                <a:lnTo>
                  <a:pt x="65430" y="36720"/>
                </a:lnTo>
                <a:lnTo>
                  <a:pt x="65460" y="36710"/>
                </a:lnTo>
                <a:lnTo>
                  <a:pt x="65480" y="36700"/>
                </a:lnTo>
                <a:lnTo>
                  <a:pt x="65490" y="36700"/>
                </a:lnTo>
                <a:lnTo>
                  <a:pt x="65500" y="36700"/>
                </a:lnTo>
                <a:lnTo>
                  <a:pt x="65510" y="36700"/>
                </a:lnTo>
                <a:lnTo>
                  <a:pt x="65530" y="36710"/>
                </a:lnTo>
                <a:lnTo>
                  <a:pt x="65540" y="36710"/>
                </a:lnTo>
                <a:lnTo>
                  <a:pt x="65550" y="36710"/>
                </a:lnTo>
                <a:lnTo>
                  <a:pt x="65560" y="36710"/>
                </a:lnTo>
                <a:lnTo>
                  <a:pt x="65570" y="36710"/>
                </a:lnTo>
                <a:lnTo>
                  <a:pt x="65580" y="36700"/>
                </a:lnTo>
                <a:lnTo>
                  <a:pt x="65590" y="36700"/>
                </a:lnTo>
                <a:lnTo>
                  <a:pt x="65610" y="36700"/>
                </a:lnTo>
                <a:lnTo>
                  <a:pt x="65620" y="36700"/>
                </a:lnTo>
                <a:lnTo>
                  <a:pt x="65630" y="36700"/>
                </a:lnTo>
                <a:lnTo>
                  <a:pt x="65640" y="36700"/>
                </a:lnTo>
                <a:lnTo>
                  <a:pt x="65650" y="36700"/>
                </a:lnTo>
                <a:lnTo>
                  <a:pt x="65660" y="36700"/>
                </a:lnTo>
                <a:lnTo>
                  <a:pt x="65670" y="36690"/>
                </a:lnTo>
                <a:lnTo>
                  <a:pt x="65680" y="36670"/>
                </a:lnTo>
                <a:lnTo>
                  <a:pt x="65690" y="36660"/>
                </a:lnTo>
                <a:lnTo>
                  <a:pt x="65700" y="36640"/>
                </a:lnTo>
                <a:lnTo>
                  <a:pt x="65710" y="36640"/>
                </a:lnTo>
                <a:lnTo>
                  <a:pt x="65710" y="36630"/>
                </a:lnTo>
                <a:lnTo>
                  <a:pt x="65710" y="36620"/>
                </a:lnTo>
                <a:lnTo>
                  <a:pt x="65720" y="36610"/>
                </a:lnTo>
                <a:lnTo>
                  <a:pt x="65720" y="36600"/>
                </a:lnTo>
                <a:lnTo>
                  <a:pt x="65720" y="36590"/>
                </a:lnTo>
                <a:lnTo>
                  <a:pt x="65730" y="36580"/>
                </a:lnTo>
                <a:lnTo>
                  <a:pt x="65740" y="36570"/>
                </a:lnTo>
                <a:lnTo>
                  <a:pt x="65750" y="36570"/>
                </a:lnTo>
                <a:lnTo>
                  <a:pt x="65760" y="36570"/>
                </a:lnTo>
                <a:lnTo>
                  <a:pt x="65770" y="36570"/>
                </a:lnTo>
                <a:lnTo>
                  <a:pt x="65780" y="36570"/>
                </a:lnTo>
                <a:lnTo>
                  <a:pt x="65780" y="36560"/>
                </a:lnTo>
                <a:lnTo>
                  <a:pt x="65790" y="36560"/>
                </a:lnTo>
                <a:lnTo>
                  <a:pt x="65800" y="36550"/>
                </a:lnTo>
                <a:lnTo>
                  <a:pt x="65820" y="36550"/>
                </a:lnTo>
                <a:lnTo>
                  <a:pt x="65860" y="36530"/>
                </a:lnTo>
                <a:lnTo>
                  <a:pt x="65870" y="36530"/>
                </a:lnTo>
                <a:lnTo>
                  <a:pt x="65880" y="36520"/>
                </a:lnTo>
                <a:lnTo>
                  <a:pt x="65890" y="36520"/>
                </a:lnTo>
                <a:lnTo>
                  <a:pt x="65900" y="36510"/>
                </a:lnTo>
                <a:lnTo>
                  <a:pt x="65920" y="36510"/>
                </a:lnTo>
                <a:lnTo>
                  <a:pt x="65920" y="36500"/>
                </a:lnTo>
                <a:lnTo>
                  <a:pt x="65930" y="36500"/>
                </a:lnTo>
                <a:lnTo>
                  <a:pt x="65940" y="36510"/>
                </a:lnTo>
                <a:lnTo>
                  <a:pt x="65950" y="36500"/>
                </a:lnTo>
                <a:lnTo>
                  <a:pt x="65960" y="36500"/>
                </a:lnTo>
                <a:lnTo>
                  <a:pt x="65960" y="36490"/>
                </a:lnTo>
                <a:lnTo>
                  <a:pt x="65970" y="36490"/>
                </a:lnTo>
                <a:lnTo>
                  <a:pt x="65970" y="36480"/>
                </a:lnTo>
                <a:lnTo>
                  <a:pt x="65970" y="36470"/>
                </a:lnTo>
                <a:lnTo>
                  <a:pt x="65980" y="36470"/>
                </a:lnTo>
                <a:lnTo>
                  <a:pt x="65990" y="36460"/>
                </a:lnTo>
                <a:lnTo>
                  <a:pt x="66000" y="36450"/>
                </a:lnTo>
                <a:lnTo>
                  <a:pt x="66010" y="36440"/>
                </a:lnTo>
                <a:lnTo>
                  <a:pt x="66020" y="36440"/>
                </a:lnTo>
                <a:lnTo>
                  <a:pt x="66030" y="36440"/>
                </a:lnTo>
                <a:lnTo>
                  <a:pt x="66040" y="36450"/>
                </a:lnTo>
                <a:lnTo>
                  <a:pt x="66050" y="36460"/>
                </a:lnTo>
                <a:lnTo>
                  <a:pt x="66060" y="36460"/>
                </a:lnTo>
                <a:lnTo>
                  <a:pt x="66070" y="36460"/>
                </a:lnTo>
                <a:lnTo>
                  <a:pt x="66080" y="36460"/>
                </a:lnTo>
                <a:lnTo>
                  <a:pt x="66090" y="36460"/>
                </a:lnTo>
                <a:lnTo>
                  <a:pt x="66100" y="36460"/>
                </a:lnTo>
                <a:lnTo>
                  <a:pt x="66130" y="36450"/>
                </a:lnTo>
                <a:lnTo>
                  <a:pt x="66140" y="36440"/>
                </a:lnTo>
                <a:lnTo>
                  <a:pt x="66140" y="36430"/>
                </a:lnTo>
                <a:lnTo>
                  <a:pt x="66150" y="36430"/>
                </a:lnTo>
                <a:lnTo>
                  <a:pt x="66150" y="36420"/>
                </a:lnTo>
                <a:lnTo>
                  <a:pt x="66160" y="36410"/>
                </a:lnTo>
                <a:lnTo>
                  <a:pt x="66160" y="36400"/>
                </a:lnTo>
                <a:lnTo>
                  <a:pt x="66170" y="36390"/>
                </a:lnTo>
                <a:lnTo>
                  <a:pt x="66180" y="36390"/>
                </a:lnTo>
                <a:lnTo>
                  <a:pt x="66200" y="36380"/>
                </a:lnTo>
                <a:lnTo>
                  <a:pt x="66220" y="36380"/>
                </a:lnTo>
                <a:lnTo>
                  <a:pt x="66230" y="36370"/>
                </a:lnTo>
                <a:lnTo>
                  <a:pt x="66240" y="36370"/>
                </a:lnTo>
                <a:lnTo>
                  <a:pt x="66250" y="36370"/>
                </a:lnTo>
                <a:lnTo>
                  <a:pt x="66260" y="36360"/>
                </a:lnTo>
                <a:lnTo>
                  <a:pt x="66270" y="36360"/>
                </a:lnTo>
                <a:lnTo>
                  <a:pt x="66290" y="36350"/>
                </a:lnTo>
                <a:lnTo>
                  <a:pt x="66300" y="36350"/>
                </a:lnTo>
                <a:lnTo>
                  <a:pt x="66300" y="36340"/>
                </a:lnTo>
                <a:lnTo>
                  <a:pt x="66320" y="36330"/>
                </a:lnTo>
                <a:lnTo>
                  <a:pt x="66340" y="36320"/>
                </a:lnTo>
                <a:lnTo>
                  <a:pt x="66350" y="36310"/>
                </a:lnTo>
                <a:lnTo>
                  <a:pt x="66370" y="36300"/>
                </a:lnTo>
                <a:lnTo>
                  <a:pt x="66370" y="36290"/>
                </a:lnTo>
                <a:lnTo>
                  <a:pt x="66380" y="36290"/>
                </a:lnTo>
                <a:lnTo>
                  <a:pt x="66390" y="36290"/>
                </a:lnTo>
                <a:lnTo>
                  <a:pt x="66400" y="36280"/>
                </a:lnTo>
                <a:lnTo>
                  <a:pt x="66410" y="36280"/>
                </a:lnTo>
                <a:lnTo>
                  <a:pt x="66410" y="36270"/>
                </a:lnTo>
                <a:lnTo>
                  <a:pt x="66420" y="36270"/>
                </a:lnTo>
                <a:lnTo>
                  <a:pt x="66430" y="36270"/>
                </a:lnTo>
                <a:lnTo>
                  <a:pt x="66440" y="36270"/>
                </a:lnTo>
                <a:lnTo>
                  <a:pt x="66450" y="36260"/>
                </a:lnTo>
                <a:lnTo>
                  <a:pt x="66460" y="36260"/>
                </a:lnTo>
                <a:lnTo>
                  <a:pt x="66470" y="36260"/>
                </a:lnTo>
                <a:lnTo>
                  <a:pt x="66480" y="36250"/>
                </a:lnTo>
                <a:lnTo>
                  <a:pt x="66490" y="36250"/>
                </a:lnTo>
                <a:lnTo>
                  <a:pt x="66500" y="36240"/>
                </a:lnTo>
                <a:lnTo>
                  <a:pt x="66510" y="36240"/>
                </a:lnTo>
                <a:lnTo>
                  <a:pt x="66510" y="36230"/>
                </a:lnTo>
                <a:lnTo>
                  <a:pt x="66520" y="36230"/>
                </a:lnTo>
                <a:lnTo>
                  <a:pt x="66530" y="36220"/>
                </a:lnTo>
                <a:lnTo>
                  <a:pt x="66540" y="36220"/>
                </a:lnTo>
                <a:lnTo>
                  <a:pt x="66540" y="36210"/>
                </a:lnTo>
                <a:lnTo>
                  <a:pt x="66550" y="36210"/>
                </a:lnTo>
                <a:lnTo>
                  <a:pt x="66560" y="36210"/>
                </a:lnTo>
                <a:lnTo>
                  <a:pt x="66570" y="36200"/>
                </a:lnTo>
                <a:lnTo>
                  <a:pt x="66580" y="36200"/>
                </a:lnTo>
                <a:lnTo>
                  <a:pt x="66590" y="36200"/>
                </a:lnTo>
                <a:lnTo>
                  <a:pt x="66600" y="36200"/>
                </a:lnTo>
                <a:lnTo>
                  <a:pt x="66610" y="36200"/>
                </a:lnTo>
                <a:lnTo>
                  <a:pt x="66620" y="36190"/>
                </a:lnTo>
                <a:lnTo>
                  <a:pt x="66630" y="36190"/>
                </a:lnTo>
                <a:lnTo>
                  <a:pt x="66640" y="36190"/>
                </a:lnTo>
                <a:lnTo>
                  <a:pt x="66650" y="36180"/>
                </a:lnTo>
                <a:lnTo>
                  <a:pt x="66660" y="36170"/>
                </a:lnTo>
                <a:lnTo>
                  <a:pt x="66670" y="36160"/>
                </a:lnTo>
                <a:lnTo>
                  <a:pt x="66670" y="36150"/>
                </a:lnTo>
                <a:lnTo>
                  <a:pt x="66680" y="36140"/>
                </a:lnTo>
                <a:lnTo>
                  <a:pt x="66690" y="36130"/>
                </a:lnTo>
                <a:lnTo>
                  <a:pt x="66700" y="36130"/>
                </a:lnTo>
                <a:lnTo>
                  <a:pt x="66710" y="36130"/>
                </a:lnTo>
                <a:lnTo>
                  <a:pt x="66720" y="36130"/>
                </a:lnTo>
                <a:lnTo>
                  <a:pt x="66730" y="36130"/>
                </a:lnTo>
                <a:lnTo>
                  <a:pt x="66740" y="36130"/>
                </a:lnTo>
                <a:lnTo>
                  <a:pt x="66740" y="36140"/>
                </a:lnTo>
                <a:lnTo>
                  <a:pt x="66750" y="36140"/>
                </a:lnTo>
                <a:lnTo>
                  <a:pt x="66750" y="36130"/>
                </a:lnTo>
                <a:lnTo>
                  <a:pt x="66760" y="36130"/>
                </a:lnTo>
                <a:lnTo>
                  <a:pt x="66770" y="36130"/>
                </a:lnTo>
                <a:lnTo>
                  <a:pt x="66770" y="36120"/>
                </a:lnTo>
                <a:lnTo>
                  <a:pt x="66780" y="36120"/>
                </a:lnTo>
                <a:lnTo>
                  <a:pt x="66790" y="36120"/>
                </a:lnTo>
                <a:lnTo>
                  <a:pt x="66790" y="36110"/>
                </a:lnTo>
                <a:lnTo>
                  <a:pt x="66800" y="36110"/>
                </a:lnTo>
                <a:lnTo>
                  <a:pt x="66800" y="36100"/>
                </a:lnTo>
                <a:lnTo>
                  <a:pt x="66810" y="36100"/>
                </a:lnTo>
                <a:lnTo>
                  <a:pt x="66810" y="36090"/>
                </a:lnTo>
                <a:lnTo>
                  <a:pt x="66820" y="36080"/>
                </a:lnTo>
                <a:lnTo>
                  <a:pt x="66820" y="36070"/>
                </a:lnTo>
                <a:lnTo>
                  <a:pt x="66830" y="36060"/>
                </a:lnTo>
                <a:lnTo>
                  <a:pt x="66830" y="36050"/>
                </a:lnTo>
                <a:lnTo>
                  <a:pt x="66830" y="36040"/>
                </a:lnTo>
                <a:lnTo>
                  <a:pt x="66830" y="36030"/>
                </a:lnTo>
                <a:lnTo>
                  <a:pt x="66840" y="36030"/>
                </a:lnTo>
                <a:lnTo>
                  <a:pt x="66840" y="36020"/>
                </a:lnTo>
                <a:lnTo>
                  <a:pt x="66850" y="36010"/>
                </a:lnTo>
                <a:lnTo>
                  <a:pt x="66870" y="36000"/>
                </a:lnTo>
                <a:lnTo>
                  <a:pt x="66890" y="35990"/>
                </a:lnTo>
                <a:lnTo>
                  <a:pt x="66910" y="35970"/>
                </a:lnTo>
                <a:lnTo>
                  <a:pt x="66920" y="35960"/>
                </a:lnTo>
                <a:lnTo>
                  <a:pt x="66930" y="35950"/>
                </a:lnTo>
                <a:lnTo>
                  <a:pt x="66950" y="35940"/>
                </a:lnTo>
                <a:lnTo>
                  <a:pt x="66970" y="35930"/>
                </a:lnTo>
                <a:lnTo>
                  <a:pt x="66980" y="35920"/>
                </a:lnTo>
                <a:lnTo>
                  <a:pt x="66990" y="35920"/>
                </a:lnTo>
                <a:lnTo>
                  <a:pt x="67000" y="35920"/>
                </a:lnTo>
                <a:lnTo>
                  <a:pt x="67010" y="35920"/>
                </a:lnTo>
                <a:lnTo>
                  <a:pt x="67020" y="35920"/>
                </a:lnTo>
                <a:lnTo>
                  <a:pt x="67030" y="35920"/>
                </a:lnTo>
                <a:lnTo>
                  <a:pt x="67040" y="35920"/>
                </a:lnTo>
                <a:lnTo>
                  <a:pt x="67050" y="35910"/>
                </a:lnTo>
                <a:lnTo>
                  <a:pt x="67060" y="35900"/>
                </a:lnTo>
                <a:lnTo>
                  <a:pt x="67060" y="35890"/>
                </a:lnTo>
                <a:lnTo>
                  <a:pt x="67070" y="35890"/>
                </a:lnTo>
                <a:lnTo>
                  <a:pt x="67070" y="35880"/>
                </a:lnTo>
                <a:lnTo>
                  <a:pt x="67080" y="35880"/>
                </a:lnTo>
                <a:lnTo>
                  <a:pt x="67080" y="35870"/>
                </a:lnTo>
                <a:lnTo>
                  <a:pt x="67090" y="35870"/>
                </a:lnTo>
                <a:lnTo>
                  <a:pt x="67090" y="35860"/>
                </a:lnTo>
                <a:lnTo>
                  <a:pt x="67100" y="35860"/>
                </a:lnTo>
                <a:lnTo>
                  <a:pt x="67100" y="35870"/>
                </a:lnTo>
                <a:lnTo>
                  <a:pt x="67100" y="35860"/>
                </a:lnTo>
                <a:lnTo>
                  <a:pt x="67110" y="35860"/>
                </a:lnTo>
                <a:lnTo>
                  <a:pt x="67120" y="35860"/>
                </a:lnTo>
                <a:lnTo>
                  <a:pt x="67120" y="35850"/>
                </a:lnTo>
                <a:lnTo>
                  <a:pt x="67130" y="35840"/>
                </a:lnTo>
                <a:lnTo>
                  <a:pt x="67130" y="35830"/>
                </a:lnTo>
                <a:lnTo>
                  <a:pt x="67120" y="35830"/>
                </a:lnTo>
                <a:lnTo>
                  <a:pt x="67120" y="35820"/>
                </a:lnTo>
                <a:lnTo>
                  <a:pt x="67120" y="35810"/>
                </a:lnTo>
                <a:lnTo>
                  <a:pt x="67130" y="35810"/>
                </a:lnTo>
                <a:lnTo>
                  <a:pt x="67130" y="35800"/>
                </a:lnTo>
                <a:lnTo>
                  <a:pt x="67140" y="35790"/>
                </a:lnTo>
                <a:lnTo>
                  <a:pt x="67140" y="35780"/>
                </a:lnTo>
                <a:lnTo>
                  <a:pt x="67150" y="35770"/>
                </a:lnTo>
                <a:lnTo>
                  <a:pt x="67150" y="35760"/>
                </a:lnTo>
                <a:lnTo>
                  <a:pt x="67150" y="35750"/>
                </a:lnTo>
                <a:lnTo>
                  <a:pt x="67150" y="35740"/>
                </a:lnTo>
                <a:lnTo>
                  <a:pt x="67140" y="35730"/>
                </a:lnTo>
                <a:lnTo>
                  <a:pt x="67130" y="35710"/>
                </a:lnTo>
                <a:lnTo>
                  <a:pt x="67120" y="35700"/>
                </a:lnTo>
                <a:lnTo>
                  <a:pt x="67120" y="35690"/>
                </a:lnTo>
                <a:lnTo>
                  <a:pt x="67120" y="35670"/>
                </a:lnTo>
                <a:lnTo>
                  <a:pt x="67130" y="35650"/>
                </a:lnTo>
                <a:lnTo>
                  <a:pt x="67130" y="35640"/>
                </a:lnTo>
                <a:lnTo>
                  <a:pt x="67140" y="35620"/>
                </a:lnTo>
                <a:lnTo>
                  <a:pt x="67160" y="35610"/>
                </a:lnTo>
                <a:lnTo>
                  <a:pt x="67190" y="35590"/>
                </a:lnTo>
                <a:lnTo>
                  <a:pt x="67210" y="35580"/>
                </a:lnTo>
                <a:lnTo>
                  <a:pt x="67230" y="35570"/>
                </a:lnTo>
                <a:lnTo>
                  <a:pt x="67250" y="35550"/>
                </a:lnTo>
                <a:lnTo>
                  <a:pt x="67280" y="35540"/>
                </a:lnTo>
                <a:lnTo>
                  <a:pt x="67290" y="35530"/>
                </a:lnTo>
                <a:lnTo>
                  <a:pt x="67310" y="35530"/>
                </a:lnTo>
                <a:lnTo>
                  <a:pt x="67320" y="35530"/>
                </a:lnTo>
                <a:lnTo>
                  <a:pt x="67330" y="35520"/>
                </a:lnTo>
                <a:lnTo>
                  <a:pt x="67350" y="35510"/>
                </a:lnTo>
                <a:lnTo>
                  <a:pt x="67400" y="35500"/>
                </a:lnTo>
                <a:lnTo>
                  <a:pt x="67410" y="35490"/>
                </a:lnTo>
                <a:lnTo>
                  <a:pt x="67420" y="35490"/>
                </a:lnTo>
                <a:lnTo>
                  <a:pt x="67450" y="35460"/>
                </a:lnTo>
                <a:lnTo>
                  <a:pt x="67450" y="35480"/>
                </a:lnTo>
                <a:lnTo>
                  <a:pt x="67460" y="35490"/>
                </a:lnTo>
                <a:lnTo>
                  <a:pt x="67460" y="35500"/>
                </a:lnTo>
                <a:lnTo>
                  <a:pt x="67460" y="35510"/>
                </a:lnTo>
                <a:lnTo>
                  <a:pt x="67460" y="35520"/>
                </a:lnTo>
                <a:lnTo>
                  <a:pt x="67460" y="35530"/>
                </a:lnTo>
                <a:lnTo>
                  <a:pt x="67470" y="35530"/>
                </a:lnTo>
                <a:lnTo>
                  <a:pt x="67470" y="35540"/>
                </a:lnTo>
                <a:lnTo>
                  <a:pt x="67470" y="35550"/>
                </a:lnTo>
                <a:lnTo>
                  <a:pt x="67470" y="35560"/>
                </a:lnTo>
                <a:lnTo>
                  <a:pt x="67470" y="35570"/>
                </a:lnTo>
                <a:lnTo>
                  <a:pt x="67470" y="35580"/>
                </a:lnTo>
                <a:lnTo>
                  <a:pt x="67480" y="35600"/>
                </a:lnTo>
                <a:lnTo>
                  <a:pt x="67480" y="35630"/>
                </a:lnTo>
                <a:lnTo>
                  <a:pt x="67490" y="35650"/>
                </a:lnTo>
                <a:lnTo>
                  <a:pt x="67490" y="35670"/>
                </a:lnTo>
                <a:lnTo>
                  <a:pt x="67500" y="35700"/>
                </a:lnTo>
                <a:lnTo>
                  <a:pt x="67500" y="35710"/>
                </a:lnTo>
                <a:lnTo>
                  <a:pt x="67510" y="35720"/>
                </a:lnTo>
                <a:lnTo>
                  <a:pt x="67510" y="35730"/>
                </a:lnTo>
                <a:lnTo>
                  <a:pt x="67510" y="35740"/>
                </a:lnTo>
                <a:lnTo>
                  <a:pt x="67520" y="35760"/>
                </a:lnTo>
                <a:lnTo>
                  <a:pt x="67530" y="35800"/>
                </a:lnTo>
                <a:lnTo>
                  <a:pt x="67540" y="35840"/>
                </a:lnTo>
                <a:lnTo>
                  <a:pt x="67550" y="35880"/>
                </a:lnTo>
                <a:lnTo>
                  <a:pt x="67560" y="35920"/>
                </a:lnTo>
                <a:lnTo>
                  <a:pt x="67570" y="35940"/>
                </a:lnTo>
                <a:lnTo>
                  <a:pt x="67570" y="35960"/>
                </a:lnTo>
                <a:lnTo>
                  <a:pt x="67580" y="35960"/>
                </a:lnTo>
                <a:lnTo>
                  <a:pt x="67580" y="35980"/>
                </a:lnTo>
                <a:lnTo>
                  <a:pt x="67590" y="36010"/>
                </a:lnTo>
                <a:lnTo>
                  <a:pt x="67640" y="35990"/>
                </a:lnTo>
                <a:lnTo>
                  <a:pt x="67690" y="35980"/>
                </a:lnTo>
                <a:lnTo>
                  <a:pt x="67700" y="35990"/>
                </a:lnTo>
                <a:lnTo>
                  <a:pt x="67700" y="36010"/>
                </a:lnTo>
                <a:lnTo>
                  <a:pt x="67710" y="36020"/>
                </a:lnTo>
                <a:lnTo>
                  <a:pt x="67730" y="36020"/>
                </a:lnTo>
                <a:lnTo>
                  <a:pt x="67740" y="36010"/>
                </a:lnTo>
                <a:lnTo>
                  <a:pt x="67760" y="36020"/>
                </a:lnTo>
                <a:lnTo>
                  <a:pt x="67790" y="36040"/>
                </a:lnTo>
                <a:lnTo>
                  <a:pt x="67820" y="36060"/>
                </a:lnTo>
                <a:lnTo>
                  <a:pt x="67850" y="36070"/>
                </a:lnTo>
                <a:lnTo>
                  <a:pt x="67890" y="36060"/>
                </a:lnTo>
                <a:lnTo>
                  <a:pt x="67890" y="36070"/>
                </a:lnTo>
                <a:lnTo>
                  <a:pt x="67900" y="36090"/>
                </a:lnTo>
                <a:lnTo>
                  <a:pt x="67910" y="36110"/>
                </a:lnTo>
                <a:lnTo>
                  <a:pt x="67920" y="36130"/>
                </a:lnTo>
                <a:lnTo>
                  <a:pt x="67940" y="36160"/>
                </a:lnTo>
                <a:lnTo>
                  <a:pt x="67930" y="36170"/>
                </a:lnTo>
                <a:lnTo>
                  <a:pt x="67930" y="36190"/>
                </a:lnTo>
                <a:lnTo>
                  <a:pt x="67920" y="36200"/>
                </a:lnTo>
                <a:lnTo>
                  <a:pt x="67890" y="36260"/>
                </a:lnTo>
                <a:lnTo>
                  <a:pt x="67880" y="36260"/>
                </a:lnTo>
                <a:lnTo>
                  <a:pt x="67880" y="36270"/>
                </a:lnTo>
                <a:lnTo>
                  <a:pt x="67870" y="36290"/>
                </a:lnTo>
                <a:lnTo>
                  <a:pt x="67840" y="36290"/>
                </a:lnTo>
                <a:lnTo>
                  <a:pt x="67860" y="36310"/>
                </a:lnTo>
                <a:lnTo>
                  <a:pt x="67870" y="36330"/>
                </a:lnTo>
                <a:lnTo>
                  <a:pt x="67870" y="36340"/>
                </a:lnTo>
                <a:lnTo>
                  <a:pt x="67880" y="36350"/>
                </a:lnTo>
                <a:lnTo>
                  <a:pt x="67900" y="36380"/>
                </a:lnTo>
                <a:lnTo>
                  <a:pt x="67920" y="36410"/>
                </a:lnTo>
                <a:lnTo>
                  <a:pt x="67930" y="36420"/>
                </a:lnTo>
                <a:lnTo>
                  <a:pt x="67940" y="36440"/>
                </a:lnTo>
                <a:lnTo>
                  <a:pt x="67950" y="36460"/>
                </a:lnTo>
                <a:lnTo>
                  <a:pt x="67960" y="36480"/>
                </a:lnTo>
                <a:lnTo>
                  <a:pt x="67990" y="36530"/>
                </a:lnTo>
                <a:lnTo>
                  <a:pt x="68000" y="36530"/>
                </a:lnTo>
                <a:lnTo>
                  <a:pt x="68000" y="36540"/>
                </a:lnTo>
                <a:lnTo>
                  <a:pt x="68010" y="36530"/>
                </a:lnTo>
                <a:lnTo>
                  <a:pt x="68050" y="36520"/>
                </a:lnTo>
                <a:lnTo>
                  <a:pt x="68050" y="36510"/>
                </a:lnTo>
                <a:lnTo>
                  <a:pt x="68070" y="36510"/>
                </a:lnTo>
                <a:lnTo>
                  <a:pt x="68090" y="36500"/>
                </a:lnTo>
                <a:lnTo>
                  <a:pt x="68100" y="36490"/>
                </a:lnTo>
                <a:lnTo>
                  <a:pt x="68120" y="36480"/>
                </a:lnTo>
                <a:lnTo>
                  <a:pt x="68130" y="36470"/>
                </a:lnTo>
                <a:lnTo>
                  <a:pt x="68140" y="36460"/>
                </a:lnTo>
                <a:lnTo>
                  <a:pt x="68150" y="36450"/>
                </a:lnTo>
                <a:lnTo>
                  <a:pt x="68180" y="36410"/>
                </a:lnTo>
                <a:lnTo>
                  <a:pt x="68200" y="36400"/>
                </a:lnTo>
                <a:lnTo>
                  <a:pt x="68220" y="36390"/>
                </a:lnTo>
                <a:lnTo>
                  <a:pt x="68230" y="36380"/>
                </a:lnTo>
                <a:lnTo>
                  <a:pt x="68250" y="36370"/>
                </a:lnTo>
                <a:lnTo>
                  <a:pt x="68270" y="36350"/>
                </a:lnTo>
                <a:lnTo>
                  <a:pt x="68280" y="36350"/>
                </a:lnTo>
                <a:lnTo>
                  <a:pt x="68310" y="36340"/>
                </a:lnTo>
                <a:lnTo>
                  <a:pt x="68330" y="36320"/>
                </a:lnTo>
                <a:lnTo>
                  <a:pt x="68370" y="36300"/>
                </a:lnTo>
                <a:lnTo>
                  <a:pt x="68390" y="36300"/>
                </a:lnTo>
                <a:lnTo>
                  <a:pt x="68400" y="36300"/>
                </a:lnTo>
                <a:lnTo>
                  <a:pt x="68410" y="36270"/>
                </a:lnTo>
                <a:lnTo>
                  <a:pt x="68420" y="36270"/>
                </a:lnTo>
                <a:lnTo>
                  <a:pt x="68440" y="36270"/>
                </a:lnTo>
                <a:lnTo>
                  <a:pt x="68480" y="36260"/>
                </a:lnTo>
                <a:lnTo>
                  <a:pt x="68480" y="36250"/>
                </a:lnTo>
                <a:lnTo>
                  <a:pt x="68520" y="36190"/>
                </a:lnTo>
                <a:lnTo>
                  <a:pt x="68540" y="36160"/>
                </a:lnTo>
                <a:lnTo>
                  <a:pt x="68540" y="36150"/>
                </a:lnTo>
                <a:lnTo>
                  <a:pt x="68580" y="36110"/>
                </a:lnTo>
                <a:lnTo>
                  <a:pt x="68590" y="36050"/>
                </a:lnTo>
                <a:lnTo>
                  <a:pt x="68600" y="36050"/>
                </a:lnTo>
                <a:lnTo>
                  <a:pt x="68610" y="36050"/>
                </a:lnTo>
                <a:lnTo>
                  <a:pt x="68620" y="36040"/>
                </a:lnTo>
                <a:lnTo>
                  <a:pt x="68630" y="36040"/>
                </a:lnTo>
                <a:lnTo>
                  <a:pt x="68640" y="36040"/>
                </a:lnTo>
                <a:lnTo>
                  <a:pt x="68650" y="36040"/>
                </a:lnTo>
                <a:lnTo>
                  <a:pt x="68670" y="36040"/>
                </a:lnTo>
                <a:lnTo>
                  <a:pt x="68710" y="36030"/>
                </a:lnTo>
                <a:lnTo>
                  <a:pt x="68730" y="35990"/>
                </a:lnTo>
                <a:lnTo>
                  <a:pt x="68740" y="35990"/>
                </a:lnTo>
                <a:lnTo>
                  <a:pt x="68750" y="35950"/>
                </a:lnTo>
                <a:lnTo>
                  <a:pt x="68790" y="35940"/>
                </a:lnTo>
                <a:lnTo>
                  <a:pt x="68830" y="35940"/>
                </a:lnTo>
                <a:lnTo>
                  <a:pt x="68850" y="35940"/>
                </a:lnTo>
                <a:lnTo>
                  <a:pt x="68910" y="35920"/>
                </a:lnTo>
                <a:lnTo>
                  <a:pt x="68950" y="35910"/>
                </a:lnTo>
                <a:lnTo>
                  <a:pt x="68970" y="35890"/>
                </a:lnTo>
                <a:lnTo>
                  <a:pt x="69000" y="35880"/>
                </a:lnTo>
                <a:lnTo>
                  <a:pt x="69010" y="35870"/>
                </a:lnTo>
                <a:lnTo>
                  <a:pt x="69030" y="35870"/>
                </a:lnTo>
                <a:lnTo>
                  <a:pt x="69050" y="35840"/>
                </a:lnTo>
                <a:lnTo>
                  <a:pt x="69080" y="35830"/>
                </a:lnTo>
                <a:lnTo>
                  <a:pt x="69090" y="35820"/>
                </a:lnTo>
                <a:lnTo>
                  <a:pt x="69100" y="35820"/>
                </a:lnTo>
                <a:lnTo>
                  <a:pt x="69120" y="35810"/>
                </a:lnTo>
                <a:lnTo>
                  <a:pt x="69210" y="35780"/>
                </a:lnTo>
                <a:lnTo>
                  <a:pt x="69240" y="35750"/>
                </a:lnTo>
                <a:lnTo>
                  <a:pt x="69250" y="35740"/>
                </a:lnTo>
                <a:lnTo>
                  <a:pt x="69260" y="35740"/>
                </a:lnTo>
                <a:lnTo>
                  <a:pt x="69270" y="35730"/>
                </a:lnTo>
                <a:lnTo>
                  <a:pt x="69270" y="35720"/>
                </a:lnTo>
                <a:lnTo>
                  <a:pt x="69280" y="35710"/>
                </a:lnTo>
                <a:lnTo>
                  <a:pt x="69300" y="35690"/>
                </a:lnTo>
                <a:lnTo>
                  <a:pt x="69320" y="35680"/>
                </a:lnTo>
                <a:lnTo>
                  <a:pt x="69350" y="35660"/>
                </a:lnTo>
                <a:lnTo>
                  <a:pt x="69370" y="35650"/>
                </a:lnTo>
                <a:lnTo>
                  <a:pt x="69380" y="35660"/>
                </a:lnTo>
                <a:lnTo>
                  <a:pt x="69380" y="35670"/>
                </a:lnTo>
                <a:lnTo>
                  <a:pt x="69390" y="35670"/>
                </a:lnTo>
                <a:lnTo>
                  <a:pt x="69390" y="35680"/>
                </a:lnTo>
                <a:lnTo>
                  <a:pt x="69400" y="35690"/>
                </a:lnTo>
                <a:lnTo>
                  <a:pt x="69390" y="35690"/>
                </a:lnTo>
                <a:lnTo>
                  <a:pt x="69410" y="35730"/>
                </a:lnTo>
                <a:lnTo>
                  <a:pt x="69420" y="35750"/>
                </a:lnTo>
                <a:lnTo>
                  <a:pt x="69460" y="35780"/>
                </a:lnTo>
                <a:lnTo>
                  <a:pt x="69490" y="35810"/>
                </a:lnTo>
                <a:lnTo>
                  <a:pt x="69510" y="35820"/>
                </a:lnTo>
                <a:lnTo>
                  <a:pt x="69520" y="35830"/>
                </a:lnTo>
                <a:lnTo>
                  <a:pt x="69530" y="35840"/>
                </a:lnTo>
                <a:lnTo>
                  <a:pt x="69550" y="35860"/>
                </a:lnTo>
                <a:lnTo>
                  <a:pt x="69570" y="35870"/>
                </a:lnTo>
                <a:lnTo>
                  <a:pt x="69570" y="35880"/>
                </a:lnTo>
                <a:lnTo>
                  <a:pt x="69580" y="35890"/>
                </a:lnTo>
                <a:lnTo>
                  <a:pt x="69590" y="35920"/>
                </a:lnTo>
                <a:lnTo>
                  <a:pt x="69610" y="35950"/>
                </a:lnTo>
                <a:lnTo>
                  <a:pt x="69610" y="35970"/>
                </a:lnTo>
                <a:lnTo>
                  <a:pt x="69620" y="35980"/>
                </a:lnTo>
                <a:lnTo>
                  <a:pt x="69620" y="35990"/>
                </a:lnTo>
                <a:lnTo>
                  <a:pt x="69630" y="36010"/>
                </a:lnTo>
                <a:lnTo>
                  <a:pt x="69640" y="36030"/>
                </a:lnTo>
                <a:lnTo>
                  <a:pt x="69650" y="36060"/>
                </a:lnTo>
                <a:lnTo>
                  <a:pt x="69660" y="36070"/>
                </a:lnTo>
                <a:lnTo>
                  <a:pt x="69670" y="36050"/>
                </a:lnTo>
                <a:lnTo>
                  <a:pt x="69680" y="36030"/>
                </a:lnTo>
                <a:lnTo>
                  <a:pt x="69690" y="36020"/>
                </a:lnTo>
                <a:lnTo>
                  <a:pt x="69690" y="36010"/>
                </a:lnTo>
                <a:lnTo>
                  <a:pt x="69700" y="36000"/>
                </a:lnTo>
                <a:lnTo>
                  <a:pt x="69720" y="35960"/>
                </a:lnTo>
                <a:lnTo>
                  <a:pt x="69740" y="35920"/>
                </a:lnTo>
                <a:lnTo>
                  <a:pt x="69790" y="35930"/>
                </a:lnTo>
                <a:lnTo>
                  <a:pt x="69810" y="35930"/>
                </a:lnTo>
                <a:lnTo>
                  <a:pt x="69840" y="35930"/>
                </a:lnTo>
                <a:lnTo>
                  <a:pt x="69860" y="35940"/>
                </a:lnTo>
                <a:lnTo>
                  <a:pt x="69880" y="35940"/>
                </a:lnTo>
                <a:lnTo>
                  <a:pt x="69900" y="35940"/>
                </a:lnTo>
                <a:lnTo>
                  <a:pt x="69940" y="35940"/>
                </a:lnTo>
                <a:lnTo>
                  <a:pt x="69970" y="35950"/>
                </a:lnTo>
                <a:lnTo>
                  <a:pt x="69980" y="35950"/>
                </a:lnTo>
                <a:lnTo>
                  <a:pt x="70000" y="35950"/>
                </a:lnTo>
                <a:lnTo>
                  <a:pt x="70020" y="35950"/>
                </a:lnTo>
                <a:lnTo>
                  <a:pt x="70030" y="35940"/>
                </a:lnTo>
                <a:lnTo>
                  <a:pt x="70040" y="35940"/>
                </a:lnTo>
                <a:lnTo>
                  <a:pt x="70060" y="35920"/>
                </a:lnTo>
                <a:lnTo>
                  <a:pt x="70100" y="35890"/>
                </a:lnTo>
                <a:lnTo>
                  <a:pt x="70130" y="35870"/>
                </a:lnTo>
                <a:lnTo>
                  <a:pt x="70140" y="35880"/>
                </a:lnTo>
                <a:lnTo>
                  <a:pt x="70140" y="35890"/>
                </a:lnTo>
                <a:lnTo>
                  <a:pt x="70150" y="35900"/>
                </a:lnTo>
                <a:lnTo>
                  <a:pt x="70160" y="35920"/>
                </a:lnTo>
                <a:lnTo>
                  <a:pt x="70160" y="35930"/>
                </a:lnTo>
                <a:lnTo>
                  <a:pt x="70170" y="35940"/>
                </a:lnTo>
                <a:lnTo>
                  <a:pt x="70190" y="35970"/>
                </a:lnTo>
                <a:lnTo>
                  <a:pt x="70190" y="35980"/>
                </a:lnTo>
                <a:lnTo>
                  <a:pt x="70200" y="36000"/>
                </a:lnTo>
                <a:lnTo>
                  <a:pt x="70210" y="36020"/>
                </a:lnTo>
                <a:lnTo>
                  <a:pt x="70220" y="36030"/>
                </a:lnTo>
                <a:lnTo>
                  <a:pt x="70220" y="36040"/>
                </a:lnTo>
                <a:lnTo>
                  <a:pt x="70230" y="36050"/>
                </a:lnTo>
                <a:lnTo>
                  <a:pt x="70240" y="36070"/>
                </a:lnTo>
                <a:lnTo>
                  <a:pt x="70250" y="36090"/>
                </a:lnTo>
                <a:lnTo>
                  <a:pt x="70260" y="36100"/>
                </a:lnTo>
                <a:lnTo>
                  <a:pt x="70270" y="36110"/>
                </a:lnTo>
                <a:lnTo>
                  <a:pt x="70290" y="36160"/>
                </a:lnTo>
                <a:lnTo>
                  <a:pt x="70300" y="36160"/>
                </a:lnTo>
                <a:lnTo>
                  <a:pt x="70300" y="36170"/>
                </a:lnTo>
                <a:lnTo>
                  <a:pt x="70310" y="36190"/>
                </a:lnTo>
                <a:lnTo>
                  <a:pt x="70330" y="36220"/>
                </a:lnTo>
                <a:lnTo>
                  <a:pt x="70320" y="36220"/>
                </a:lnTo>
                <a:lnTo>
                  <a:pt x="70300" y="36230"/>
                </a:lnTo>
                <a:lnTo>
                  <a:pt x="70290" y="36240"/>
                </a:lnTo>
                <a:lnTo>
                  <a:pt x="70280" y="36240"/>
                </a:lnTo>
                <a:lnTo>
                  <a:pt x="70270" y="36250"/>
                </a:lnTo>
                <a:lnTo>
                  <a:pt x="70260" y="36250"/>
                </a:lnTo>
                <a:lnTo>
                  <a:pt x="70250" y="36260"/>
                </a:lnTo>
                <a:lnTo>
                  <a:pt x="70240" y="36260"/>
                </a:lnTo>
                <a:lnTo>
                  <a:pt x="70230" y="36270"/>
                </a:lnTo>
                <a:lnTo>
                  <a:pt x="70210" y="36280"/>
                </a:lnTo>
                <a:lnTo>
                  <a:pt x="70180" y="36290"/>
                </a:lnTo>
                <a:lnTo>
                  <a:pt x="70150" y="36310"/>
                </a:lnTo>
                <a:lnTo>
                  <a:pt x="70160" y="36320"/>
                </a:lnTo>
                <a:lnTo>
                  <a:pt x="70160" y="36330"/>
                </a:lnTo>
                <a:lnTo>
                  <a:pt x="70170" y="36350"/>
                </a:lnTo>
                <a:lnTo>
                  <a:pt x="70180" y="3640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30"/>
                </a:lnTo>
                <a:lnTo>
                  <a:pt x="70200" y="36440"/>
                </a:lnTo>
                <a:lnTo>
                  <a:pt x="70200" y="36450"/>
                </a:lnTo>
                <a:lnTo>
                  <a:pt x="70200" y="36470"/>
                </a:lnTo>
                <a:lnTo>
                  <a:pt x="70220" y="36560"/>
                </a:lnTo>
                <a:lnTo>
                  <a:pt x="70230" y="36580"/>
                </a:lnTo>
                <a:lnTo>
                  <a:pt x="70230" y="36610"/>
                </a:lnTo>
                <a:lnTo>
                  <a:pt x="70240" y="36620"/>
                </a:lnTo>
                <a:lnTo>
                  <a:pt x="70250" y="36640"/>
                </a:lnTo>
                <a:lnTo>
                  <a:pt x="70260" y="36650"/>
                </a:lnTo>
                <a:lnTo>
                  <a:pt x="70280" y="36660"/>
                </a:lnTo>
                <a:lnTo>
                  <a:pt x="70290" y="36670"/>
                </a:lnTo>
                <a:lnTo>
                  <a:pt x="70290" y="36680"/>
                </a:lnTo>
                <a:lnTo>
                  <a:pt x="70310" y="36700"/>
                </a:lnTo>
                <a:lnTo>
                  <a:pt x="70340" y="36730"/>
                </a:lnTo>
                <a:lnTo>
                  <a:pt x="70350" y="36750"/>
                </a:lnTo>
                <a:lnTo>
                  <a:pt x="70360" y="36760"/>
                </a:lnTo>
                <a:lnTo>
                  <a:pt x="70360" y="36770"/>
                </a:lnTo>
                <a:lnTo>
                  <a:pt x="70380" y="36790"/>
                </a:lnTo>
                <a:lnTo>
                  <a:pt x="70400" y="36810"/>
                </a:lnTo>
                <a:lnTo>
                  <a:pt x="70400" y="36820"/>
                </a:lnTo>
                <a:lnTo>
                  <a:pt x="70420" y="36850"/>
                </a:lnTo>
                <a:lnTo>
                  <a:pt x="70440" y="36840"/>
                </a:lnTo>
                <a:lnTo>
                  <a:pt x="70450" y="36830"/>
                </a:lnTo>
                <a:lnTo>
                  <a:pt x="70470" y="36820"/>
                </a:lnTo>
                <a:lnTo>
                  <a:pt x="70480" y="36820"/>
                </a:lnTo>
                <a:lnTo>
                  <a:pt x="70480" y="36810"/>
                </a:lnTo>
                <a:lnTo>
                  <a:pt x="70490" y="36810"/>
                </a:lnTo>
                <a:lnTo>
                  <a:pt x="70520" y="36790"/>
                </a:lnTo>
                <a:lnTo>
                  <a:pt x="70530" y="36780"/>
                </a:lnTo>
                <a:lnTo>
                  <a:pt x="70540" y="36770"/>
                </a:lnTo>
                <a:lnTo>
                  <a:pt x="70550" y="36760"/>
                </a:lnTo>
                <a:lnTo>
                  <a:pt x="70570" y="36750"/>
                </a:lnTo>
                <a:lnTo>
                  <a:pt x="70610" y="36700"/>
                </a:lnTo>
                <a:lnTo>
                  <a:pt x="70640" y="36690"/>
                </a:lnTo>
                <a:lnTo>
                  <a:pt x="70650" y="36680"/>
                </a:lnTo>
                <a:lnTo>
                  <a:pt x="70660" y="36660"/>
                </a:lnTo>
                <a:lnTo>
                  <a:pt x="70670" y="36650"/>
                </a:lnTo>
                <a:lnTo>
                  <a:pt x="70690" y="36630"/>
                </a:lnTo>
                <a:lnTo>
                  <a:pt x="70720" y="36610"/>
                </a:lnTo>
                <a:lnTo>
                  <a:pt x="70730" y="36610"/>
                </a:lnTo>
                <a:lnTo>
                  <a:pt x="70730" y="36620"/>
                </a:lnTo>
                <a:lnTo>
                  <a:pt x="70740" y="36620"/>
                </a:lnTo>
                <a:lnTo>
                  <a:pt x="70740" y="36630"/>
                </a:lnTo>
                <a:lnTo>
                  <a:pt x="70750" y="36630"/>
                </a:lnTo>
                <a:lnTo>
                  <a:pt x="70780" y="36660"/>
                </a:lnTo>
                <a:lnTo>
                  <a:pt x="70810" y="36690"/>
                </a:lnTo>
                <a:lnTo>
                  <a:pt x="70830" y="36670"/>
                </a:lnTo>
                <a:lnTo>
                  <a:pt x="70840" y="36650"/>
                </a:lnTo>
                <a:lnTo>
                  <a:pt x="70860" y="36620"/>
                </a:lnTo>
                <a:lnTo>
                  <a:pt x="70880" y="36610"/>
                </a:lnTo>
                <a:lnTo>
                  <a:pt x="70880" y="36600"/>
                </a:lnTo>
                <a:lnTo>
                  <a:pt x="70900" y="36590"/>
                </a:lnTo>
                <a:lnTo>
                  <a:pt x="70910" y="36590"/>
                </a:lnTo>
                <a:lnTo>
                  <a:pt x="70950" y="36560"/>
                </a:lnTo>
                <a:lnTo>
                  <a:pt x="70960" y="36550"/>
                </a:lnTo>
                <a:lnTo>
                  <a:pt x="70970" y="36540"/>
                </a:lnTo>
                <a:lnTo>
                  <a:pt x="70980" y="36530"/>
                </a:lnTo>
                <a:lnTo>
                  <a:pt x="71000" y="36520"/>
                </a:lnTo>
                <a:lnTo>
                  <a:pt x="71010" y="36510"/>
                </a:lnTo>
                <a:lnTo>
                  <a:pt x="71020" y="36510"/>
                </a:lnTo>
                <a:lnTo>
                  <a:pt x="71030" y="36510"/>
                </a:lnTo>
                <a:lnTo>
                  <a:pt x="71050" y="36520"/>
                </a:lnTo>
                <a:lnTo>
                  <a:pt x="71060" y="36520"/>
                </a:lnTo>
                <a:lnTo>
                  <a:pt x="71070" y="36520"/>
                </a:lnTo>
                <a:lnTo>
                  <a:pt x="71080" y="36520"/>
                </a:lnTo>
                <a:lnTo>
                  <a:pt x="71090" y="36520"/>
                </a:lnTo>
                <a:lnTo>
                  <a:pt x="71090" y="36510"/>
                </a:lnTo>
                <a:lnTo>
                  <a:pt x="71100" y="36520"/>
                </a:lnTo>
                <a:lnTo>
                  <a:pt x="71110" y="36530"/>
                </a:lnTo>
                <a:lnTo>
                  <a:pt x="71120" y="36550"/>
                </a:lnTo>
                <a:lnTo>
                  <a:pt x="71130" y="36560"/>
                </a:lnTo>
                <a:lnTo>
                  <a:pt x="71140" y="36580"/>
                </a:lnTo>
                <a:lnTo>
                  <a:pt x="71150" y="36590"/>
                </a:lnTo>
                <a:lnTo>
                  <a:pt x="71150" y="36600"/>
                </a:lnTo>
                <a:lnTo>
                  <a:pt x="71160" y="36610"/>
                </a:lnTo>
                <a:lnTo>
                  <a:pt x="71170" y="36620"/>
                </a:lnTo>
                <a:lnTo>
                  <a:pt x="71170" y="36630"/>
                </a:lnTo>
                <a:lnTo>
                  <a:pt x="71180" y="36630"/>
                </a:lnTo>
                <a:lnTo>
                  <a:pt x="71190" y="36650"/>
                </a:lnTo>
                <a:lnTo>
                  <a:pt x="71190" y="36660"/>
                </a:lnTo>
                <a:lnTo>
                  <a:pt x="71200" y="36680"/>
                </a:lnTo>
                <a:lnTo>
                  <a:pt x="71230" y="36730"/>
                </a:lnTo>
                <a:lnTo>
                  <a:pt x="71220" y="36750"/>
                </a:lnTo>
                <a:lnTo>
                  <a:pt x="71210" y="36770"/>
                </a:lnTo>
                <a:lnTo>
                  <a:pt x="71200" y="36800"/>
                </a:lnTo>
                <a:lnTo>
                  <a:pt x="71200" y="36810"/>
                </a:lnTo>
                <a:lnTo>
                  <a:pt x="71180" y="36820"/>
                </a:lnTo>
                <a:lnTo>
                  <a:pt x="71160" y="36830"/>
                </a:lnTo>
                <a:lnTo>
                  <a:pt x="71150" y="36840"/>
                </a:lnTo>
                <a:lnTo>
                  <a:pt x="71130" y="36850"/>
                </a:lnTo>
                <a:lnTo>
                  <a:pt x="71120" y="36860"/>
                </a:lnTo>
                <a:lnTo>
                  <a:pt x="71110" y="36870"/>
                </a:lnTo>
                <a:lnTo>
                  <a:pt x="71110" y="36880"/>
                </a:lnTo>
                <a:lnTo>
                  <a:pt x="71120" y="36870"/>
                </a:lnTo>
                <a:lnTo>
                  <a:pt x="71130" y="36870"/>
                </a:lnTo>
                <a:lnTo>
                  <a:pt x="71130" y="36880"/>
                </a:lnTo>
                <a:lnTo>
                  <a:pt x="71140" y="36880"/>
                </a:lnTo>
                <a:lnTo>
                  <a:pt x="71150" y="36880"/>
                </a:lnTo>
                <a:lnTo>
                  <a:pt x="71170" y="36890"/>
                </a:lnTo>
                <a:lnTo>
                  <a:pt x="71210" y="36900"/>
                </a:lnTo>
                <a:lnTo>
                  <a:pt x="71220" y="36900"/>
                </a:lnTo>
                <a:lnTo>
                  <a:pt x="71240" y="36910"/>
                </a:lnTo>
                <a:lnTo>
                  <a:pt x="71230" y="37000"/>
                </a:lnTo>
                <a:lnTo>
                  <a:pt x="71230" y="37030"/>
                </a:lnTo>
                <a:lnTo>
                  <a:pt x="71220" y="37080"/>
                </a:lnTo>
                <a:lnTo>
                  <a:pt x="71220" y="37150"/>
                </a:lnTo>
                <a:lnTo>
                  <a:pt x="71210" y="37170"/>
                </a:lnTo>
                <a:lnTo>
                  <a:pt x="71220" y="37230"/>
                </a:lnTo>
                <a:lnTo>
                  <a:pt x="71220" y="37290"/>
                </a:lnTo>
                <a:lnTo>
                  <a:pt x="71260" y="37280"/>
                </a:lnTo>
                <a:lnTo>
                  <a:pt x="71280" y="37270"/>
                </a:lnTo>
                <a:lnTo>
                  <a:pt x="71330" y="37240"/>
                </a:lnTo>
                <a:lnTo>
                  <a:pt x="71360" y="37230"/>
                </a:lnTo>
                <a:lnTo>
                  <a:pt x="71410" y="37210"/>
                </a:lnTo>
                <a:lnTo>
                  <a:pt x="71470" y="37180"/>
                </a:lnTo>
                <a:lnTo>
                  <a:pt x="71510" y="37160"/>
                </a:lnTo>
                <a:lnTo>
                  <a:pt x="71520" y="37160"/>
                </a:lnTo>
                <a:lnTo>
                  <a:pt x="71540" y="37160"/>
                </a:lnTo>
                <a:lnTo>
                  <a:pt x="71550" y="37150"/>
                </a:lnTo>
                <a:lnTo>
                  <a:pt x="71580" y="37130"/>
                </a:lnTo>
                <a:lnTo>
                  <a:pt x="71630" y="37090"/>
                </a:lnTo>
                <a:lnTo>
                  <a:pt x="71640" y="37090"/>
                </a:lnTo>
                <a:lnTo>
                  <a:pt x="71630" y="37080"/>
                </a:lnTo>
                <a:lnTo>
                  <a:pt x="71710" y="37030"/>
                </a:lnTo>
                <a:lnTo>
                  <a:pt x="71720" y="37030"/>
                </a:lnTo>
                <a:lnTo>
                  <a:pt x="71720" y="37020"/>
                </a:lnTo>
                <a:lnTo>
                  <a:pt x="71740" y="37000"/>
                </a:lnTo>
                <a:lnTo>
                  <a:pt x="71760" y="36980"/>
                </a:lnTo>
                <a:lnTo>
                  <a:pt x="71770" y="36950"/>
                </a:lnTo>
                <a:lnTo>
                  <a:pt x="71780" y="36950"/>
                </a:lnTo>
                <a:lnTo>
                  <a:pt x="71790" y="36950"/>
                </a:lnTo>
                <a:lnTo>
                  <a:pt x="71800" y="36950"/>
                </a:lnTo>
                <a:lnTo>
                  <a:pt x="71820" y="36960"/>
                </a:lnTo>
                <a:lnTo>
                  <a:pt x="71830" y="36980"/>
                </a:lnTo>
                <a:lnTo>
                  <a:pt x="71840" y="36980"/>
                </a:lnTo>
                <a:lnTo>
                  <a:pt x="71890" y="36960"/>
                </a:lnTo>
                <a:lnTo>
                  <a:pt x="71900" y="36960"/>
                </a:lnTo>
                <a:lnTo>
                  <a:pt x="71900" y="36940"/>
                </a:lnTo>
                <a:lnTo>
                  <a:pt x="71930" y="36930"/>
                </a:lnTo>
                <a:lnTo>
                  <a:pt x="71940" y="36930"/>
                </a:lnTo>
                <a:lnTo>
                  <a:pt x="71940" y="36920"/>
                </a:lnTo>
                <a:lnTo>
                  <a:pt x="71950" y="36920"/>
                </a:lnTo>
                <a:lnTo>
                  <a:pt x="71950" y="36910"/>
                </a:lnTo>
                <a:lnTo>
                  <a:pt x="71960" y="36900"/>
                </a:lnTo>
                <a:lnTo>
                  <a:pt x="72010" y="36850"/>
                </a:lnTo>
                <a:lnTo>
                  <a:pt x="72030" y="36840"/>
                </a:lnTo>
                <a:lnTo>
                  <a:pt x="72070" y="36780"/>
                </a:lnTo>
                <a:lnTo>
                  <a:pt x="72110" y="36730"/>
                </a:lnTo>
                <a:lnTo>
                  <a:pt x="72130" y="36700"/>
                </a:lnTo>
                <a:lnTo>
                  <a:pt x="72150" y="36670"/>
                </a:lnTo>
                <a:lnTo>
                  <a:pt x="72140" y="36570"/>
                </a:lnTo>
                <a:lnTo>
                  <a:pt x="72190" y="36490"/>
                </a:lnTo>
                <a:lnTo>
                  <a:pt x="72190" y="36450"/>
                </a:lnTo>
                <a:lnTo>
                  <a:pt x="72250" y="36450"/>
                </a:lnTo>
                <a:lnTo>
                  <a:pt x="72270" y="36400"/>
                </a:lnTo>
                <a:lnTo>
                  <a:pt x="72310" y="36300"/>
                </a:lnTo>
                <a:lnTo>
                  <a:pt x="72340" y="36200"/>
                </a:lnTo>
                <a:lnTo>
                  <a:pt x="72370" y="36110"/>
                </a:lnTo>
                <a:lnTo>
                  <a:pt x="72410" y="36010"/>
                </a:lnTo>
                <a:lnTo>
                  <a:pt x="72490" y="36020"/>
                </a:lnTo>
                <a:lnTo>
                  <a:pt x="72530" y="36020"/>
                </a:lnTo>
                <a:lnTo>
                  <a:pt x="72570" y="36020"/>
                </a:lnTo>
                <a:lnTo>
                  <a:pt x="72580" y="36040"/>
                </a:lnTo>
                <a:lnTo>
                  <a:pt x="72590" y="36050"/>
                </a:lnTo>
                <a:lnTo>
                  <a:pt x="72620" y="36090"/>
                </a:lnTo>
                <a:lnTo>
                  <a:pt x="72650" y="36130"/>
                </a:lnTo>
                <a:lnTo>
                  <a:pt x="72680" y="36170"/>
                </a:lnTo>
                <a:lnTo>
                  <a:pt x="72710" y="36210"/>
                </a:lnTo>
                <a:lnTo>
                  <a:pt x="72730" y="36230"/>
                </a:lnTo>
                <a:lnTo>
                  <a:pt x="72760" y="36250"/>
                </a:lnTo>
                <a:lnTo>
                  <a:pt x="72800" y="36270"/>
                </a:lnTo>
                <a:lnTo>
                  <a:pt x="72840" y="36300"/>
                </a:lnTo>
                <a:lnTo>
                  <a:pt x="72880" y="36330"/>
                </a:lnTo>
                <a:lnTo>
                  <a:pt x="72910" y="36350"/>
                </a:lnTo>
                <a:lnTo>
                  <a:pt x="72960" y="36380"/>
                </a:lnTo>
                <a:lnTo>
                  <a:pt x="73000" y="36410"/>
                </a:lnTo>
                <a:lnTo>
                  <a:pt x="73080" y="36470"/>
                </a:lnTo>
                <a:lnTo>
                  <a:pt x="73160" y="36530"/>
                </a:lnTo>
                <a:lnTo>
                  <a:pt x="73250" y="36590"/>
                </a:lnTo>
                <a:lnTo>
                  <a:pt x="73330" y="36640"/>
                </a:lnTo>
                <a:lnTo>
                  <a:pt x="73410" y="36700"/>
                </a:lnTo>
                <a:lnTo>
                  <a:pt x="73500" y="36760"/>
                </a:lnTo>
                <a:lnTo>
                  <a:pt x="73560" y="36810"/>
                </a:lnTo>
                <a:lnTo>
                  <a:pt x="73630" y="36850"/>
                </a:lnTo>
                <a:lnTo>
                  <a:pt x="73670" y="36880"/>
                </a:lnTo>
                <a:lnTo>
                  <a:pt x="73720" y="36910"/>
                </a:lnTo>
                <a:lnTo>
                  <a:pt x="73760" y="36930"/>
                </a:lnTo>
                <a:lnTo>
                  <a:pt x="73800" y="36960"/>
                </a:lnTo>
                <a:lnTo>
                  <a:pt x="73870" y="36970"/>
                </a:lnTo>
                <a:lnTo>
                  <a:pt x="73950" y="36970"/>
                </a:lnTo>
                <a:lnTo>
                  <a:pt x="74000" y="36980"/>
                </a:lnTo>
                <a:lnTo>
                  <a:pt x="74050" y="36980"/>
                </a:lnTo>
                <a:lnTo>
                  <a:pt x="74100" y="36990"/>
                </a:lnTo>
                <a:lnTo>
                  <a:pt x="74150" y="36990"/>
                </a:lnTo>
                <a:lnTo>
                  <a:pt x="74200" y="36990"/>
                </a:lnTo>
                <a:lnTo>
                  <a:pt x="74250" y="37000"/>
                </a:lnTo>
                <a:lnTo>
                  <a:pt x="74300" y="37000"/>
                </a:lnTo>
                <a:lnTo>
                  <a:pt x="74350" y="37010"/>
                </a:lnTo>
                <a:lnTo>
                  <a:pt x="74400" y="37010"/>
                </a:lnTo>
                <a:lnTo>
                  <a:pt x="74550" y="37020"/>
                </a:lnTo>
                <a:lnTo>
                  <a:pt x="74600" y="37030"/>
                </a:lnTo>
                <a:lnTo>
                  <a:pt x="74660" y="37030"/>
                </a:lnTo>
                <a:lnTo>
                  <a:pt x="74710" y="37040"/>
                </a:lnTo>
                <a:lnTo>
                  <a:pt x="74760" y="37040"/>
                </a:lnTo>
                <a:lnTo>
                  <a:pt x="74810" y="37040"/>
                </a:lnTo>
                <a:lnTo>
                  <a:pt x="74860" y="37050"/>
                </a:lnTo>
                <a:lnTo>
                  <a:pt x="74910" y="37050"/>
                </a:lnTo>
                <a:lnTo>
                  <a:pt x="74960" y="37060"/>
                </a:lnTo>
                <a:lnTo>
                  <a:pt x="75010" y="37060"/>
                </a:lnTo>
                <a:lnTo>
                  <a:pt x="75060" y="37070"/>
                </a:lnTo>
                <a:lnTo>
                  <a:pt x="75110" y="37070"/>
                </a:lnTo>
                <a:lnTo>
                  <a:pt x="75140" y="37090"/>
                </a:lnTo>
                <a:lnTo>
                  <a:pt x="75170" y="37120"/>
                </a:lnTo>
                <a:lnTo>
                  <a:pt x="75160" y="37130"/>
                </a:lnTo>
                <a:lnTo>
                  <a:pt x="75080" y="37180"/>
                </a:lnTo>
                <a:lnTo>
                  <a:pt x="75080" y="37190"/>
                </a:lnTo>
                <a:lnTo>
                  <a:pt x="75080" y="37200"/>
                </a:lnTo>
                <a:lnTo>
                  <a:pt x="75070" y="37230"/>
                </a:lnTo>
                <a:lnTo>
                  <a:pt x="75070" y="37240"/>
                </a:lnTo>
                <a:lnTo>
                  <a:pt x="75070" y="37250"/>
                </a:lnTo>
                <a:lnTo>
                  <a:pt x="75080" y="37260"/>
                </a:lnTo>
                <a:lnTo>
                  <a:pt x="75080" y="37280"/>
                </a:lnTo>
                <a:lnTo>
                  <a:pt x="75080" y="37290"/>
                </a:lnTo>
                <a:lnTo>
                  <a:pt x="75080" y="37300"/>
                </a:lnTo>
                <a:lnTo>
                  <a:pt x="75080" y="37310"/>
                </a:lnTo>
                <a:lnTo>
                  <a:pt x="75080" y="37320"/>
                </a:lnTo>
                <a:lnTo>
                  <a:pt x="75080" y="37330"/>
                </a:lnTo>
                <a:lnTo>
                  <a:pt x="75080" y="37340"/>
                </a:lnTo>
                <a:lnTo>
                  <a:pt x="75080" y="37360"/>
                </a:lnTo>
                <a:lnTo>
                  <a:pt x="75080" y="37420"/>
                </a:lnTo>
                <a:lnTo>
                  <a:pt x="75120" y="37420"/>
                </a:lnTo>
                <a:lnTo>
                  <a:pt x="75110" y="37440"/>
                </a:lnTo>
                <a:lnTo>
                  <a:pt x="75080" y="37520"/>
                </a:lnTo>
                <a:lnTo>
                  <a:pt x="75070" y="37550"/>
                </a:lnTo>
                <a:lnTo>
                  <a:pt x="75060" y="37560"/>
                </a:lnTo>
                <a:lnTo>
                  <a:pt x="75040" y="37580"/>
                </a:lnTo>
                <a:lnTo>
                  <a:pt x="75010" y="37610"/>
                </a:lnTo>
                <a:lnTo>
                  <a:pt x="75010" y="37670"/>
                </a:lnTo>
                <a:lnTo>
                  <a:pt x="74980" y="37720"/>
                </a:lnTo>
                <a:lnTo>
                  <a:pt x="74980" y="37730"/>
                </a:lnTo>
                <a:lnTo>
                  <a:pt x="74950" y="37760"/>
                </a:lnTo>
                <a:lnTo>
                  <a:pt x="74940" y="37770"/>
                </a:lnTo>
                <a:lnTo>
                  <a:pt x="74930" y="37780"/>
                </a:lnTo>
                <a:lnTo>
                  <a:pt x="74930" y="37790"/>
                </a:lnTo>
                <a:lnTo>
                  <a:pt x="74920" y="37800"/>
                </a:lnTo>
                <a:lnTo>
                  <a:pt x="74910" y="37840"/>
                </a:lnTo>
                <a:lnTo>
                  <a:pt x="74910" y="37860"/>
                </a:lnTo>
                <a:lnTo>
                  <a:pt x="74910" y="37870"/>
                </a:lnTo>
                <a:lnTo>
                  <a:pt x="74900" y="37870"/>
                </a:lnTo>
                <a:lnTo>
                  <a:pt x="74900" y="37910"/>
                </a:lnTo>
                <a:lnTo>
                  <a:pt x="74910" y="37930"/>
                </a:lnTo>
                <a:lnTo>
                  <a:pt x="74910" y="37950"/>
                </a:lnTo>
                <a:lnTo>
                  <a:pt x="74930" y="37970"/>
                </a:lnTo>
                <a:lnTo>
                  <a:pt x="74960" y="37990"/>
                </a:lnTo>
                <a:lnTo>
                  <a:pt x="74990" y="38010"/>
                </a:lnTo>
                <a:lnTo>
                  <a:pt x="74980" y="38020"/>
                </a:lnTo>
                <a:lnTo>
                  <a:pt x="74950" y="38080"/>
                </a:lnTo>
                <a:lnTo>
                  <a:pt x="74990" y="38120"/>
                </a:lnTo>
                <a:lnTo>
                  <a:pt x="74980" y="38130"/>
                </a:lnTo>
                <a:lnTo>
                  <a:pt x="74980" y="38150"/>
                </a:lnTo>
                <a:lnTo>
                  <a:pt x="74980" y="38160"/>
                </a:lnTo>
                <a:lnTo>
                  <a:pt x="74990" y="38170"/>
                </a:lnTo>
                <a:lnTo>
                  <a:pt x="74990" y="38180"/>
                </a:lnTo>
                <a:lnTo>
                  <a:pt x="75010" y="38160"/>
                </a:lnTo>
                <a:lnTo>
                  <a:pt x="75020" y="38150"/>
                </a:lnTo>
                <a:lnTo>
                  <a:pt x="75040" y="38140"/>
                </a:lnTo>
                <a:lnTo>
                  <a:pt x="75160" y="38020"/>
                </a:lnTo>
                <a:lnTo>
                  <a:pt x="75180" y="38000"/>
                </a:lnTo>
                <a:lnTo>
                  <a:pt x="75210" y="37970"/>
                </a:lnTo>
                <a:lnTo>
                  <a:pt x="75220" y="37960"/>
                </a:lnTo>
                <a:lnTo>
                  <a:pt x="75240" y="37950"/>
                </a:lnTo>
                <a:lnTo>
                  <a:pt x="75250" y="37930"/>
                </a:lnTo>
                <a:lnTo>
                  <a:pt x="75270" y="37920"/>
                </a:lnTo>
                <a:lnTo>
                  <a:pt x="75280" y="37910"/>
                </a:lnTo>
                <a:lnTo>
                  <a:pt x="75290" y="37930"/>
                </a:lnTo>
                <a:lnTo>
                  <a:pt x="75290" y="37940"/>
                </a:lnTo>
                <a:lnTo>
                  <a:pt x="75290" y="37950"/>
                </a:lnTo>
                <a:lnTo>
                  <a:pt x="75300" y="37970"/>
                </a:lnTo>
                <a:lnTo>
                  <a:pt x="75310" y="37990"/>
                </a:lnTo>
                <a:lnTo>
                  <a:pt x="75310" y="38000"/>
                </a:lnTo>
                <a:lnTo>
                  <a:pt x="75310" y="38020"/>
                </a:lnTo>
                <a:lnTo>
                  <a:pt x="75320" y="38020"/>
                </a:lnTo>
                <a:lnTo>
                  <a:pt x="75320" y="38030"/>
                </a:lnTo>
                <a:lnTo>
                  <a:pt x="75320" y="38040"/>
                </a:lnTo>
                <a:lnTo>
                  <a:pt x="75330" y="38070"/>
                </a:lnTo>
                <a:lnTo>
                  <a:pt x="75340" y="38100"/>
                </a:lnTo>
                <a:lnTo>
                  <a:pt x="75360" y="38160"/>
                </a:lnTo>
                <a:lnTo>
                  <a:pt x="75390" y="38250"/>
                </a:lnTo>
                <a:lnTo>
                  <a:pt x="75420" y="38320"/>
                </a:lnTo>
                <a:lnTo>
                  <a:pt x="75500" y="38320"/>
                </a:lnTo>
                <a:lnTo>
                  <a:pt x="75500" y="38340"/>
                </a:lnTo>
                <a:lnTo>
                  <a:pt x="75500" y="38360"/>
                </a:lnTo>
                <a:lnTo>
                  <a:pt x="75500" y="38440"/>
                </a:lnTo>
                <a:lnTo>
                  <a:pt x="75490" y="38460"/>
                </a:lnTo>
                <a:lnTo>
                  <a:pt x="75480" y="38490"/>
                </a:lnTo>
                <a:lnTo>
                  <a:pt x="75450" y="38540"/>
                </a:lnTo>
                <a:lnTo>
                  <a:pt x="75440" y="38560"/>
                </a:lnTo>
                <a:lnTo>
                  <a:pt x="75400" y="38630"/>
                </a:lnTo>
                <a:lnTo>
                  <a:pt x="75370" y="38700"/>
                </a:lnTo>
                <a:lnTo>
                  <a:pt x="75320" y="38790"/>
                </a:lnTo>
                <a:lnTo>
                  <a:pt x="75300" y="38820"/>
                </a:lnTo>
                <a:lnTo>
                  <a:pt x="75270" y="38890"/>
                </a:lnTo>
                <a:lnTo>
                  <a:pt x="75230" y="38960"/>
                </a:lnTo>
                <a:lnTo>
                  <a:pt x="75200" y="39030"/>
                </a:lnTo>
                <a:lnTo>
                  <a:pt x="75150" y="39120"/>
                </a:lnTo>
                <a:lnTo>
                  <a:pt x="75130" y="39180"/>
                </a:lnTo>
                <a:lnTo>
                  <a:pt x="75130" y="39210"/>
                </a:lnTo>
                <a:lnTo>
                  <a:pt x="75130" y="39270"/>
                </a:lnTo>
                <a:lnTo>
                  <a:pt x="75130" y="39320"/>
                </a:lnTo>
                <a:lnTo>
                  <a:pt x="75130" y="39350"/>
                </a:lnTo>
                <a:lnTo>
                  <a:pt x="75180" y="39370"/>
                </a:lnTo>
                <a:lnTo>
                  <a:pt x="75190" y="39370"/>
                </a:lnTo>
                <a:lnTo>
                  <a:pt x="75240" y="39270"/>
                </a:lnTo>
                <a:lnTo>
                  <a:pt x="75250" y="39270"/>
                </a:lnTo>
                <a:lnTo>
                  <a:pt x="75310" y="39250"/>
                </a:lnTo>
                <a:lnTo>
                  <a:pt x="75320" y="39290"/>
                </a:lnTo>
                <a:lnTo>
                  <a:pt x="75330" y="39310"/>
                </a:lnTo>
                <a:lnTo>
                  <a:pt x="75330" y="39320"/>
                </a:lnTo>
                <a:lnTo>
                  <a:pt x="75340" y="39350"/>
                </a:lnTo>
                <a:lnTo>
                  <a:pt x="75340" y="39380"/>
                </a:lnTo>
                <a:lnTo>
                  <a:pt x="75350" y="39390"/>
                </a:lnTo>
                <a:lnTo>
                  <a:pt x="75370" y="39400"/>
                </a:lnTo>
                <a:lnTo>
                  <a:pt x="75380" y="39400"/>
                </a:lnTo>
                <a:lnTo>
                  <a:pt x="75380" y="39410"/>
                </a:lnTo>
                <a:lnTo>
                  <a:pt x="75390" y="39430"/>
                </a:lnTo>
                <a:lnTo>
                  <a:pt x="75390" y="39450"/>
                </a:lnTo>
                <a:lnTo>
                  <a:pt x="75390" y="39480"/>
                </a:lnTo>
                <a:lnTo>
                  <a:pt x="75390" y="39500"/>
                </a:lnTo>
                <a:lnTo>
                  <a:pt x="75400" y="39530"/>
                </a:lnTo>
                <a:lnTo>
                  <a:pt x="75350" y="39530"/>
                </a:lnTo>
                <a:lnTo>
                  <a:pt x="75340" y="39530"/>
                </a:lnTo>
                <a:lnTo>
                  <a:pt x="75250" y="39540"/>
                </a:lnTo>
                <a:lnTo>
                  <a:pt x="75140" y="39550"/>
                </a:lnTo>
                <a:lnTo>
                  <a:pt x="75040" y="39560"/>
                </a:lnTo>
                <a:lnTo>
                  <a:pt x="74940" y="39560"/>
                </a:lnTo>
                <a:lnTo>
                  <a:pt x="74840" y="39570"/>
                </a:lnTo>
                <a:lnTo>
                  <a:pt x="74740" y="39580"/>
                </a:lnTo>
                <a:lnTo>
                  <a:pt x="74680" y="39580"/>
                </a:lnTo>
                <a:lnTo>
                  <a:pt x="74580" y="39590"/>
                </a:lnTo>
                <a:lnTo>
                  <a:pt x="74550" y="39590"/>
                </a:lnTo>
                <a:lnTo>
                  <a:pt x="74550" y="39540"/>
                </a:lnTo>
                <a:lnTo>
                  <a:pt x="74540" y="39440"/>
                </a:lnTo>
                <a:lnTo>
                  <a:pt x="74540" y="39340"/>
                </a:lnTo>
                <a:lnTo>
                  <a:pt x="74430" y="39350"/>
                </a:lnTo>
                <a:lnTo>
                  <a:pt x="74330" y="39350"/>
                </a:lnTo>
                <a:lnTo>
                  <a:pt x="74230" y="39360"/>
                </a:lnTo>
                <a:lnTo>
                  <a:pt x="74130" y="39370"/>
                </a:lnTo>
                <a:lnTo>
                  <a:pt x="74040" y="39370"/>
                </a:lnTo>
                <a:lnTo>
                  <a:pt x="74030" y="39350"/>
                </a:lnTo>
                <a:lnTo>
                  <a:pt x="73990" y="39280"/>
                </a:lnTo>
                <a:lnTo>
                  <a:pt x="73920" y="39290"/>
                </a:lnTo>
                <a:lnTo>
                  <a:pt x="73840" y="39300"/>
                </a:lnTo>
                <a:lnTo>
                  <a:pt x="73830" y="39300"/>
                </a:lnTo>
                <a:lnTo>
                  <a:pt x="73800" y="39310"/>
                </a:lnTo>
                <a:lnTo>
                  <a:pt x="73780" y="39310"/>
                </a:lnTo>
                <a:lnTo>
                  <a:pt x="73720" y="39320"/>
                </a:lnTo>
                <a:lnTo>
                  <a:pt x="73690" y="39320"/>
                </a:lnTo>
                <a:lnTo>
                  <a:pt x="73680" y="39320"/>
                </a:lnTo>
                <a:lnTo>
                  <a:pt x="73670" y="39320"/>
                </a:lnTo>
                <a:lnTo>
                  <a:pt x="73650" y="39330"/>
                </a:lnTo>
                <a:lnTo>
                  <a:pt x="73600" y="39330"/>
                </a:lnTo>
                <a:lnTo>
                  <a:pt x="73550" y="39340"/>
                </a:lnTo>
                <a:lnTo>
                  <a:pt x="73540" y="39350"/>
                </a:lnTo>
                <a:lnTo>
                  <a:pt x="73530" y="39350"/>
                </a:lnTo>
                <a:lnTo>
                  <a:pt x="73560" y="39390"/>
                </a:lnTo>
                <a:lnTo>
                  <a:pt x="73540" y="39390"/>
                </a:lnTo>
                <a:lnTo>
                  <a:pt x="73530" y="39390"/>
                </a:lnTo>
                <a:lnTo>
                  <a:pt x="73530" y="39400"/>
                </a:lnTo>
                <a:lnTo>
                  <a:pt x="73530" y="39410"/>
                </a:lnTo>
                <a:lnTo>
                  <a:pt x="73520" y="39410"/>
                </a:lnTo>
                <a:lnTo>
                  <a:pt x="73510" y="39420"/>
                </a:lnTo>
                <a:lnTo>
                  <a:pt x="73480" y="39430"/>
                </a:lnTo>
                <a:lnTo>
                  <a:pt x="73470" y="39430"/>
                </a:lnTo>
                <a:lnTo>
                  <a:pt x="73460" y="39420"/>
                </a:lnTo>
                <a:lnTo>
                  <a:pt x="73440" y="39470"/>
                </a:lnTo>
                <a:lnTo>
                  <a:pt x="73440" y="39460"/>
                </a:lnTo>
                <a:lnTo>
                  <a:pt x="73450" y="39470"/>
                </a:lnTo>
                <a:lnTo>
                  <a:pt x="73450" y="39480"/>
                </a:lnTo>
                <a:lnTo>
                  <a:pt x="73440" y="39520"/>
                </a:lnTo>
                <a:lnTo>
                  <a:pt x="73440" y="39530"/>
                </a:lnTo>
                <a:lnTo>
                  <a:pt x="73430" y="39530"/>
                </a:lnTo>
                <a:lnTo>
                  <a:pt x="73420" y="39540"/>
                </a:lnTo>
                <a:lnTo>
                  <a:pt x="73400" y="39550"/>
                </a:lnTo>
                <a:lnTo>
                  <a:pt x="73380" y="39540"/>
                </a:lnTo>
                <a:lnTo>
                  <a:pt x="73380" y="39560"/>
                </a:lnTo>
                <a:lnTo>
                  <a:pt x="73370" y="39560"/>
                </a:lnTo>
                <a:lnTo>
                  <a:pt x="73350" y="39550"/>
                </a:lnTo>
                <a:lnTo>
                  <a:pt x="73340" y="39560"/>
                </a:lnTo>
                <a:lnTo>
                  <a:pt x="73330" y="39550"/>
                </a:lnTo>
                <a:lnTo>
                  <a:pt x="73300" y="39560"/>
                </a:lnTo>
                <a:lnTo>
                  <a:pt x="73300" y="39570"/>
                </a:lnTo>
                <a:lnTo>
                  <a:pt x="73290" y="39570"/>
                </a:lnTo>
                <a:lnTo>
                  <a:pt x="73280" y="39570"/>
                </a:lnTo>
                <a:lnTo>
                  <a:pt x="73260" y="39580"/>
                </a:lnTo>
                <a:lnTo>
                  <a:pt x="73250" y="39590"/>
                </a:lnTo>
                <a:lnTo>
                  <a:pt x="73250" y="39600"/>
                </a:lnTo>
                <a:lnTo>
                  <a:pt x="73260" y="39610"/>
                </a:lnTo>
                <a:lnTo>
                  <a:pt x="73260" y="39620"/>
                </a:lnTo>
                <a:lnTo>
                  <a:pt x="73260" y="39630"/>
                </a:lnTo>
                <a:lnTo>
                  <a:pt x="73250" y="39640"/>
                </a:lnTo>
                <a:lnTo>
                  <a:pt x="73250" y="39660"/>
                </a:lnTo>
                <a:lnTo>
                  <a:pt x="73240" y="39670"/>
                </a:lnTo>
                <a:lnTo>
                  <a:pt x="73230" y="39670"/>
                </a:lnTo>
                <a:lnTo>
                  <a:pt x="73230" y="39680"/>
                </a:lnTo>
                <a:lnTo>
                  <a:pt x="73230" y="39690"/>
                </a:lnTo>
                <a:lnTo>
                  <a:pt x="73230" y="39700"/>
                </a:lnTo>
                <a:lnTo>
                  <a:pt x="73240" y="39710"/>
                </a:lnTo>
                <a:lnTo>
                  <a:pt x="73240" y="39720"/>
                </a:lnTo>
                <a:lnTo>
                  <a:pt x="73230" y="39730"/>
                </a:lnTo>
                <a:lnTo>
                  <a:pt x="73230" y="39740"/>
                </a:lnTo>
                <a:lnTo>
                  <a:pt x="73220" y="39750"/>
                </a:lnTo>
                <a:lnTo>
                  <a:pt x="73220" y="39760"/>
                </a:lnTo>
                <a:lnTo>
                  <a:pt x="73210" y="39760"/>
                </a:lnTo>
                <a:lnTo>
                  <a:pt x="73200" y="39760"/>
                </a:lnTo>
                <a:lnTo>
                  <a:pt x="73200" y="39770"/>
                </a:lnTo>
                <a:lnTo>
                  <a:pt x="73190" y="39770"/>
                </a:lnTo>
                <a:lnTo>
                  <a:pt x="73180" y="39780"/>
                </a:lnTo>
                <a:lnTo>
                  <a:pt x="73180" y="39790"/>
                </a:lnTo>
                <a:lnTo>
                  <a:pt x="73170" y="39790"/>
                </a:lnTo>
                <a:lnTo>
                  <a:pt x="73170" y="39800"/>
                </a:lnTo>
                <a:lnTo>
                  <a:pt x="73160" y="39800"/>
                </a:lnTo>
                <a:lnTo>
                  <a:pt x="73150" y="39800"/>
                </a:lnTo>
                <a:lnTo>
                  <a:pt x="73140" y="39810"/>
                </a:lnTo>
                <a:lnTo>
                  <a:pt x="73130" y="39810"/>
                </a:lnTo>
                <a:lnTo>
                  <a:pt x="73120" y="39820"/>
                </a:lnTo>
                <a:lnTo>
                  <a:pt x="73120" y="39830"/>
                </a:lnTo>
                <a:lnTo>
                  <a:pt x="73100" y="39840"/>
                </a:lnTo>
                <a:lnTo>
                  <a:pt x="73080" y="39860"/>
                </a:lnTo>
                <a:lnTo>
                  <a:pt x="73060" y="39860"/>
                </a:lnTo>
                <a:lnTo>
                  <a:pt x="73040" y="39870"/>
                </a:lnTo>
                <a:lnTo>
                  <a:pt x="73020" y="39880"/>
                </a:lnTo>
                <a:lnTo>
                  <a:pt x="73010" y="39880"/>
                </a:lnTo>
                <a:lnTo>
                  <a:pt x="73000" y="39880"/>
                </a:lnTo>
                <a:lnTo>
                  <a:pt x="72990" y="39880"/>
                </a:lnTo>
                <a:lnTo>
                  <a:pt x="73000" y="39890"/>
                </a:lnTo>
                <a:lnTo>
                  <a:pt x="72980" y="39900"/>
                </a:lnTo>
                <a:lnTo>
                  <a:pt x="72950" y="39910"/>
                </a:lnTo>
                <a:lnTo>
                  <a:pt x="72930" y="39920"/>
                </a:lnTo>
                <a:lnTo>
                  <a:pt x="72920" y="39920"/>
                </a:lnTo>
                <a:lnTo>
                  <a:pt x="72900" y="39950"/>
                </a:lnTo>
                <a:lnTo>
                  <a:pt x="72890" y="39970"/>
                </a:lnTo>
                <a:lnTo>
                  <a:pt x="72880" y="39970"/>
                </a:lnTo>
                <a:lnTo>
                  <a:pt x="72880" y="39980"/>
                </a:lnTo>
                <a:lnTo>
                  <a:pt x="72880" y="39990"/>
                </a:lnTo>
                <a:lnTo>
                  <a:pt x="72870" y="40000"/>
                </a:lnTo>
                <a:lnTo>
                  <a:pt x="72850" y="40000"/>
                </a:lnTo>
                <a:lnTo>
                  <a:pt x="72840" y="40010"/>
                </a:lnTo>
                <a:lnTo>
                  <a:pt x="72830" y="40010"/>
                </a:lnTo>
                <a:lnTo>
                  <a:pt x="72830" y="40020"/>
                </a:lnTo>
                <a:lnTo>
                  <a:pt x="72820" y="40010"/>
                </a:lnTo>
                <a:lnTo>
                  <a:pt x="72820" y="40040"/>
                </a:lnTo>
                <a:lnTo>
                  <a:pt x="72820" y="40050"/>
                </a:lnTo>
                <a:lnTo>
                  <a:pt x="72790" y="40050"/>
                </a:lnTo>
                <a:lnTo>
                  <a:pt x="72780" y="40050"/>
                </a:lnTo>
                <a:lnTo>
                  <a:pt x="72770" y="40050"/>
                </a:lnTo>
                <a:lnTo>
                  <a:pt x="72760" y="40060"/>
                </a:lnTo>
                <a:lnTo>
                  <a:pt x="72740" y="40060"/>
                </a:lnTo>
                <a:lnTo>
                  <a:pt x="72730" y="40060"/>
                </a:lnTo>
                <a:lnTo>
                  <a:pt x="72710" y="40070"/>
                </a:lnTo>
                <a:lnTo>
                  <a:pt x="72710" y="40100"/>
                </a:lnTo>
                <a:lnTo>
                  <a:pt x="72690" y="40120"/>
                </a:lnTo>
                <a:lnTo>
                  <a:pt x="72650" y="40130"/>
                </a:lnTo>
                <a:lnTo>
                  <a:pt x="72640" y="40130"/>
                </a:lnTo>
                <a:lnTo>
                  <a:pt x="72610" y="40140"/>
                </a:lnTo>
                <a:lnTo>
                  <a:pt x="72600" y="40120"/>
                </a:lnTo>
                <a:lnTo>
                  <a:pt x="72590" y="40120"/>
                </a:lnTo>
                <a:lnTo>
                  <a:pt x="72580" y="40120"/>
                </a:lnTo>
                <a:lnTo>
                  <a:pt x="72580" y="40130"/>
                </a:lnTo>
                <a:lnTo>
                  <a:pt x="72570" y="40130"/>
                </a:lnTo>
                <a:lnTo>
                  <a:pt x="72560" y="40130"/>
                </a:lnTo>
                <a:lnTo>
                  <a:pt x="72550" y="40140"/>
                </a:lnTo>
                <a:lnTo>
                  <a:pt x="72540" y="40140"/>
                </a:lnTo>
                <a:lnTo>
                  <a:pt x="72540" y="40150"/>
                </a:lnTo>
                <a:lnTo>
                  <a:pt x="72530" y="40150"/>
                </a:lnTo>
                <a:lnTo>
                  <a:pt x="72520" y="40160"/>
                </a:lnTo>
                <a:lnTo>
                  <a:pt x="72520" y="40180"/>
                </a:lnTo>
                <a:lnTo>
                  <a:pt x="72530" y="40170"/>
                </a:lnTo>
                <a:lnTo>
                  <a:pt x="72540" y="40180"/>
                </a:lnTo>
                <a:lnTo>
                  <a:pt x="72550" y="40180"/>
                </a:lnTo>
                <a:lnTo>
                  <a:pt x="72550" y="40190"/>
                </a:lnTo>
                <a:lnTo>
                  <a:pt x="72560" y="40200"/>
                </a:lnTo>
                <a:lnTo>
                  <a:pt x="72560" y="40210"/>
                </a:lnTo>
                <a:lnTo>
                  <a:pt x="72550" y="40220"/>
                </a:lnTo>
                <a:lnTo>
                  <a:pt x="72540" y="40230"/>
                </a:lnTo>
                <a:lnTo>
                  <a:pt x="72540" y="40240"/>
                </a:lnTo>
                <a:lnTo>
                  <a:pt x="72530" y="40260"/>
                </a:lnTo>
                <a:lnTo>
                  <a:pt x="72520" y="40280"/>
                </a:lnTo>
                <a:lnTo>
                  <a:pt x="72510" y="40270"/>
                </a:lnTo>
                <a:lnTo>
                  <a:pt x="72510" y="40260"/>
                </a:lnTo>
                <a:lnTo>
                  <a:pt x="72500" y="40260"/>
                </a:lnTo>
                <a:lnTo>
                  <a:pt x="72480" y="40270"/>
                </a:lnTo>
                <a:lnTo>
                  <a:pt x="72470" y="40270"/>
                </a:lnTo>
                <a:lnTo>
                  <a:pt x="72460" y="40270"/>
                </a:lnTo>
                <a:lnTo>
                  <a:pt x="72450" y="40270"/>
                </a:lnTo>
                <a:lnTo>
                  <a:pt x="72410" y="40270"/>
                </a:lnTo>
                <a:lnTo>
                  <a:pt x="72390" y="40270"/>
                </a:lnTo>
                <a:lnTo>
                  <a:pt x="72390" y="40280"/>
                </a:lnTo>
                <a:lnTo>
                  <a:pt x="72360" y="40290"/>
                </a:lnTo>
                <a:lnTo>
                  <a:pt x="72370" y="40290"/>
                </a:lnTo>
                <a:lnTo>
                  <a:pt x="72360" y="40300"/>
                </a:lnTo>
                <a:lnTo>
                  <a:pt x="72350" y="40300"/>
                </a:lnTo>
                <a:lnTo>
                  <a:pt x="72330" y="40310"/>
                </a:lnTo>
                <a:lnTo>
                  <a:pt x="72320" y="40320"/>
                </a:lnTo>
                <a:lnTo>
                  <a:pt x="72310" y="40300"/>
                </a:lnTo>
                <a:lnTo>
                  <a:pt x="72300" y="40310"/>
                </a:lnTo>
                <a:lnTo>
                  <a:pt x="72280" y="40300"/>
                </a:lnTo>
                <a:lnTo>
                  <a:pt x="72270" y="40310"/>
                </a:lnTo>
                <a:lnTo>
                  <a:pt x="72260" y="40320"/>
                </a:lnTo>
                <a:lnTo>
                  <a:pt x="72250" y="40320"/>
                </a:lnTo>
                <a:lnTo>
                  <a:pt x="72250" y="40290"/>
                </a:lnTo>
                <a:lnTo>
                  <a:pt x="72270" y="40210"/>
                </a:lnTo>
                <a:lnTo>
                  <a:pt x="72280" y="40130"/>
                </a:lnTo>
                <a:lnTo>
                  <a:pt x="72290" y="40100"/>
                </a:lnTo>
                <a:lnTo>
                  <a:pt x="72290" y="40090"/>
                </a:lnTo>
                <a:lnTo>
                  <a:pt x="72280" y="40030"/>
                </a:lnTo>
                <a:lnTo>
                  <a:pt x="72280" y="40020"/>
                </a:lnTo>
                <a:lnTo>
                  <a:pt x="72280" y="40010"/>
                </a:lnTo>
                <a:lnTo>
                  <a:pt x="72270" y="39960"/>
                </a:lnTo>
                <a:lnTo>
                  <a:pt x="72270" y="39940"/>
                </a:lnTo>
                <a:lnTo>
                  <a:pt x="72250" y="39840"/>
                </a:lnTo>
                <a:lnTo>
                  <a:pt x="72240" y="39840"/>
                </a:lnTo>
                <a:lnTo>
                  <a:pt x="72240" y="39830"/>
                </a:lnTo>
                <a:lnTo>
                  <a:pt x="72190" y="39780"/>
                </a:lnTo>
                <a:lnTo>
                  <a:pt x="72150" y="39740"/>
                </a:lnTo>
                <a:lnTo>
                  <a:pt x="72130" y="39720"/>
                </a:lnTo>
                <a:lnTo>
                  <a:pt x="72130" y="39710"/>
                </a:lnTo>
                <a:lnTo>
                  <a:pt x="72120" y="39710"/>
                </a:lnTo>
                <a:lnTo>
                  <a:pt x="72100" y="39690"/>
                </a:lnTo>
                <a:lnTo>
                  <a:pt x="72090" y="39680"/>
                </a:lnTo>
                <a:lnTo>
                  <a:pt x="72070" y="39660"/>
                </a:lnTo>
                <a:lnTo>
                  <a:pt x="72000" y="39590"/>
                </a:lnTo>
                <a:lnTo>
                  <a:pt x="71930" y="39520"/>
                </a:lnTo>
                <a:lnTo>
                  <a:pt x="71860" y="39450"/>
                </a:lnTo>
                <a:lnTo>
                  <a:pt x="71790" y="39380"/>
                </a:lnTo>
                <a:lnTo>
                  <a:pt x="71740" y="39330"/>
                </a:lnTo>
                <a:lnTo>
                  <a:pt x="71730" y="39330"/>
                </a:lnTo>
                <a:lnTo>
                  <a:pt x="71690" y="39280"/>
                </a:lnTo>
                <a:lnTo>
                  <a:pt x="71660" y="39260"/>
                </a:lnTo>
                <a:lnTo>
                  <a:pt x="71650" y="39240"/>
                </a:lnTo>
                <a:lnTo>
                  <a:pt x="71590" y="39190"/>
                </a:lnTo>
                <a:lnTo>
                  <a:pt x="71610" y="39180"/>
                </a:lnTo>
                <a:lnTo>
                  <a:pt x="71660" y="39170"/>
                </a:lnTo>
                <a:lnTo>
                  <a:pt x="71670" y="39150"/>
                </a:lnTo>
                <a:lnTo>
                  <a:pt x="71680" y="39120"/>
                </a:lnTo>
                <a:lnTo>
                  <a:pt x="71680" y="39070"/>
                </a:lnTo>
                <a:lnTo>
                  <a:pt x="71660" y="39030"/>
                </a:lnTo>
                <a:lnTo>
                  <a:pt x="71640" y="38990"/>
                </a:lnTo>
                <a:lnTo>
                  <a:pt x="71670" y="38930"/>
                </a:lnTo>
                <a:lnTo>
                  <a:pt x="71610" y="38920"/>
                </a:lnTo>
                <a:lnTo>
                  <a:pt x="71570" y="38910"/>
                </a:lnTo>
                <a:lnTo>
                  <a:pt x="71550" y="38870"/>
                </a:lnTo>
                <a:lnTo>
                  <a:pt x="71540" y="38830"/>
                </a:lnTo>
                <a:lnTo>
                  <a:pt x="71530" y="38830"/>
                </a:lnTo>
                <a:lnTo>
                  <a:pt x="71520" y="38830"/>
                </a:lnTo>
                <a:lnTo>
                  <a:pt x="71510" y="38820"/>
                </a:lnTo>
                <a:lnTo>
                  <a:pt x="71500" y="38820"/>
                </a:lnTo>
                <a:lnTo>
                  <a:pt x="71480" y="38820"/>
                </a:lnTo>
                <a:lnTo>
                  <a:pt x="71450" y="38810"/>
                </a:lnTo>
                <a:lnTo>
                  <a:pt x="71440" y="38810"/>
                </a:lnTo>
                <a:lnTo>
                  <a:pt x="71400" y="38770"/>
                </a:lnTo>
                <a:lnTo>
                  <a:pt x="71390" y="38770"/>
                </a:lnTo>
                <a:lnTo>
                  <a:pt x="71370" y="38790"/>
                </a:lnTo>
                <a:lnTo>
                  <a:pt x="71350" y="38810"/>
                </a:lnTo>
                <a:lnTo>
                  <a:pt x="71340" y="38820"/>
                </a:lnTo>
                <a:lnTo>
                  <a:pt x="71330" y="38830"/>
                </a:lnTo>
                <a:lnTo>
                  <a:pt x="71320" y="38830"/>
                </a:lnTo>
                <a:lnTo>
                  <a:pt x="71310" y="38830"/>
                </a:lnTo>
                <a:lnTo>
                  <a:pt x="71300" y="38830"/>
                </a:lnTo>
                <a:lnTo>
                  <a:pt x="71290" y="38840"/>
                </a:lnTo>
                <a:lnTo>
                  <a:pt x="71280" y="38840"/>
                </a:lnTo>
                <a:lnTo>
                  <a:pt x="71270" y="38840"/>
                </a:lnTo>
                <a:lnTo>
                  <a:pt x="71270" y="38850"/>
                </a:lnTo>
                <a:lnTo>
                  <a:pt x="71270" y="38840"/>
                </a:lnTo>
                <a:lnTo>
                  <a:pt x="71260" y="38840"/>
                </a:lnTo>
                <a:lnTo>
                  <a:pt x="71260" y="38830"/>
                </a:lnTo>
                <a:lnTo>
                  <a:pt x="71250" y="38810"/>
                </a:lnTo>
                <a:lnTo>
                  <a:pt x="71240" y="38780"/>
                </a:lnTo>
                <a:lnTo>
                  <a:pt x="71240" y="38770"/>
                </a:lnTo>
                <a:lnTo>
                  <a:pt x="71230" y="38760"/>
                </a:lnTo>
                <a:lnTo>
                  <a:pt x="71230" y="38750"/>
                </a:lnTo>
                <a:lnTo>
                  <a:pt x="71200" y="38740"/>
                </a:lnTo>
                <a:lnTo>
                  <a:pt x="71180" y="38740"/>
                </a:lnTo>
                <a:lnTo>
                  <a:pt x="71160" y="38740"/>
                </a:lnTo>
                <a:lnTo>
                  <a:pt x="71150" y="38740"/>
                </a:lnTo>
                <a:lnTo>
                  <a:pt x="71140" y="38740"/>
                </a:lnTo>
                <a:lnTo>
                  <a:pt x="71090" y="38740"/>
                </a:lnTo>
                <a:lnTo>
                  <a:pt x="71070" y="38740"/>
                </a:lnTo>
                <a:lnTo>
                  <a:pt x="71060" y="38740"/>
                </a:lnTo>
                <a:lnTo>
                  <a:pt x="71030" y="38740"/>
                </a:lnTo>
                <a:lnTo>
                  <a:pt x="70980" y="38730"/>
                </a:lnTo>
                <a:lnTo>
                  <a:pt x="70980" y="38760"/>
                </a:lnTo>
                <a:lnTo>
                  <a:pt x="70980" y="38780"/>
                </a:lnTo>
                <a:lnTo>
                  <a:pt x="70980" y="38790"/>
                </a:lnTo>
                <a:lnTo>
                  <a:pt x="70980" y="38820"/>
                </a:lnTo>
                <a:lnTo>
                  <a:pt x="70980" y="38830"/>
                </a:lnTo>
                <a:lnTo>
                  <a:pt x="70980" y="38870"/>
                </a:lnTo>
                <a:lnTo>
                  <a:pt x="70980" y="38880"/>
                </a:lnTo>
                <a:lnTo>
                  <a:pt x="70980" y="38910"/>
                </a:lnTo>
                <a:lnTo>
                  <a:pt x="70970" y="38940"/>
                </a:lnTo>
                <a:lnTo>
                  <a:pt x="70970" y="38960"/>
                </a:lnTo>
                <a:lnTo>
                  <a:pt x="70970" y="38970"/>
                </a:lnTo>
                <a:lnTo>
                  <a:pt x="70980" y="38970"/>
                </a:lnTo>
                <a:lnTo>
                  <a:pt x="70980" y="38980"/>
                </a:lnTo>
                <a:lnTo>
                  <a:pt x="70950" y="39010"/>
                </a:lnTo>
                <a:lnTo>
                  <a:pt x="70940" y="39030"/>
                </a:lnTo>
                <a:lnTo>
                  <a:pt x="70920" y="39040"/>
                </a:lnTo>
                <a:lnTo>
                  <a:pt x="70910" y="39060"/>
                </a:lnTo>
                <a:lnTo>
                  <a:pt x="70880" y="39110"/>
                </a:lnTo>
                <a:lnTo>
                  <a:pt x="70860" y="39130"/>
                </a:lnTo>
                <a:lnTo>
                  <a:pt x="70860" y="39140"/>
                </a:lnTo>
                <a:lnTo>
                  <a:pt x="70840" y="39160"/>
                </a:lnTo>
                <a:lnTo>
                  <a:pt x="70840" y="39170"/>
                </a:lnTo>
                <a:lnTo>
                  <a:pt x="70830" y="39170"/>
                </a:lnTo>
                <a:lnTo>
                  <a:pt x="70800" y="39170"/>
                </a:lnTo>
                <a:lnTo>
                  <a:pt x="70790" y="39170"/>
                </a:lnTo>
                <a:lnTo>
                  <a:pt x="70750" y="39170"/>
                </a:lnTo>
                <a:lnTo>
                  <a:pt x="70740" y="39170"/>
                </a:lnTo>
                <a:lnTo>
                  <a:pt x="70720" y="39170"/>
                </a:lnTo>
                <a:lnTo>
                  <a:pt x="70710" y="39170"/>
                </a:lnTo>
                <a:lnTo>
                  <a:pt x="70680" y="39170"/>
                </a:lnTo>
                <a:lnTo>
                  <a:pt x="70640" y="39180"/>
                </a:lnTo>
                <a:lnTo>
                  <a:pt x="70620" y="39180"/>
                </a:lnTo>
                <a:lnTo>
                  <a:pt x="70610" y="39180"/>
                </a:lnTo>
                <a:lnTo>
                  <a:pt x="70590" y="39180"/>
                </a:lnTo>
                <a:lnTo>
                  <a:pt x="70580" y="39180"/>
                </a:lnTo>
                <a:lnTo>
                  <a:pt x="70560" y="39180"/>
                </a:lnTo>
                <a:lnTo>
                  <a:pt x="70550" y="39180"/>
                </a:lnTo>
                <a:lnTo>
                  <a:pt x="70510" y="39170"/>
                </a:lnTo>
                <a:lnTo>
                  <a:pt x="70490" y="39160"/>
                </a:lnTo>
                <a:lnTo>
                  <a:pt x="70490" y="39180"/>
                </a:lnTo>
                <a:lnTo>
                  <a:pt x="70480" y="39190"/>
                </a:lnTo>
                <a:lnTo>
                  <a:pt x="70480" y="39210"/>
                </a:lnTo>
                <a:lnTo>
                  <a:pt x="70470" y="39240"/>
                </a:lnTo>
                <a:lnTo>
                  <a:pt x="70470" y="39290"/>
                </a:lnTo>
                <a:lnTo>
                  <a:pt x="70460" y="39320"/>
                </a:lnTo>
                <a:lnTo>
                  <a:pt x="70450" y="39360"/>
                </a:lnTo>
                <a:lnTo>
                  <a:pt x="70450" y="39380"/>
                </a:lnTo>
                <a:lnTo>
                  <a:pt x="70450" y="39400"/>
                </a:lnTo>
                <a:lnTo>
                  <a:pt x="70450" y="39440"/>
                </a:lnTo>
                <a:lnTo>
                  <a:pt x="70450" y="39460"/>
                </a:lnTo>
                <a:lnTo>
                  <a:pt x="70450" y="39500"/>
                </a:lnTo>
                <a:lnTo>
                  <a:pt x="70440" y="39530"/>
                </a:lnTo>
                <a:lnTo>
                  <a:pt x="70440" y="39560"/>
                </a:lnTo>
                <a:lnTo>
                  <a:pt x="70420" y="39580"/>
                </a:lnTo>
                <a:lnTo>
                  <a:pt x="70410" y="39580"/>
                </a:lnTo>
                <a:lnTo>
                  <a:pt x="70400" y="39590"/>
                </a:lnTo>
                <a:lnTo>
                  <a:pt x="70390" y="39600"/>
                </a:lnTo>
                <a:lnTo>
                  <a:pt x="70380" y="39610"/>
                </a:lnTo>
                <a:lnTo>
                  <a:pt x="70370" y="39620"/>
                </a:lnTo>
                <a:lnTo>
                  <a:pt x="70360" y="39620"/>
                </a:lnTo>
                <a:lnTo>
                  <a:pt x="70330" y="39620"/>
                </a:lnTo>
                <a:lnTo>
                  <a:pt x="70320" y="39620"/>
                </a:lnTo>
                <a:lnTo>
                  <a:pt x="70320" y="39630"/>
                </a:lnTo>
                <a:lnTo>
                  <a:pt x="70310" y="39630"/>
                </a:lnTo>
                <a:lnTo>
                  <a:pt x="70310" y="39640"/>
                </a:lnTo>
                <a:lnTo>
                  <a:pt x="70320" y="39640"/>
                </a:lnTo>
                <a:lnTo>
                  <a:pt x="70320" y="39650"/>
                </a:lnTo>
                <a:lnTo>
                  <a:pt x="70330" y="39650"/>
                </a:lnTo>
                <a:lnTo>
                  <a:pt x="70330" y="39660"/>
                </a:lnTo>
                <a:lnTo>
                  <a:pt x="70320" y="39670"/>
                </a:lnTo>
                <a:lnTo>
                  <a:pt x="70300" y="39730"/>
                </a:lnTo>
                <a:lnTo>
                  <a:pt x="70300" y="39750"/>
                </a:lnTo>
                <a:lnTo>
                  <a:pt x="70290" y="39770"/>
                </a:lnTo>
                <a:lnTo>
                  <a:pt x="70290" y="39780"/>
                </a:lnTo>
                <a:lnTo>
                  <a:pt x="70280" y="39810"/>
                </a:lnTo>
                <a:lnTo>
                  <a:pt x="70270" y="39830"/>
                </a:lnTo>
                <a:lnTo>
                  <a:pt x="70260" y="39850"/>
                </a:lnTo>
                <a:lnTo>
                  <a:pt x="70260" y="39870"/>
                </a:lnTo>
                <a:lnTo>
                  <a:pt x="70250" y="39870"/>
                </a:lnTo>
                <a:lnTo>
                  <a:pt x="70210" y="39850"/>
                </a:lnTo>
                <a:lnTo>
                  <a:pt x="70210" y="39860"/>
                </a:lnTo>
                <a:lnTo>
                  <a:pt x="70160" y="39870"/>
                </a:lnTo>
                <a:lnTo>
                  <a:pt x="70130" y="39910"/>
                </a:lnTo>
                <a:lnTo>
                  <a:pt x="70120" y="39940"/>
                </a:lnTo>
                <a:lnTo>
                  <a:pt x="70080" y="39950"/>
                </a:lnTo>
                <a:lnTo>
                  <a:pt x="70090" y="39990"/>
                </a:lnTo>
                <a:lnTo>
                  <a:pt x="70110" y="40030"/>
                </a:lnTo>
                <a:lnTo>
                  <a:pt x="70120" y="40080"/>
                </a:lnTo>
                <a:lnTo>
                  <a:pt x="70050" y="40180"/>
                </a:lnTo>
                <a:lnTo>
                  <a:pt x="70010" y="40250"/>
                </a:lnTo>
                <a:lnTo>
                  <a:pt x="70000" y="40260"/>
                </a:lnTo>
                <a:lnTo>
                  <a:pt x="69900" y="40410"/>
                </a:lnTo>
                <a:lnTo>
                  <a:pt x="69880" y="40450"/>
                </a:lnTo>
                <a:lnTo>
                  <a:pt x="69870" y="40450"/>
                </a:lnTo>
                <a:lnTo>
                  <a:pt x="69800" y="40570"/>
                </a:lnTo>
                <a:lnTo>
                  <a:pt x="69780" y="40590"/>
                </a:lnTo>
                <a:lnTo>
                  <a:pt x="69780" y="40600"/>
                </a:lnTo>
                <a:lnTo>
                  <a:pt x="69770" y="40610"/>
                </a:lnTo>
                <a:lnTo>
                  <a:pt x="69760" y="40620"/>
                </a:lnTo>
                <a:lnTo>
                  <a:pt x="69760" y="40630"/>
                </a:lnTo>
                <a:lnTo>
                  <a:pt x="69740" y="40660"/>
                </a:lnTo>
                <a:lnTo>
                  <a:pt x="69720" y="40690"/>
                </a:lnTo>
                <a:lnTo>
                  <a:pt x="69690" y="40730"/>
                </a:lnTo>
                <a:lnTo>
                  <a:pt x="69690" y="40740"/>
                </a:lnTo>
                <a:lnTo>
                  <a:pt x="69680" y="40750"/>
                </a:lnTo>
                <a:lnTo>
                  <a:pt x="69680" y="40760"/>
                </a:lnTo>
                <a:lnTo>
                  <a:pt x="69650" y="40800"/>
                </a:lnTo>
                <a:lnTo>
                  <a:pt x="69610" y="40860"/>
                </a:lnTo>
                <a:lnTo>
                  <a:pt x="69590" y="40890"/>
                </a:lnTo>
                <a:lnTo>
                  <a:pt x="69570" y="40890"/>
                </a:lnTo>
                <a:lnTo>
                  <a:pt x="69550" y="40890"/>
                </a:lnTo>
                <a:lnTo>
                  <a:pt x="69530" y="40900"/>
                </a:lnTo>
                <a:lnTo>
                  <a:pt x="69520" y="40900"/>
                </a:lnTo>
                <a:lnTo>
                  <a:pt x="69500" y="40900"/>
                </a:lnTo>
                <a:lnTo>
                  <a:pt x="69490" y="40900"/>
                </a:lnTo>
                <a:lnTo>
                  <a:pt x="69470" y="40900"/>
                </a:lnTo>
                <a:lnTo>
                  <a:pt x="69460" y="40900"/>
                </a:lnTo>
                <a:lnTo>
                  <a:pt x="69420" y="40930"/>
                </a:lnTo>
                <a:lnTo>
                  <a:pt x="69400" y="40940"/>
                </a:lnTo>
                <a:lnTo>
                  <a:pt x="69390" y="40950"/>
                </a:lnTo>
                <a:lnTo>
                  <a:pt x="69360" y="40960"/>
                </a:lnTo>
                <a:lnTo>
                  <a:pt x="69350" y="40970"/>
                </a:lnTo>
                <a:lnTo>
                  <a:pt x="69330" y="40980"/>
                </a:lnTo>
                <a:lnTo>
                  <a:pt x="69280" y="41010"/>
                </a:lnTo>
                <a:lnTo>
                  <a:pt x="69260" y="41030"/>
                </a:lnTo>
                <a:lnTo>
                  <a:pt x="69250" y="41030"/>
                </a:lnTo>
                <a:lnTo>
                  <a:pt x="69230" y="41040"/>
                </a:lnTo>
                <a:lnTo>
                  <a:pt x="69190" y="41070"/>
                </a:lnTo>
                <a:lnTo>
                  <a:pt x="69170" y="41080"/>
                </a:lnTo>
                <a:lnTo>
                  <a:pt x="69160" y="41080"/>
                </a:lnTo>
                <a:lnTo>
                  <a:pt x="69120" y="41100"/>
                </a:lnTo>
                <a:lnTo>
                  <a:pt x="69100" y="41120"/>
                </a:lnTo>
                <a:lnTo>
                  <a:pt x="69070" y="41130"/>
                </a:lnTo>
                <a:lnTo>
                  <a:pt x="69060" y="41140"/>
                </a:lnTo>
                <a:lnTo>
                  <a:pt x="69050" y="41140"/>
                </a:lnTo>
                <a:lnTo>
                  <a:pt x="69040" y="41140"/>
                </a:lnTo>
                <a:lnTo>
                  <a:pt x="69040" y="41150"/>
                </a:lnTo>
                <a:lnTo>
                  <a:pt x="69030" y="41150"/>
                </a:lnTo>
                <a:lnTo>
                  <a:pt x="69020" y="41160"/>
                </a:lnTo>
                <a:lnTo>
                  <a:pt x="69010" y="41160"/>
                </a:lnTo>
                <a:lnTo>
                  <a:pt x="69000" y="41170"/>
                </a:lnTo>
                <a:lnTo>
                  <a:pt x="68980" y="41180"/>
                </a:lnTo>
                <a:lnTo>
                  <a:pt x="68950" y="41200"/>
                </a:lnTo>
                <a:lnTo>
                  <a:pt x="68940" y="41210"/>
                </a:lnTo>
                <a:lnTo>
                  <a:pt x="68910" y="41220"/>
                </a:lnTo>
                <a:lnTo>
                  <a:pt x="68880" y="41240"/>
                </a:lnTo>
                <a:lnTo>
                  <a:pt x="68870" y="41240"/>
                </a:lnTo>
                <a:lnTo>
                  <a:pt x="68840" y="41260"/>
                </a:lnTo>
                <a:lnTo>
                  <a:pt x="68830" y="41270"/>
                </a:lnTo>
                <a:lnTo>
                  <a:pt x="68800" y="41280"/>
                </a:lnTo>
                <a:lnTo>
                  <a:pt x="68770" y="41290"/>
                </a:lnTo>
                <a:lnTo>
                  <a:pt x="68770" y="41300"/>
                </a:lnTo>
                <a:lnTo>
                  <a:pt x="68740" y="41310"/>
                </a:lnTo>
                <a:lnTo>
                  <a:pt x="68730" y="41310"/>
                </a:lnTo>
                <a:lnTo>
                  <a:pt x="68730" y="41300"/>
                </a:lnTo>
                <a:lnTo>
                  <a:pt x="68720" y="41300"/>
                </a:lnTo>
                <a:lnTo>
                  <a:pt x="68710" y="41300"/>
                </a:lnTo>
                <a:lnTo>
                  <a:pt x="68700" y="41300"/>
                </a:lnTo>
                <a:lnTo>
                  <a:pt x="68700" y="41310"/>
                </a:lnTo>
                <a:lnTo>
                  <a:pt x="68710" y="41310"/>
                </a:lnTo>
                <a:lnTo>
                  <a:pt x="68720" y="41320"/>
                </a:lnTo>
                <a:lnTo>
                  <a:pt x="68740" y="41330"/>
                </a:lnTo>
                <a:lnTo>
                  <a:pt x="68750" y="41330"/>
                </a:lnTo>
                <a:lnTo>
                  <a:pt x="68770" y="41340"/>
                </a:lnTo>
                <a:lnTo>
                  <a:pt x="68800" y="41360"/>
                </a:lnTo>
                <a:lnTo>
                  <a:pt x="68880" y="41390"/>
                </a:lnTo>
                <a:lnTo>
                  <a:pt x="68920" y="41410"/>
                </a:lnTo>
                <a:lnTo>
                  <a:pt x="68920" y="41420"/>
                </a:lnTo>
                <a:lnTo>
                  <a:pt x="68970" y="41440"/>
                </a:lnTo>
                <a:lnTo>
                  <a:pt x="69010" y="41460"/>
                </a:lnTo>
                <a:lnTo>
                  <a:pt x="69040" y="41480"/>
                </a:lnTo>
                <a:lnTo>
                  <a:pt x="69070" y="41500"/>
                </a:lnTo>
                <a:lnTo>
                  <a:pt x="69100" y="41520"/>
                </a:lnTo>
                <a:lnTo>
                  <a:pt x="69130" y="41540"/>
                </a:lnTo>
                <a:lnTo>
                  <a:pt x="69150" y="41560"/>
                </a:lnTo>
                <a:lnTo>
                  <a:pt x="69170" y="41580"/>
                </a:lnTo>
                <a:lnTo>
                  <a:pt x="69190" y="41590"/>
                </a:lnTo>
                <a:lnTo>
                  <a:pt x="69270" y="41610"/>
                </a:lnTo>
                <a:lnTo>
                  <a:pt x="69290" y="41630"/>
                </a:lnTo>
                <a:lnTo>
                  <a:pt x="69310" y="41650"/>
                </a:lnTo>
                <a:lnTo>
                  <a:pt x="69330" y="41670"/>
                </a:lnTo>
                <a:lnTo>
                  <a:pt x="69370" y="41730"/>
                </a:lnTo>
                <a:lnTo>
                  <a:pt x="69410" y="41780"/>
                </a:lnTo>
                <a:lnTo>
                  <a:pt x="69440" y="41800"/>
                </a:lnTo>
                <a:lnTo>
                  <a:pt x="69460" y="41810"/>
                </a:lnTo>
                <a:lnTo>
                  <a:pt x="69510" y="41850"/>
                </a:lnTo>
                <a:lnTo>
                  <a:pt x="69520" y="41860"/>
                </a:lnTo>
                <a:lnTo>
                  <a:pt x="69540" y="41880"/>
                </a:lnTo>
                <a:lnTo>
                  <a:pt x="69560" y="41910"/>
                </a:lnTo>
                <a:lnTo>
                  <a:pt x="69580" y="41940"/>
                </a:lnTo>
                <a:lnTo>
                  <a:pt x="69580" y="41950"/>
                </a:lnTo>
                <a:lnTo>
                  <a:pt x="69590" y="41970"/>
                </a:lnTo>
                <a:lnTo>
                  <a:pt x="69590" y="42000"/>
                </a:lnTo>
                <a:lnTo>
                  <a:pt x="69590" y="42020"/>
                </a:lnTo>
                <a:lnTo>
                  <a:pt x="69600" y="42040"/>
                </a:lnTo>
                <a:lnTo>
                  <a:pt x="69600" y="42090"/>
                </a:lnTo>
                <a:lnTo>
                  <a:pt x="69600" y="42100"/>
                </a:lnTo>
                <a:lnTo>
                  <a:pt x="69610" y="42160"/>
                </a:lnTo>
                <a:lnTo>
                  <a:pt x="69620" y="42200"/>
                </a:lnTo>
                <a:lnTo>
                  <a:pt x="69630" y="42220"/>
                </a:lnTo>
                <a:lnTo>
                  <a:pt x="69630" y="42240"/>
                </a:lnTo>
                <a:lnTo>
                  <a:pt x="69650" y="42290"/>
                </a:lnTo>
                <a:lnTo>
                  <a:pt x="69670" y="42320"/>
                </a:lnTo>
                <a:lnTo>
                  <a:pt x="69680" y="42360"/>
                </a:lnTo>
                <a:lnTo>
                  <a:pt x="69680" y="42400"/>
                </a:lnTo>
                <a:lnTo>
                  <a:pt x="69680" y="42460"/>
                </a:lnTo>
                <a:lnTo>
                  <a:pt x="69680" y="42510"/>
                </a:lnTo>
                <a:lnTo>
                  <a:pt x="69690" y="42560"/>
                </a:lnTo>
                <a:lnTo>
                  <a:pt x="69690" y="42600"/>
                </a:lnTo>
                <a:lnTo>
                  <a:pt x="69700" y="42680"/>
                </a:lnTo>
                <a:lnTo>
                  <a:pt x="69710" y="42740"/>
                </a:lnTo>
                <a:lnTo>
                  <a:pt x="69730" y="42830"/>
                </a:lnTo>
                <a:lnTo>
                  <a:pt x="69740" y="42910"/>
                </a:lnTo>
                <a:lnTo>
                  <a:pt x="69760" y="42970"/>
                </a:lnTo>
                <a:lnTo>
                  <a:pt x="69770" y="43020"/>
                </a:lnTo>
                <a:lnTo>
                  <a:pt x="69790" y="43060"/>
                </a:lnTo>
                <a:lnTo>
                  <a:pt x="69800" y="43120"/>
                </a:lnTo>
                <a:lnTo>
                  <a:pt x="69800" y="43170"/>
                </a:lnTo>
                <a:lnTo>
                  <a:pt x="69820" y="43260"/>
                </a:lnTo>
                <a:lnTo>
                  <a:pt x="69830" y="43300"/>
                </a:lnTo>
                <a:lnTo>
                  <a:pt x="69840" y="43330"/>
                </a:lnTo>
                <a:lnTo>
                  <a:pt x="69860" y="43380"/>
                </a:lnTo>
                <a:lnTo>
                  <a:pt x="69880" y="43440"/>
                </a:lnTo>
                <a:lnTo>
                  <a:pt x="69890" y="43470"/>
                </a:lnTo>
                <a:lnTo>
                  <a:pt x="69890" y="43490"/>
                </a:lnTo>
                <a:lnTo>
                  <a:pt x="69890" y="43540"/>
                </a:lnTo>
                <a:lnTo>
                  <a:pt x="69890" y="43570"/>
                </a:lnTo>
                <a:lnTo>
                  <a:pt x="69900" y="43620"/>
                </a:lnTo>
                <a:lnTo>
                  <a:pt x="69900" y="43670"/>
                </a:lnTo>
                <a:lnTo>
                  <a:pt x="69910" y="43750"/>
                </a:lnTo>
                <a:lnTo>
                  <a:pt x="69920" y="43820"/>
                </a:lnTo>
                <a:lnTo>
                  <a:pt x="69930" y="43870"/>
                </a:lnTo>
                <a:lnTo>
                  <a:pt x="69940" y="43930"/>
                </a:lnTo>
                <a:lnTo>
                  <a:pt x="69960" y="43980"/>
                </a:lnTo>
                <a:lnTo>
                  <a:pt x="69970" y="44000"/>
                </a:lnTo>
                <a:lnTo>
                  <a:pt x="69980" y="44030"/>
                </a:lnTo>
                <a:lnTo>
                  <a:pt x="69980" y="44080"/>
                </a:lnTo>
                <a:lnTo>
                  <a:pt x="70000" y="44110"/>
                </a:lnTo>
                <a:lnTo>
                  <a:pt x="70020" y="44180"/>
                </a:lnTo>
                <a:lnTo>
                  <a:pt x="70030" y="44210"/>
                </a:lnTo>
                <a:lnTo>
                  <a:pt x="70050" y="44240"/>
                </a:lnTo>
                <a:lnTo>
                  <a:pt x="70080" y="44270"/>
                </a:lnTo>
                <a:lnTo>
                  <a:pt x="70110" y="44300"/>
                </a:lnTo>
                <a:lnTo>
                  <a:pt x="70160" y="44330"/>
                </a:lnTo>
                <a:lnTo>
                  <a:pt x="70180" y="44350"/>
                </a:lnTo>
                <a:lnTo>
                  <a:pt x="70200" y="44360"/>
                </a:lnTo>
                <a:lnTo>
                  <a:pt x="70200" y="44380"/>
                </a:lnTo>
                <a:lnTo>
                  <a:pt x="70200" y="44400"/>
                </a:lnTo>
                <a:lnTo>
                  <a:pt x="70200" y="44450"/>
                </a:lnTo>
                <a:lnTo>
                  <a:pt x="70210" y="44480"/>
                </a:lnTo>
                <a:lnTo>
                  <a:pt x="70210" y="44490"/>
                </a:lnTo>
                <a:lnTo>
                  <a:pt x="70200" y="44540"/>
                </a:lnTo>
                <a:lnTo>
                  <a:pt x="70180" y="44570"/>
                </a:lnTo>
                <a:lnTo>
                  <a:pt x="70160" y="44610"/>
                </a:lnTo>
                <a:lnTo>
                  <a:pt x="70140" y="44630"/>
                </a:lnTo>
                <a:lnTo>
                  <a:pt x="70130" y="44660"/>
                </a:lnTo>
                <a:lnTo>
                  <a:pt x="70130" y="44670"/>
                </a:lnTo>
                <a:lnTo>
                  <a:pt x="70120" y="44700"/>
                </a:lnTo>
                <a:lnTo>
                  <a:pt x="70110" y="44750"/>
                </a:lnTo>
                <a:lnTo>
                  <a:pt x="70100" y="44790"/>
                </a:lnTo>
                <a:lnTo>
                  <a:pt x="70080" y="44820"/>
                </a:lnTo>
                <a:lnTo>
                  <a:pt x="70060" y="44850"/>
                </a:lnTo>
                <a:lnTo>
                  <a:pt x="70050" y="44860"/>
                </a:lnTo>
                <a:lnTo>
                  <a:pt x="70000" y="44900"/>
                </a:lnTo>
                <a:lnTo>
                  <a:pt x="69980" y="44920"/>
                </a:lnTo>
                <a:lnTo>
                  <a:pt x="69970" y="44940"/>
                </a:lnTo>
                <a:lnTo>
                  <a:pt x="69950" y="44960"/>
                </a:lnTo>
                <a:lnTo>
                  <a:pt x="69930" y="44990"/>
                </a:lnTo>
                <a:lnTo>
                  <a:pt x="69910" y="45020"/>
                </a:lnTo>
                <a:lnTo>
                  <a:pt x="69900" y="45070"/>
                </a:lnTo>
                <a:lnTo>
                  <a:pt x="69890" y="45100"/>
                </a:lnTo>
                <a:lnTo>
                  <a:pt x="69880" y="45130"/>
                </a:lnTo>
                <a:lnTo>
                  <a:pt x="69880" y="45160"/>
                </a:lnTo>
                <a:lnTo>
                  <a:pt x="69890" y="45180"/>
                </a:lnTo>
                <a:lnTo>
                  <a:pt x="69900" y="45210"/>
                </a:lnTo>
                <a:lnTo>
                  <a:pt x="69940" y="45280"/>
                </a:lnTo>
                <a:lnTo>
                  <a:pt x="70040" y="45420"/>
                </a:lnTo>
                <a:lnTo>
                  <a:pt x="70070" y="45460"/>
                </a:lnTo>
                <a:lnTo>
                  <a:pt x="70100" y="45490"/>
                </a:lnTo>
                <a:lnTo>
                  <a:pt x="70130" y="45520"/>
                </a:lnTo>
                <a:lnTo>
                  <a:pt x="70170" y="45540"/>
                </a:lnTo>
                <a:lnTo>
                  <a:pt x="70200" y="45550"/>
                </a:lnTo>
                <a:lnTo>
                  <a:pt x="70300" y="45570"/>
                </a:lnTo>
                <a:lnTo>
                  <a:pt x="70400" y="45600"/>
                </a:lnTo>
                <a:lnTo>
                  <a:pt x="70480" y="45610"/>
                </a:lnTo>
                <a:lnTo>
                  <a:pt x="70510" y="45620"/>
                </a:lnTo>
                <a:lnTo>
                  <a:pt x="70600" y="45650"/>
                </a:lnTo>
                <a:lnTo>
                  <a:pt x="70670" y="45680"/>
                </a:lnTo>
                <a:lnTo>
                  <a:pt x="70720" y="45720"/>
                </a:lnTo>
                <a:lnTo>
                  <a:pt x="70780" y="45770"/>
                </a:lnTo>
                <a:lnTo>
                  <a:pt x="70800" y="45790"/>
                </a:lnTo>
                <a:lnTo>
                  <a:pt x="70880" y="45830"/>
                </a:lnTo>
                <a:lnTo>
                  <a:pt x="70960" y="45880"/>
                </a:lnTo>
                <a:lnTo>
                  <a:pt x="71010" y="45910"/>
                </a:lnTo>
                <a:lnTo>
                  <a:pt x="71060" y="45950"/>
                </a:lnTo>
                <a:lnTo>
                  <a:pt x="71090" y="45970"/>
                </a:lnTo>
                <a:lnTo>
                  <a:pt x="71110" y="46000"/>
                </a:lnTo>
                <a:lnTo>
                  <a:pt x="71120" y="46020"/>
                </a:lnTo>
                <a:lnTo>
                  <a:pt x="71130" y="46050"/>
                </a:lnTo>
                <a:lnTo>
                  <a:pt x="71130" y="46090"/>
                </a:lnTo>
                <a:lnTo>
                  <a:pt x="71120" y="46130"/>
                </a:lnTo>
                <a:lnTo>
                  <a:pt x="71130" y="46160"/>
                </a:lnTo>
                <a:lnTo>
                  <a:pt x="71130" y="46190"/>
                </a:lnTo>
                <a:lnTo>
                  <a:pt x="71130" y="46220"/>
                </a:lnTo>
                <a:lnTo>
                  <a:pt x="71170" y="46260"/>
                </a:lnTo>
                <a:lnTo>
                  <a:pt x="71200" y="46310"/>
                </a:lnTo>
                <a:lnTo>
                  <a:pt x="71240" y="46360"/>
                </a:lnTo>
                <a:lnTo>
                  <a:pt x="71270" y="46400"/>
                </a:lnTo>
                <a:lnTo>
                  <a:pt x="71320" y="46440"/>
                </a:lnTo>
                <a:lnTo>
                  <a:pt x="71370" y="46470"/>
                </a:lnTo>
                <a:lnTo>
                  <a:pt x="71420" y="46510"/>
                </a:lnTo>
                <a:lnTo>
                  <a:pt x="71440" y="46520"/>
                </a:lnTo>
                <a:lnTo>
                  <a:pt x="71490" y="46560"/>
                </a:lnTo>
                <a:lnTo>
                  <a:pt x="71520" y="46590"/>
                </a:lnTo>
                <a:lnTo>
                  <a:pt x="71550" y="46620"/>
                </a:lnTo>
                <a:lnTo>
                  <a:pt x="71580" y="46660"/>
                </a:lnTo>
                <a:lnTo>
                  <a:pt x="71590" y="46690"/>
                </a:lnTo>
                <a:lnTo>
                  <a:pt x="71610" y="46720"/>
                </a:lnTo>
                <a:lnTo>
                  <a:pt x="71630" y="46760"/>
                </a:lnTo>
                <a:lnTo>
                  <a:pt x="71670" y="46820"/>
                </a:lnTo>
                <a:lnTo>
                  <a:pt x="71700" y="46880"/>
                </a:lnTo>
                <a:lnTo>
                  <a:pt x="71720" y="46940"/>
                </a:lnTo>
                <a:lnTo>
                  <a:pt x="71750" y="46990"/>
                </a:lnTo>
                <a:lnTo>
                  <a:pt x="71790" y="47050"/>
                </a:lnTo>
                <a:lnTo>
                  <a:pt x="71820" y="47100"/>
                </a:lnTo>
                <a:lnTo>
                  <a:pt x="71830" y="47130"/>
                </a:lnTo>
                <a:lnTo>
                  <a:pt x="71850" y="47170"/>
                </a:lnTo>
                <a:lnTo>
                  <a:pt x="71870" y="47240"/>
                </a:lnTo>
                <a:lnTo>
                  <a:pt x="71890" y="47320"/>
                </a:lnTo>
                <a:lnTo>
                  <a:pt x="71890" y="47390"/>
                </a:lnTo>
                <a:lnTo>
                  <a:pt x="71880" y="47450"/>
                </a:lnTo>
                <a:lnTo>
                  <a:pt x="71850" y="47540"/>
                </a:lnTo>
                <a:lnTo>
                  <a:pt x="71820" y="47630"/>
                </a:lnTo>
                <a:lnTo>
                  <a:pt x="71820" y="47710"/>
                </a:lnTo>
                <a:lnTo>
                  <a:pt x="71820" y="47810"/>
                </a:lnTo>
                <a:lnTo>
                  <a:pt x="71830" y="47870"/>
                </a:lnTo>
                <a:lnTo>
                  <a:pt x="71820" y="47940"/>
                </a:lnTo>
                <a:lnTo>
                  <a:pt x="71820" y="48010"/>
                </a:lnTo>
                <a:lnTo>
                  <a:pt x="71820" y="48080"/>
                </a:lnTo>
                <a:lnTo>
                  <a:pt x="71830" y="48150"/>
                </a:lnTo>
                <a:lnTo>
                  <a:pt x="71840" y="48200"/>
                </a:lnTo>
                <a:lnTo>
                  <a:pt x="71840" y="48230"/>
                </a:lnTo>
                <a:lnTo>
                  <a:pt x="71850" y="48270"/>
                </a:lnTo>
                <a:lnTo>
                  <a:pt x="71850" y="48300"/>
                </a:lnTo>
                <a:lnTo>
                  <a:pt x="71850" y="48340"/>
                </a:lnTo>
                <a:lnTo>
                  <a:pt x="71810" y="48340"/>
                </a:lnTo>
                <a:lnTo>
                  <a:pt x="71800" y="48340"/>
                </a:lnTo>
                <a:lnTo>
                  <a:pt x="71790" y="48330"/>
                </a:lnTo>
                <a:lnTo>
                  <a:pt x="71790" y="48320"/>
                </a:lnTo>
                <a:lnTo>
                  <a:pt x="71780" y="48330"/>
                </a:lnTo>
                <a:lnTo>
                  <a:pt x="71760" y="48330"/>
                </a:lnTo>
                <a:lnTo>
                  <a:pt x="71750" y="48340"/>
                </a:lnTo>
                <a:lnTo>
                  <a:pt x="71750" y="48330"/>
                </a:lnTo>
                <a:lnTo>
                  <a:pt x="71750" y="48320"/>
                </a:lnTo>
                <a:lnTo>
                  <a:pt x="71750" y="48310"/>
                </a:lnTo>
                <a:lnTo>
                  <a:pt x="71750" y="48300"/>
                </a:lnTo>
                <a:lnTo>
                  <a:pt x="71750" y="48280"/>
                </a:lnTo>
                <a:lnTo>
                  <a:pt x="71730" y="48280"/>
                </a:lnTo>
                <a:lnTo>
                  <a:pt x="71720" y="48280"/>
                </a:lnTo>
                <a:lnTo>
                  <a:pt x="71720" y="48290"/>
                </a:lnTo>
                <a:lnTo>
                  <a:pt x="71710" y="48290"/>
                </a:lnTo>
                <a:lnTo>
                  <a:pt x="71700" y="48280"/>
                </a:lnTo>
                <a:lnTo>
                  <a:pt x="71690" y="48280"/>
                </a:lnTo>
                <a:lnTo>
                  <a:pt x="71670" y="48280"/>
                </a:lnTo>
                <a:lnTo>
                  <a:pt x="71640" y="48260"/>
                </a:lnTo>
                <a:lnTo>
                  <a:pt x="71650" y="48240"/>
                </a:lnTo>
                <a:lnTo>
                  <a:pt x="71650" y="48220"/>
                </a:lnTo>
                <a:lnTo>
                  <a:pt x="71650" y="48210"/>
                </a:lnTo>
                <a:lnTo>
                  <a:pt x="71640" y="48180"/>
                </a:lnTo>
                <a:lnTo>
                  <a:pt x="71680" y="48170"/>
                </a:lnTo>
                <a:lnTo>
                  <a:pt x="71680" y="48140"/>
                </a:lnTo>
                <a:lnTo>
                  <a:pt x="71710" y="48130"/>
                </a:lnTo>
                <a:lnTo>
                  <a:pt x="71710" y="48120"/>
                </a:lnTo>
                <a:lnTo>
                  <a:pt x="71700" y="48090"/>
                </a:lnTo>
                <a:lnTo>
                  <a:pt x="71700" y="48060"/>
                </a:lnTo>
                <a:lnTo>
                  <a:pt x="71700" y="48050"/>
                </a:lnTo>
                <a:lnTo>
                  <a:pt x="71690" y="47990"/>
                </a:lnTo>
                <a:lnTo>
                  <a:pt x="71690" y="47970"/>
                </a:lnTo>
                <a:lnTo>
                  <a:pt x="71680" y="47950"/>
                </a:lnTo>
                <a:lnTo>
                  <a:pt x="71680" y="47940"/>
                </a:lnTo>
                <a:lnTo>
                  <a:pt x="71680" y="47930"/>
                </a:lnTo>
                <a:lnTo>
                  <a:pt x="71680" y="47900"/>
                </a:lnTo>
                <a:lnTo>
                  <a:pt x="71680" y="47890"/>
                </a:lnTo>
                <a:lnTo>
                  <a:pt x="71680" y="47820"/>
                </a:lnTo>
                <a:lnTo>
                  <a:pt x="71670" y="47750"/>
                </a:lnTo>
                <a:lnTo>
                  <a:pt x="71670" y="47730"/>
                </a:lnTo>
                <a:lnTo>
                  <a:pt x="71660" y="47730"/>
                </a:lnTo>
                <a:lnTo>
                  <a:pt x="71660" y="47740"/>
                </a:lnTo>
                <a:lnTo>
                  <a:pt x="71650" y="47740"/>
                </a:lnTo>
                <a:lnTo>
                  <a:pt x="71640" y="47740"/>
                </a:lnTo>
                <a:lnTo>
                  <a:pt x="71630" y="47740"/>
                </a:lnTo>
                <a:lnTo>
                  <a:pt x="71620" y="47740"/>
                </a:lnTo>
                <a:lnTo>
                  <a:pt x="71610" y="47740"/>
                </a:lnTo>
                <a:lnTo>
                  <a:pt x="71600" y="47740"/>
                </a:lnTo>
                <a:lnTo>
                  <a:pt x="71590" y="47740"/>
                </a:lnTo>
                <a:lnTo>
                  <a:pt x="71590" y="47730"/>
                </a:lnTo>
                <a:lnTo>
                  <a:pt x="71570" y="47730"/>
                </a:lnTo>
                <a:lnTo>
                  <a:pt x="71560" y="47730"/>
                </a:lnTo>
                <a:lnTo>
                  <a:pt x="71560" y="47680"/>
                </a:lnTo>
                <a:lnTo>
                  <a:pt x="71590" y="47590"/>
                </a:lnTo>
                <a:lnTo>
                  <a:pt x="71630" y="47500"/>
                </a:lnTo>
                <a:lnTo>
                  <a:pt x="71630" y="47490"/>
                </a:lnTo>
                <a:lnTo>
                  <a:pt x="71640" y="47490"/>
                </a:lnTo>
                <a:lnTo>
                  <a:pt x="71640" y="47500"/>
                </a:lnTo>
                <a:lnTo>
                  <a:pt x="71650" y="47500"/>
                </a:lnTo>
                <a:lnTo>
                  <a:pt x="71660" y="47500"/>
                </a:lnTo>
                <a:lnTo>
                  <a:pt x="71670" y="47510"/>
                </a:lnTo>
                <a:lnTo>
                  <a:pt x="71660" y="47540"/>
                </a:lnTo>
                <a:lnTo>
                  <a:pt x="71650" y="47570"/>
                </a:lnTo>
                <a:lnTo>
                  <a:pt x="71650" y="47580"/>
                </a:lnTo>
                <a:lnTo>
                  <a:pt x="71670" y="47580"/>
                </a:lnTo>
                <a:lnTo>
                  <a:pt x="71680" y="47590"/>
                </a:lnTo>
                <a:lnTo>
                  <a:pt x="71690" y="47560"/>
                </a:lnTo>
                <a:lnTo>
                  <a:pt x="71700" y="47540"/>
                </a:lnTo>
                <a:lnTo>
                  <a:pt x="71700" y="47520"/>
                </a:lnTo>
                <a:lnTo>
                  <a:pt x="71700" y="47510"/>
                </a:lnTo>
                <a:lnTo>
                  <a:pt x="71710" y="47500"/>
                </a:lnTo>
                <a:lnTo>
                  <a:pt x="71710" y="47460"/>
                </a:lnTo>
                <a:lnTo>
                  <a:pt x="71720" y="47420"/>
                </a:lnTo>
                <a:lnTo>
                  <a:pt x="71740" y="47340"/>
                </a:lnTo>
                <a:lnTo>
                  <a:pt x="71750" y="47320"/>
                </a:lnTo>
                <a:lnTo>
                  <a:pt x="71750" y="47310"/>
                </a:lnTo>
                <a:lnTo>
                  <a:pt x="71740" y="47290"/>
                </a:lnTo>
                <a:lnTo>
                  <a:pt x="71720" y="47260"/>
                </a:lnTo>
                <a:lnTo>
                  <a:pt x="71640" y="47250"/>
                </a:lnTo>
                <a:lnTo>
                  <a:pt x="71630" y="47240"/>
                </a:lnTo>
                <a:lnTo>
                  <a:pt x="71620" y="47230"/>
                </a:lnTo>
                <a:lnTo>
                  <a:pt x="71650" y="47200"/>
                </a:lnTo>
                <a:lnTo>
                  <a:pt x="71650" y="47190"/>
                </a:lnTo>
                <a:lnTo>
                  <a:pt x="71650" y="47160"/>
                </a:lnTo>
                <a:lnTo>
                  <a:pt x="71660" y="47150"/>
                </a:lnTo>
                <a:lnTo>
                  <a:pt x="71670" y="47120"/>
                </a:lnTo>
                <a:lnTo>
                  <a:pt x="71670" y="47100"/>
                </a:lnTo>
                <a:lnTo>
                  <a:pt x="71670" y="47090"/>
                </a:lnTo>
                <a:lnTo>
                  <a:pt x="71650" y="47100"/>
                </a:lnTo>
                <a:lnTo>
                  <a:pt x="71640" y="47070"/>
                </a:lnTo>
                <a:lnTo>
                  <a:pt x="71630" y="47070"/>
                </a:lnTo>
                <a:lnTo>
                  <a:pt x="71630" y="47060"/>
                </a:lnTo>
                <a:lnTo>
                  <a:pt x="71620" y="47030"/>
                </a:lnTo>
                <a:lnTo>
                  <a:pt x="71580" y="47020"/>
                </a:lnTo>
                <a:lnTo>
                  <a:pt x="71570" y="47030"/>
                </a:lnTo>
                <a:lnTo>
                  <a:pt x="71550" y="47030"/>
                </a:lnTo>
                <a:lnTo>
                  <a:pt x="71500" y="47040"/>
                </a:lnTo>
                <a:lnTo>
                  <a:pt x="71490" y="47040"/>
                </a:lnTo>
                <a:lnTo>
                  <a:pt x="71480" y="47030"/>
                </a:lnTo>
                <a:lnTo>
                  <a:pt x="71470" y="47030"/>
                </a:lnTo>
                <a:lnTo>
                  <a:pt x="71460" y="47030"/>
                </a:lnTo>
                <a:lnTo>
                  <a:pt x="71420" y="47010"/>
                </a:lnTo>
                <a:lnTo>
                  <a:pt x="71410" y="47000"/>
                </a:lnTo>
                <a:lnTo>
                  <a:pt x="71400" y="46970"/>
                </a:lnTo>
                <a:lnTo>
                  <a:pt x="71400" y="46960"/>
                </a:lnTo>
                <a:lnTo>
                  <a:pt x="71390" y="46950"/>
                </a:lnTo>
                <a:lnTo>
                  <a:pt x="71380" y="46940"/>
                </a:lnTo>
                <a:lnTo>
                  <a:pt x="71370" y="46940"/>
                </a:lnTo>
                <a:lnTo>
                  <a:pt x="71330" y="46930"/>
                </a:lnTo>
                <a:lnTo>
                  <a:pt x="71350" y="46910"/>
                </a:lnTo>
                <a:lnTo>
                  <a:pt x="71340" y="46900"/>
                </a:lnTo>
                <a:lnTo>
                  <a:pt x="71320" y="46910"/>
                </a:lnTo>
                <a:lnTo>
                  <a:pt x="71300" y="46930"/>
                </a:lnTo>
                <a:lnTo>
                  <a:pt x="71280" y="46960"/>
                </a:lnTo>
                <a:lnTo>
                  <a:pt x="71280" y="46950"/>
                </a:lnTo>
                <a:lnTo>
                  <a:pt x="71270" y="46960"/>
                </a:lnTo>
                <a:lnTo>
                  <a:pt x="71250" y="46980"/>
                </a:lnTo>
                <a:lnTo>
                  <a:pt x="71230" y="47000"/>
                </a:lnTo>
                <a:lnTo>
                  <a:pt x="71200" y="47030"/>
                </a:lnTo>
                <a:lnTo>
                  <a:pt x="71180" y="47010"/>
                </a:lnTo>
                <a:lnTo>
                  <a:pt x="71120" y="46940"/>
                </a:lnTo>
                <a:lnTo>
                  <a:pt x="71110" y="46940"/>
                </a:lnTo>
                <a:lnTo>
                  <a:pt x="71100" y="46940"/>
                </a:lnTo>
                <a:lnTo>
                  <a:pt x="71090" y="46940"/>
                </a:lnTo>
                <a:lnTo>
                  <a:pt x="71090" y="46950"/>
                </a:lnTo>
                <a:lnTo>
                  <a:pt x="71080" y="46950"/>
                </a:lnTo>
                <a:lnTo>
                  <a:pt x="71070" y="46960"/>
                </a:lnTo>
                <a:lnTo>
                  <a:pt x="71060" y="46960"/>
                </a:lnTo>
                <a:lnTo>
                  <a:pt x="71060" y="46970"/>
                </a:lnTo>
                <a:lnTo>
                  <a:pt x="71060" y="46980"/>
                </a:lnTo>
                <a:lnTo>
                  <a:pt x="71050" y="46980"/>
                </a:lnTo>
                <a:lnTo>
                  <a:pt x="71040" y="46990"/>
                </a:lnTo>
                <a:lnTo>
                  <a:pt x="71030" y="46990"/>
                </a:lnTo>
                <a:lnTo>
                  <a:pt x="71020" y="46990"/>
                </a:lnTo>
                <a:lnTo>
                  <a:pt x="71010" y="47000"/>
                </a:lnTo>
                <a:lnTo>
                  <a:pt x="71000" y="47010"/>
                </a:lnTo>
                <a:lnTo>
                  <a:pt x="70990" y="47020"/>
                </a:lnTo>
                <a:lnTo>
                  <a:pt x="70990" y="47030"/>
                </a:lnTo>
                <a:lnTo>
                  <a:pt x="70990" y="47040"/>
                </a:lnTo>
                <a:lnTo>
                  <a:pt x="70990" y="47050"/>
                </a:lnTo>
                <a:lnTo>
                  <a:pt x="70980" y="47070"/>
                </a:lnTo>
                <a:lnTo>
                  <a:pt x="70980" y="47080"/>
                </a:lnTo>
                <a:lnTo>
                  <a:pt x="70980" y="47090"/>
                </a:lnTo>
                <a:lnTo>
                  <a:pt x="70970" y="47110"/>
                </a:lnTo>
                <a:lnTo>
                  <a:pt x="70970" y="47140"/>
                </a:lnTo>
                <a:lnTo>
                  <a:pt x="70960" y="47150"/>
                </a:lnTo>
                <a:lnTo>
                  <a:pt x="70960" y="47160"/>
                </a:lnTo>
                <a:lnTo>
                  <a:pt x="70950" y="47200"/>
                </a:lnTo>
                <a:lnTo>
                  <a:pt x="70910" y="47160"/>
                </a:lnTo>
                <a:lnTo>
                  <a:pt x="70860" y="47110"/>
                </a:lnTo>
                <a:lnTo>
                  <a:pt x="70850" y="47150"/>
                </a:lnTo>
                <a:lnTo>
                  <a:pt x="70830" y="47150"/>
                </a:lnTo>
                <a:lnTo>
                  <a:pt x="70820" y="47150"/>
                </a:lnTo>
                <a:lnTo>
                  <a:pt x="70810" y="47140"/>
                </a:lnTo>
                <a:lnTo>
                  <a:pt x="70820" y="47110"/>
                </a:lnTo>
                <a:lnTo>
                  <a:pt x="70800" y="47110"/>
                </a:lnTo>
                <a:lnTo>
                  <a:pt x="70800" y="47100"/>
                </a:lnTo>
                <a:lnTo>
                  <a:pt x="70820" y="47100"/>
                </a:lnTo>
                <a:lnTo>
                  <a:pt x="70840" y="47070"/>
                </a:lnTo>
                <a:lnTo>
                  <a:pt x="70850" y="47040"/>
                </a:lnTo>
                <a:lnTo>
                  <a:pt x="70850" y="47030"/>
                </a:lnTo>
                <a:lnTo>
                  <a:pt x="70870" y="47010"/>
                </a:lnTo>
                <a:lnTo>
                  <a:pt x="70870" y="46980"/>
                </a:lnTo>
                <a:lnTo>
                  <a:pt x="70880" y="46970"/>
                </a:lnTo>
                <a:lnTo>
                  <a:pt x="70890" y="46960"/>
                </a:lnTo>
                <a:lnTo>
                  <a:pt x="70880" y="46950"/>
                </a:lnTo>
                <a:lnTo>
                  <a:pt x="70880" y="46940"/>
                </a:lnTo>
                <a:lnTo>
                  <a:pt x="70870" y="46940"/>
                </a:lnTo>
                <a:lnTo>
                  <a:pt x="70870" y="46930"/>
                </a:lnTo>
                <a:lnTo>
                  <a:pt x="70860" y="46930"/>
                </a:lnTo>
                <a:lnTo>
                  <a:pt x="70850" y="46920"/>
                </a:lnTo>
                <a:lnTo>
                  <a:pt x="70860" y="46910"/>
                </a:lnTo>
                <a:lnTo>
                  <a:pt x="70850" y="46910"/>
                </a:lnTo>
                <a:lnTo>
                  <a:pt x="70840" y="46910"/>
                </a:lnTo>
                <a:lnTo>
                  <a:pt x="70850" y="46840"/>
                </a:lnTo>
                <a:lnTo>
                  <a:pt x="70860" y="46800"/>
                </a:lnTo>
                <a:lnTo>
                  <a:pt x="70880" y="46790"/>
                </a:lnTo>
                <a:lnTo>
                  <a:pt x="70880" y="46780"/>
                </a:lnTo>
                <a:lnTo>
                  <a:pt x="70870" y="46780"/>
                </a:lnTo>
                <a:lnTo>
                  <a:pt x="70860" y="46780"/>
                </a:lnTo>
                <a:lnTo>
                  <a:pt x="70850" y="46770"/>
                </a:lnTo>
                <a:lnTo>
                  <a:pt x="70840" y="46770"/>
                </a:lnTo>
                <a:lnTo>
                  <a:pt x="70820" y="46760"/>
                </a:lnTo>
                <a:lnTo>
                  <a:pt x="70800" y="46750"/>
                </a:lnTo>
                <a:lnTo>
                  <a:pt x="70790" y="46750"/>
                </a:lnTo>
                <a:lnTo>
                  <a:pt x="70780" y="46740"/>
                </a:lnTo>
                <a:lnTo>
                  <a:pt x="70780" y="46730"/>
                </a:lnTo>
                <a:lnTo>
                  <a:pt x="70760" y="46710"/>
                </a:lnTo>
                <a:lnTo>
                  <a:pt x="70760" y="46700"/>
                </a:lnTo>
                <a:lnTo>
                  <a:pt x="70790" y="46700"/>
                </a:lnTo>
                <a:lnTo>
                  <a:pt x="70790" y="46640"/>
                </a:lnTo>
                <a:lnTo>
                  <a:pt x="70760" y="46620"/>
                </a:lnTo>
                <a:lnTo>
                  <a:pt x="70710" y="46610"/>
                </a:lnTo>
                <a:lnTo>
                  <a:pt x="70700" y="46610"/>
                </a:lnTo>
                <a:lnTo>
                  <a:pt x="70690" y="46600"/>
                </a:lnTo>
                <a:lnTo>
                  <a:pt x="70650" y="46590"/>
                </a:lnTo>
                <a:lnTo>
                  <a:pt x="70640" y="46600"/>
                </a:lnTo>
                <a:lnTo>
                  <a:pt x="70630" y="46610"/>
                </a:lnTo>
                <a:lnTo>
                  <a:pt x="70620" y="46610"/>
                </a:lnTo>
                <a:lnTo>
                  <a:pt x="70620" y="46620"/>
                </a:lnTo>
                <a:lnTo>
                  <a:pt x="70620" y="46630"/>
                </a:lnTo>
                <a:lnTo>
                  <a:pt x="70630" y="46630"/>
                </a:lnTo>
                <a:lnTo>
                  <a:pt x="70640" y="46640"/>
                </a:lnTo>
                <a:lnTo>
                  <a:pt x="70650" y="46640"/>
                </a:lnTo>
                <a:lnTo>
                  <a:pt x="70660" y="46650"/>
                </a:lnTo>
                <a:lnTo>
                  <a:pt x="70640" y="46670"/>
                </a:lnTo>
                <a:lnTo>
                  <a:pt x="70610" y="46670"/>
                </a:lnTo>
                <a:lnTo>
                  <a:pt x="70580" y="46660"/>
                </a:lnTo>
                <a:lnTo>
                  <a:pt x="70550" y="46660"/>
                </a:lnTo>
                <a:lnTo>
                  <a:pt x="70520" y="46660"/>
                </a:lnTo>
                <a:lnTo>
                  <a:pt x="70490" y="46650"/>
                </a:lnTo>
                <a:lnTo>
                  <a:pt x="70470" y="46650"/>
                </a:lnTo>
                <a:lnTo>
                  <a:pt x="70460" y="46650"/>
                </a:lnTo>
                <a:lnTo>
                  <a:pt x="70450" y="46650"/>
                </a:lnTo>
                <a:lnTo>
                  <a:pt x="70440" y="46650"/>
                </a:lnTo>
                <a:lnTo>
                  <a:pt x="70410" y="46640"/>
                </a:lnTo>
                <a:lnTo>
                  <a:pt x="70370" y="46640"/>
                </a:lnTo>
                <a:lnTo>
                  <a:pt x="70360" y="46640"/>
                </a:lnTo>
                <a:lnTo>
                  <a:pt x="70330" y="46670"/>
                </a:lnTo>
                <a:lnTo>
                  <a:pt x="70290" y="46710"/>
                </a:lnTo>
                <a:lnTo>
                  <a:pt x="70250" y="46740"/>
                </a:lnTo>
                <a:lnTo>
                  <a:pt x="70220" y="46780"/>
                </a:lnTo>
                <a:lnTo>
                  <a:pt x="70180" y="46810"/>
                </a:lnTo>
                <a:lnTo>
                  <a:pt x="70150" y="46850"/>
                </a:lnTo>
                <a:lnTo>
                  <a:pt x="70140" y="46850"/>
                </a:lnTo>
                <a:lnTo>
                  <a:pt x="70070" y="46920"/>
                </a:lnTo>
                <a:lnTo>
                  <a:pt x="69990" y="46990"/>
                </a:lnTo>
                <a:lnTo>
                  <a:pt x="69920" y="47060"/>
                </a:lnTo>
                <a:lnTo>
                  <a:pt x="69870" y="47110"/>
                </a:lnTo>
                <a:lnTo>
                  <a:pt x="69830" y="47150"/>
                </a:lnTo>
                <a:lnTo>
                  <a:pt x="69770" y="47210"/>
                </a:lnTo>
                <a:lnTo>
                  <a:pt x="69720" y="47250"/>
                </a:lnTo>
                <a:lnTo>
                  <a:pt x="69670" y="47300"/>
                </a:lnTo>
                <a:lnTo>
                  <a:pt x="69600" y="47370"/>
                </a:lnTo>
                <a:lnTo>
                  <a:pt x="69530" y="47440"/>
                </a:lnTo>
                <a:lnTo>
                  <a:pt x="69480" y="47490"/>
                </a:lnTo>
                <a:lnTo>
                  <a:pt x="69420" y="47540"/>
                </a:lnTo>
                <a:lnTo>
                  <a:pt x="69380" y="47590"/>
                </a:lnTo>
                <a:lnTo>
                  <a:pt x="69410" y="47620"/>
                </a:lnTo>
                <a:lnTo>
                  <a:pt x="69430" y="47640"/>
                </a:lnTo>
                <a:lnTo>
                  <a:pt x="69440" y="47650"/>
                </a:lnTo>
                <a:lnTo>
                  <a:pt x="69450" y="47670"/>
                </a:lnTo>
                <a:lnTo>
                  <a:pt x="69470" y="47680"/>
                </a:lnTo>
                <a:lnTo>
                  <a:pt x="69490" y="47700"/>
                </a:lnTo>
                <a:lnTo>
                  <a:pt x="69520" y="47720"/>
                </a:lnTo>
                <a:lnTo>
                  <a:pt x="69530" y="47720"/>
                </a:lnTo>
                <a:lnTo>
                  <a:pt x="69530" y="47740"/>
                </a:lnTo>
                <a:lnTo>
                  <a:pt x="69530" y="47750"/>
                </a:lnTo>
                <a:lnTo>
                  <a:pt x="69530" y="47770"/>
                </a:lnTo>
                <a:lnTo>
                  <a:pt x="69530" y="47790"/>
                </a:lnTo>
                <a:lnTo>
                  <a:pt x="69530" y="47800"/>
                </a:lnTo>
                <a:lnTo>
                  <a:pt x="69540" y="47800"/>
                </a:lnTo>
                <a:lnTo>
                  <a:pt x="69540" y="47830"/>
                </a:lnTo>
                <a:lnTo>
                  <a:pt x="69540" y="47850"/>
                </a:lnTo>
                <a:lnTo>
                  <a:pt x="69550" y="47860"/>
                </a:lnTo>
                <a:lnTo>
                  <a:pt x="69550" y="47870"/>
                </a:lnTo>
                <a:lnTo>
                  <a:pt x="69550" y="47880"/>
                </a:lnTo>
                <a:lnTo>
                  <a:pt x="69550" y="47900"/>
                </a:lnTo>
                <a:lnTo>
                  <a:pt x="69550" y="47930"/>
                </a:lnTo>
                <a:lnTo>
                  <a:pt x="69560" y="47960"/>
                </a:lnTo>
                <a:lnTo>
                  <a:pt x="69560" y="47970"/>
                </a:lnTo>
                <a:lnTo>
                  <a:pt x="69560" y="47990"/>
                </a:lnTo>
                <a:lnTo>
                  <a:pt x="69550" y="48010"/>
                </a:lnTo>
                <a:lnTo>
                  <a:pt x="69540" y="48030"/>
                </a:lnTo>
                <a:lnTo>
                  <a:pt x="69540" y="48040"/>
                </a:lnTo>
                <a:lnTo>
                  <a:pt x="69540" y="48050"/>
                </a:lnTo>
                <a:lnTo>
                  <a:pt x="69530" y="48050"/>
                </a:lnTo>
                <a:lnTo>
                  <a:pt x="69530" y="48060"/>
                </a:lnTo>
                <a:lnTo>
                  <a:pt x="69510" y="48070"/>
                </a:lnTo>
                <a:lnTo>
                  <a:pt x="69510" y="48080"/>
                </a:lnTo>
                <a:lnTo>
                  <a:pt x="69520" y="48090"/>
                </a:lnTo>
                <a:lnTo>
                  <a:pt x="69540" y="48110"/>
                </a:lnTo>
                <a:lnTo>
                  <a:pt x="69530" y="48110"/>
                </a:lnTo>
                <a:lnTo>
                  <a:pt x="69530" y="48130"/>
                </a:lnTo>
                <a:lnTo>
                  <a:pt x="69530" y="48160"/>
                </a:lnTo>
                <a:lnTo>
                  <a:pt x="69510" y="48180"/>
                </a:lnTo>
                <a:lnTo>
                  <a:pt x="69490" y="48200"/>
                </a:lnTo>
                <a:lnTo>
                  <a:pt x="69480" y="48210"/>
                </a:lnTo>
                <a:lnTo>
                  <a:pt x="69470" y="48220"/>
                </a:lnTo>
                <a:lnTo>
                  <a:pt x="69460" y="48230"/>
                </a:lnTo>
                <a:lnTo>
                  <a:pt x="69450" y="48240"/>
                </a:lnTo>
                <a:lnTo>
                  <a:pt x="69420" y="48250"/>
                </a:lnTo>
                <a:lnTo>
                  <a:pt x="69410" y="48250"/>
                </a:lnTo>
                <a:lnTo>
                  <a:pt x="69400" y="48260"/>
                </a:lnTo>
                <a:lnTo>
                  <a:pt x="69390" y="48270"/>
                </a:lnTo>
                <a:lnTo>
                  <a:pt x="69390" y="48280"/>
                </a:lnTo>
                <a:lnTo>
                  <a:pt x="69390" y="48290"/>
                </a:lnTo>
                <a:lnTo>
                  <a:pt x="69380" y="48300"/>
                </a:lnTo>
                <a:lnTo>
                  <a:pt x="69390" y="48300"/>
                </a:lnTo>
                <a:lnTo>
                  <a:pt x="69390" y="48310"/>
                </a:lnTo>
                <a:lnTo>
                  <a:pt x="69390" y="48320"/>
                </a:lnTo>
                <a:lnTo>
                  <a:pt x="69380" y="48320"/>
                </a:lnTo>
                <a:lnTo>
                  <a:pt x="69310" y="48340"/>
                </a:lnTo>
                <a:lnTo>
                  <a:pt x="69270" y="48350"/>
                </a:lnTo>
                <a:lnTo>
                  <a:pt x="69260" y="48360"/>
                </a:lnTo>
                <a:lnTo>
                  <a:pt x="69250" y="48320"/>
                </a:lnTo>
                <a:lnTo>
                  <a:pt x="69250" y="48310"/>
                </a:lnTo>
                <a:lnTo>
                  <a:pt x="69250" y="48300"/>
                </a:lnTo>
                <a:lnTo>
                  <a:pt x="69240" y="48290"/>
                </a:lnTo>
                <a:lnTo>
                  <a:pt x="69240" y="48280"/>
                </a:lnTo>
                <a:lnTo>
                  <a:pt x="69230" y="48260"/>
                </a:lnTo>
                <a:lnTo>
                  <a:pt x="69220" y="48250"/>
                </a:lnTo>
                <a:lnTo>
                  <a:pt x="69210" y="48240"/>
                </a:lnTo>
                <a:lnTo>
                  <a:pt x="69210" y="48230"/>
                </a:lnTo>
                <a:lnTo>
                  <a:pt x="69200" y="48220"/>
                </a:lnTo>
                <a:lnTo>
                  <a:pt x="69200" y="48210"/>
                </a:lnTo>
                <a:lnTo>
                  <a:pt x="69190" y="48210"/>
                </a:lnTo>
                <a:lnTo>
                  <a:pt x="69190" y="48200"/>
                </a:lnTo>
                <a:lnTo>
                  <a:pt x="69180" y="48200"/>
                </a:lnTo>
                <a:lnTo>
                  <a:pt x="69180" y="48190"/>
                </a:lnTo>
                <a:lnTo>
                  <a:pt x="69180" y="48180"/>
                </a:lnTo>
                <a:lnTo>
                  <a:pt x="69170" y="48180"/>
                </a:lnTo>
                <a:lnTo>
                  <a:pt x="69170" y="48170"/>
                </a:lnTo>
                <a:lnTo>
                  <a:pt x="69170" y="48160"/>
                </a:lnTo>
                <a:lnTo>
                  <a:pt x="69160" y="48160"/>
                </a:lnTo>
                <a:lnTo>
                  <a:pt x="69150" y="48140"/>
                </a:lnTo>
                <a:lnTo>
                  <a:pt x="69140" y="48110"/>
                </a:lnTo>
                <a:lnTo>
                  <a:pt x="69130" y="48090"/>
                </a:lnTo>
                <a:lnTo>
                  <a:pt x="69130" y="48070"/>
                </a:lnTo>
                <a:lnTo>
                  <a:pt x="69120" y="48060"/>
                </a:lnTo>
                <a:lnTo>
                  <a:pt x="69120" y="48050"/>
                </a:lnTo>
                <a:lnTo>
                  <a:pt x="69110" y="48050"/>
                </a:lnTo>
                <a:lnTo>
                  <a:pt x="69110" y="48040"/>
                </a:lnTo>
                <a:lnTo>
                  <a:pt x="69100" y="48040"/>
                </a:lnTo>
                <a:lnTo>
                  <a:pt x="69100" y="48030"/>
                </a:lnTo>
                <a:lnTo>
                  <a:pt x="69090" y="48030"/>
                </a:lnTo>
                <a:lnTo>
                  <a:pt x="69060" y="48000"/>
                </a:lnTo>
                <a:lnTo>
                  <a:pt x="69020" y="47980"/>
                </a:lnTo>
                <a:lnTo>
                  <a:pt x="69020" y="47990"/>
                </a:lnTo>
                <a:lnTo>
                  <a:pt x="69010" y="47990"/>
                </a:lnTo>
                <a:lnTo>
                  <a:pt x="69010" y="48000"/>
                </a:lnTo>
                <a:lnTo>
                  <a:pt x="69010" y="48020"/>
                </a:lnTo>
                <a:lnTo>
                  <a:pt x="69010" y="48030"/>
                </a:lnTo>
                <a:lnTo>
                  <a:pt x="69000" y="48040"/>
                </a:lnTo>
                <a:lnTo>
                  <a:pt x="69000" y="48050"/>
                </a:lnTo>
                <a:lnTo>
                  <a:pt x="68990" y="48050"/>
                </a:lnTo>
                <a:lnTo>
                  <a:pt x="69000" y="48060"/>
                </a:lnTo>
                <a:lnTo>
                  <a:pt x="68990" y="48070"/>
                </a:lnTo>
                <a:lnTo>
                  <a:pt x="68990" y="48080"/>
                </a:lnTo>
                <a:lnTo>
                  <a:pt x="68990" y="48090"/>
                </a:lnTo>
                <a:lnTo>
                  <a:pt x="68980" y="48090"/>
                </a:lnTo>
                <a:lnTo>
                  <a:pt x="68970" y="48100"/>
                </a:lnTo>
                <a:lnTo>
                  <a:pt x="68960" y="48100"/>
                </a:lnTo>
                <a:lnTo>
                  <a:pt x="68950" y="48100"/>
                </a:lnTo>
                <a:lnTo>
                  <a:pt x="68940" y="48100"/>
                </a:lnTo>
                <a:lnTo>
                  <a:pt x="68940" y="48110"/>
                </a:lnTo>
                <a:lnTo>
                  <a:pt x="68930" y="48110"/>
                </a:lnTo>
                <a:lnTo>
                  <a:pt x="68930" y="48120"/>
                </a:lnTo>
                <a:lnTo>
                  <a:pt x="68920" y="48120"/>
                </a:lnTo>
                <a:lnTo>
                  <a:pt x="68920" y="48130"/>
                </a:lnTo>
                <a:lnTo>
                  <a:pt x="68910" y="48120"/>
                </a:lnTo>
                <a:lnTo>
                  <a:pt x="68890" y="48120"/>
                </a:lnTo>
                <a:lnTo>
                  <a:pt x="68890" y="48130"/>
                </a:lnTo>
                <a:lnTo>
                  <a:pt x="68880" y="48140"/>
                </a:lnTo>
                <a:lnTo>
                  <a:pt x="68880" y="48150"/>
                </a:lnTo>
                <a:lnTo>
                  <a:pt x="68880" y="48160"/>
                </a:lnTo>
                <a:lnTo>
                  <a:pt x="68890" y="48160"/>
                </a:lnTo>
                <a:lnTo>
                  <a:pt x="68890" y="48170"/>
                </a:lnTo>
                <a:lnTo>
                  <a:pt x="68900" y="48170"/>
                </a:lnTo>
                <a:lnTo>
                  <a:pt x="68900" y="48180"/>
                </a:lnTo>
                <a:lnTo>
                  <a:pt x="68900" y="48190"/>
                </a:lnTo>
                <a:lnTo>
                  <a:pt x="68890" y="48190"/>
                </a:lnTo>
                <a:lnTo>
                  <a:pt x="68880" y="48190"/>
                </a:lnTo>
                <a:lnTo>
                  <a:pt x="68880" y="48200"/>
                </a:lnTo>
                <a:lnTo>
                  <a:pt x="68870" y="48200"/>
                </a:lnTo>
                <a:lnTo>
                  <a:pt x="68870" y="48210"/>
                </a:lnTo>
                <a:lnTo>
                  <a:pt x="68860" y="48210"/>
                </a:lnTo>
                <a:lnTo>
                  <a:pt x="68860" y="48220"/>
                </a:lnTo>
                <a:lnTo>
                  <a:pt x="68860" y="48230"/>
                </a:lnTo>
                <a:lnTo>
                  <a:pt x="68850" y="48230"/>
                </a:lnTo>
                <a:lnTo>
                  <a:pt x="68850" y="48220"/>
                </a:lnTo>
                <a:lnTo>
                  <a:pt x="68850" y="48230"/>
                </a:lnTo>
                <a:lnTo>
                  <a:pt x="68840" y="48230"/>
                </a:lnTo>
                <a:lnTo>
                  <a:pt x="68840" y="48240"/>
                </a:lnTo>
                <a:lnTo>
                  <a:pt x="68840" y="48250"/>
                </a:lnTo>
                <a:lnTo>
                  <a:pt x="68830" y="48250"/>
                </a:lnTo>
                <a:lnTo>
                  <a:pt x="68830" y="48260"/>
                </a:lnTo>
                <a:lnTo>
                  <a:pt x="68820" y="48260"/>
                </a:lnTo>
                <a:lnTo>
                  <a:pt x="68820" y="48270"/>
                </a:lnTo>
                <a:lnTo>
                  <a:pt x="68820" y="48280"/>
                </a:lnTo>
                <a:lnTo>
                  <a:pt x="68810" y="48280"/>
                </a:lnTo>
                <a:lnTo>
                  <a:pt x="68810" y="48290"/>
                </a:lnTo>
                <a:lnTo>
                  <a:pt x="68810" y="48300"/>
                </a:lnTo>
                <a:lnTo>
                  <a:pt x="68810" y="48310"/>
                </a:lnTo>
                <a:lnTo>
                  <a:pt x="68810" y="48320"/>
                </a:lnTo>
                <a:lnTo>
                  <a:pt x="68800" y="48320"/>
                </a:lnTo>
                <a:lnTo>
                  <a:pt x="68800" y="48330"/>
                </a:lnTo>
                <a:lnTo>
                  <a:pt x="68800" y="48340"/>
                </a:lnTo>
                <a:lnTo>
                  <a:pt x="68800" y="48350"/>
                </a:lnTo>
                <a:lnTo>
                  <a:pt x="68810" y="48360"/>
                </a:lnTo>
                <a:lnTo>
                  <a:pt x="68800" y="48370"/>
                </a:lnTo>
                <a:lnTo>
                  <a:pt x="68790" y="48380"/>
                </a:lnTo>
                <a:lnTo>
                  <a:pt x="68790" y="48390"/>
                </a:lnTo>
                <a:lnTo>
                  <a:pt x="68790" y="48410"/>
                </a:lnTo>
                <a:lnTo>
                  <a:pt x="68800" y="48420"/>
                </a:lnTo>
                <a:lnTo>
                  <a:pt x="68800" y="48430"/>
                </a:lnTo>
                <a:lnTo>
                  <a:pt x="68800" y="48440"/>
                </a:lnTo>
                <a:lnTo>
                  <a:pt x="68800" y="48450"/>
                </a:lnTo>
                <a:lnTo>
                  <a:pt x="68810" y="48450"/>
                </a:lnTo>
                <a:lnTo>
                  <a:pt x="68810" y="48460"/>
                </a:lnTo>
                <a:lnTo>
                  <a:pt x="68820" y="48460"/>
                </a:lnTo>
                <a:lnTo>
                  <a:pt x="68810" y="48480"/>
                </a:lnTo>
                <a:lnTo>
                  <a:pt x="68810" y="48490"/>
                </a:lnTo>
                <a:lnTo>
                  <a:pt x="68810" y="48500"/>
                </a:lnTo>
                <a:lnTo>
                  <a:pt x="68810" y="48510"/>
                </a:lnTo>
                <a:lnTo>
                  <a:pt x="68820" y="48510"/>
                </a:lnTo>
                <a:lnTo>
                  <a:pt x="68810" y="48520"/>
                </a:lnTo>
                <a:lnTo>
                  <a:pt x="68810" y="48530"/>
                </a:lnTo>
                <a:lnTo>
                  <a:pt x="68810" y="48540"/>
                </a:lnTo>
                <a:lnTo>
                  <a:pt x="68810" y="48550"/>
                </a:lnTo>
                <a:lnTo>
                  <a:pt x="68810" y="4856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00" y="48580"/>
                </a:lnTo>
                <a:lnTo>
                  <a:pt x="68800" y="48590"/>
                </a:lnTo>
                <a:lnTo>
                  <a:pt x="68790" y="48590"/>
                </a:lnTo>
                <a:lnTo>
                  <a:pt x="68800" y="48600"/>
                </a:lnTo>
                <a:lnTo>
                  <a:pt x="68790" y="48600"/>
                </a:lnTo>
                <a:lnTo>
                  <a:pt x="68790" y="48610"/>
                </a:lnTo>
                <a:lnTo>
                  <a:pt x="68800" y="48610"/>
                </a:lnTo>
                <a:lnTo>
                  <a:pt x="68790" y="48610"/>
                </a:lnTo>
                <a:lnTo>
                  <a:pt x="68790" y="48620"/>
                </a:lnTo>
                <a:lnTo>
                  <a:pt x="68780" y="48620"/>
                </a:lnTo>
                <a:lnTo>
                  <a:pt x="68780" y="48630"/>
                </a:lnTo>
                <a:lnTo>
                  <a:pt x="68780" y="48620"/>
                </a:lnTo>
                <a:lnTo>
                  <a:pt x="68770" y="4862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60" y="48600"/>
                </a:lnTo>
                <a:lnTo>
                  <a:pt x="68760" y="48610"/>
                </a:lnTo>
                <a:lnTo>
                  <a:pt x="68750" y="48610"/>
                </a:lnTo>
                <a:lnTo>
                  <a:pt x="68750" y="48620"/>
                </a:lnTo>
                <a:lnTo>
                  <a:pt x="68740" y="4861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4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10" y="48590"/>
                </a:lnTo>
                <a:lnTo>
                  <a:pt x="68710" y="48580"/>
                </a:lnTo>
                <a:lnTo>
                  <a:pt x="68700" y="48580"/>
                </a:lnTo>
                <a:lnTo>
                  <a:pt x="68700" y="48590"/>
                </a:lnTo>
                <a:lnTo>
                  <a:pt x="68690" y="48590"/>
                </a:lnTo>
                <a:lnTo>
                  <a:pt x="68700" y="48590"/>
                </a:lnTo>
                <a:lnTo>
                  <a:pt x="68700" y="48600"/>
                </a:lnTo>
                <a:lnTo>
                  <a:pt x="68710" y="48600"/>
                </a:lnTo>
                <a:lnTo>
                  <a:pt x="68710" y="48610"/>
                </a:lnTo>
                <a:lnTo>
                  <a:pt x="68700" y="48610"/>
                </a:lnTo>
                <a:lnTo>
                  <a:pt x="68700" y="48620"/>
                </a:lnTo>
                <a:lnTo>
                  <a:pt x="68690" y="48620"/>
                </a:lnTo>
                <a:lnTo>
                  <a:pt x="68690" y="48630"/>
                </a:lnTo>
                <a:lnTo>
                  <a:pt x="68680" y="48630"/>
                </a:lnTo>
                <a:lnTo>
                  <a:pt x="68680" y="48640"/>
                </a:lnTo>
                <a:lnTo>
                  <a:pt x="68690" y="48640"/>
                </a:lnTo>
                <a:lnTo>
                  <a:pt x="68690" y="48650"/>
                </a:lnTo>
                <a:lnTo>
                  <a:pt x="68690" y="48660"/>
                </a:lnTo>
                <a:lnTo>
                  <a:pt x="68680" y="48670"/>
                </a:lnTo>
                <a:lnTo>
                  <a:pt x="68680" y="48680"/>
                </a:lnTo>
                <a:lnTo>
                  <a:pt x="68660" y="48690"/>
                </a:lnTo>
                <a:lnTo>
                  <a:pt x="68640" y="48700"/>
                </a:lnTo>
                <a:lnTo>
                  <a:pt x="68630" y="48720"/>
                </a:lnTo>
                <a:lnTo>
                  <a:pt x="68620" y="48720"/>
                </a:lnTo>
                <a:lnTo>
                  <a:pt x="68610" y="48710"/>
                </a:lnTo>
                <a:lnTo>
                  <a:pt x="68610" y="48700"/>
                </a:lnTo>
                <a:lnTo>
                  <a:pt x="68600" y="48690"/>
                </a:lnTo>
                <a:lnTo>
                  <a:pt x="68600" y="48680"/>
                </a:lnTo>
                <a:lnTo>
                  <a:pt x="68580" y="48670"/>
                </a:lnTo>
                <a:lnTo>
                  <a:pt x="68570" y="48680"/>
                </a:lnTo>
                <a:lnTo>
                  <a:pt x="68570" y="48670"/>
                </a:lnTo>
                <a:lnTo>
                  <a:pt x="68560" y="48670"/>
                </a:lnTo>
                <a:lnTo>
                  <a:pt x="68550" y="48670"/>
                </a:lnTo>
                <a:lnTo>
                  <a:pt x="68540" y="48670"/>
                </a:lnTo>
                <a:lnTo>
                  <a:pt x="68530" y="48680"/>
                </a:lnTo>
                <a:lnTo>
                  <a:pt x="68540" y="48680"/>
                </a:lnTo>
                <a:lnTo>
                  <a:pt x="68530" y="48680"/>
                </a:lnTo>
                <a:lnTo>
                  <a:pt x="68530" y="48690"/>
                </a:lnTo>
                <a:lnTo>
                  <a:pt x="68530" y="48700"/>
                </a:lnTo>
                <a:lnTo>
                  <a:pt x="68520" y="48700"/>
                </a:lnTo>
                <a:lnTo>
                  <a:pt x="68520" y="48710"/>
                </a:lnTo>
                <a:lnTo>
                  <a:pt x="68510" y="48720"/>
                </a:lnTo>
                <a:lnTo>
                  <a:pt x="68500" y="48720"/>
                </a:lnTo>
                <a:lnTo>
                  <a:pt x="68490" y="48730"/>
                </a:lnTo>
                <a:lnTo>
                  <a:pt x="68500" y="48750"/>
                </a:lnTo>
                <a:lnTo>
                  <a:pt x="68500" y="48760"/>
                </a:lnTo>
                <a:lnTo>
                  <a:pt x="68500" y="48770"/>
                </a:lnTo>
                <a:lnTo>
                  <a:pt x="68490" y="48770"/>
                </a:lnTo>
                <a:lnTo>
                  <a:pt x="68480" y="48780"/>
                </a:lnTo>
                <a:lnTo>
                  <a:pt x="68480" y="48790"/>
                </a:lnTo>
                <a:lnTo>
                  <a:pt x="68480" y="48800"/>
                </a:lnTo>
                <a:lnTo>
                  <a:pt x="68470" y="48800"/>
                </a:lnTo>
                <a:lnTo>
                  <a:pt x="68470" y="48820"/>
                </a:lnTo>
                <a:lnTo>
                  <a:pt x="68460" y="48820"/>
                </a:lnTo>
                <a:lnTo>
                  <a:pt x="68460" y="48850"/>
                </a:lnTo>
                <a:lnTo>
                  <a:pt x="68470" y="48870"/>
                </a:lnTo>
                <a:lnTo>
                  <a:pt x="68480" y="48870"/>
                </a:lnTo>
                <a:lnTo>
                  <a:pt x="68490" y="48880"/>
                </a:lnTo>
                <a:lnTo>
                  <a:pt x="68480" y="48880"/>
                </a:lnTo>
                <a:lnTo>
                  <a:pt x="68480" y="48910"/>
                </a:lnTo>
                <a:lnTo>
                  <a:pt x="68470" y="48910"/>
                </a:lnTo>
                <a:lnTo>
                  <a:pt x="68470" y="48920"/>
                </a:lnTo>
                <a:lnTo>
                  <a:pt x="68460" y="48940"/>
                </a:lnTo>
                <a:lnTo>
                  <a:pt x="68430" y="48940"/>
                </a:lnTo>
                <a:lnTo>
                  <a:pt x="68420" y="48940"/>
                </a:lnTo>
                <a:lnTo>
                  <a:pt x="68410" y="48940"/>
                </a:lnTo>
                <a:lnTo>
                  <a:pt x="68400" y="48940"/>
                </a:lnTo>
                <a:lnTo>
                  <a:pt x="68390" y="48950"/>
                </a:lnTo>
                <a:lnTo>
                  <a:pt x="68360" y="48970"/>
                </a:lnTo>
                <a:lnTo>
                  <a:pt x="68350" y="48960"/>
                </a:lnTo>
                <a:lnTo>
                  <a:pt x="68340" y="48960"/>
                </a:lnTo>
                <a:lnTo>
                  <a:pt x="68320" y="48990"/>
                </a:lnTo>
                <a:lnTo>
                  <a:pt x="68290" y="49000"/>
                </a:lnTo>
                <a:lnTo>
                  <a:pt x="68250" y="49010"/>
                </a:lnTo>
                <a:lnTo>
                  <a:pt x="68230" y="49010"/>
                </a:lnTo>
                <a:lnTo>
                  <a:pt x="68180" y="48990"/>
                </a:lnTo>
                <a:lnTo>
                  <a:pt x="68130" y="48970"/>
                </a:lnTo>
                <a:lnTo>
                  <a:pt x="68120" y="48960"/>
                </a:lnTo>
                <a:lnTo>
                  <a:pt x="68110" y="48960"/>
                </a:lnTo>
                <a:lnTo>
                  <a:pt x="68110" y="48950"/>
                </a:lnTo>
                <a:lnTo>
                  <a:pt x="68110" y="48940"/>
                </a:lnTo>
                <a:lnTo>
                  <a:pt x="68110" y="48930"/>
                </a:lnTo>
                <a:lnTo>
                  <a:pt x="68080" y="48880"/>
                </a:lnTo>
                <a:lnTo>
                  <a:pt x="68080" y="48870"/>
                </a:lnTo>
                <a:lnTo>
                  <a:pt x="68090" y="48860"/>
                </a:lnTo>
                <a:lnTo>
                  <a:pt x="68090" y="48840"/>
                </a:lnTo>
                <a:lnTo>
                  <a:pt x="68100" y="48830"/>
                </a:lnTo>
                <a:lnTo>
                  <a:pt x="68090" y="48820"/>
                </a:lnTo>
                <a:lnTo>
                  <a:pt x="68080" y="48820"/>
                </a:lnTo>
                <a:lnTo>
                  <a:pt x="68070" y="48820"/>
                </a:lnTo>
                <a:lnTo>
                  <a:pt x="68060" y="48810"/>
                </a:lnTo>
                <a:lnTo>
                  <a:pt x="68040" y="48800"/>
                </a:lnTo>
                <a:lnTo>
                  <a:pt x="68030" y="48800"/>
                </a:lnTo>
                <a:lnTo>
                  <a:pt x="68020" y="48790"/>
                </a:lnTo>
                <a:lnTo>
                  <a:pt x="68010" y="48780"/>
                </a:lnTo>
                <a:lnTo>
                  <a:pt x="68030" y="48760"/>
                </a:lnTo>
                <a:lnTo>
                  <a:pt x="68010" y="48740"/>
                </a:lnTo>
                <a:lnTo>
                  <a:pt x="68020" y="48730"/>
                </a:lnTo>
                <a:lnTo>
                  <a:pt x="68040" y="48720"/>
                </a:lnTo>
                <a:lnTo>
                  <a:pt x="68040" y="48710"/>
                </a:lnTo>
                <a:lnTo>
                  <a:pt x="68030" y="48700"/>
                </a:lnTo>
                <a:lnTo>
                  <a:pt x="68020" y="48690"/>
                </a:lnTo>
                <a:lnTo>
                  <a:pt x="68010" y="48680"/>
                </a:lnTo>
                <a:lnTo>
                  <a:pt x="68010" y="48670"/>
                </a:lnTo>
                <a:lnTo>
                  <a:pt x="68000" y="48660"/>
                </a:lnTo>
                <a:lnTo>
                  <a:pt x="67990" y="48650"/>
                </a:lnTo>
                <a:lnTo>
                  <a:pt x="67980" y="48650"/>
                </a:lnTo>
                <a:lnTo>
                  <a:pt x="67960" y="48640"/>
                </a:lnTo>
                <a:lnTo>
                  <a:pt x="67950" y="48630"/>
                </a:lnTo>
                <a:lnTo>
                  <a:pt x="67940" y="48630"/>
                </a:lnTo>
                <a:lnTo>
                  <a:pt x="67930" y="48630"/>
                </a:lnTo>
                <a:lnTo>
                  <a:pt x="67920" y="48630"/>
                </a:lnTo>
                <a:lnTo>
                  <a:pt x="67910" y="48620"/>
                </a:lnTo>
                <a:lnTo>
                  <a:pt x="67900" y="48620"/>
                </a:lnTo>
                <a:lnTo>
                  <a:pt x="67870" y="48610"/>
                </a:lnTo>
                <a:lnTo>
                  <a:pt x="67870" y="48600"/>
                </a:lnTo>
                <a:lnTo>
                  <a:pt x="67860" y="48600"/>
                </a:lnTo>
                <a:lnTo>
                  <a:pt x="67860" y="48590"/>
                </a:lnTo>
                <a:lnTo>
                  <a:pt x="67850" y="48590"/>
                </a:lnTo>
                <a:lnTo>
                  <a:pt x="67840" y="48590"/>
                </a:lnTo>
                <a:lnTo>
                  <a:pt x="67840" y="48580"/>
                </a:lnTo>
                <a:lnTo>
                  <a:pt x="67830" y="48570"/>
                </a:lnTo>
                <a:lnTo>
                  <a:pt x="67820" y="48560"/>
                </a:lnTo>
                <a:lnTo>
                  <a:pt x="67800" y="48560"/>
                </a:lnTo>
                <a:lnTo>
                  <a:pt x="67790" y="48540"/>
                </a:lnTo>
                <a:lnTo>
                  <a:pt x="67780" y="48520"/>
                </a:lnTo>
                <a:lnTo>
                  <a:pt x="67770" y="48510"/>
                </a:lnTo>
                <a:lnTo>
                  <a:pt x="67740" y="48470"/>
                </a:lnTo>
                <a:lnTo>
                  <a:pt x="67730" y="48480"/>
                </a:lnTo>
                <a:lnTo>
                  <a:pt x="67730" y="48500"/>
                </a:lnTo>
                <a:lnTo>
                  <a:pt x="67710" y="48520"/>
                </a:lnTo>
                <a:lnTo>
                  <a:pt x="67700" y="48520"/>
                </a:lnTo>
                <a:lnTo>
                  <a:pt x="67680" y="48510"/>
                </a:lnTo>
                <a:lnTo>
                  <a:pt x="67670" y="48520"/>
                </a:lnTo>
                <a:lnTo>
                  <a:pt x="67660" y="48530"/>
                </a:lnTo>
                <a:lnTo>
                  <a:pt x="67650" y="48540"/>
                </a:lnTo>
                <a:lnTo>
                  <a:pt x="67640" y="48550"/>
                </a:lnTo>
                <a:lnTo>
                  <a:pt x="67640" y="48560"/>
                </a:lnTo>
                <a:lnTo>
                  <a:pt x="67630" y="48560"/>
                </a:lnTo>
                <a:lnTo>
                  <a:pt x="67620" y="48580"/>
                </a:lnTo>
                <a:lnTo>
                  <a:pt x="67610" y="48580"/>
                </a:lnTo>
                <a:lnTo>
                  <a:pt x="67600" y="48570"/>
                </a:lnTo>
                <a:lnTo>
                  <a:pt x="67590" y="48570"/>
                </a:lnTo>
                <a:lnTo>
                  <a:pt x="67570" y="48590"/>
                </a:lnTo>
                <a:lnTo>
                  <a:pt x="67550" y="48620"/>
                </a:lnTo>
                <a:lnTo>
                  <a:pt x="67520" y="48630"/>
                </a:lnTo>
                <a:lnTo>
                  <a:pt x="67500" y="48650"/>
                </a:lnTo>
                <a:lnTo>
                  <a:pt x="67490" y="48650"/>
                </a:lnTo>
                <a:lnTo>
                  <a:pt x="67490" y="48660"/>
                </a:lnTo>
                <a:lnTo>
                  <a:pt x="67480" y="48660"/>
                </a:lnTo>
                <a:lnTo>
                  <a:pt x="67460" y="48680"/>
                </a:lnTo>
                <a:lnTo>
                  <a:pt x="67450" y="48690"/>
                </a:lnTo>
                <a:lnTo>
                  <a:pt x="67440" y="48700"/>
                </a:lnTo>
                <a:lnTo>
                  <a:pt x="67430" y="48700"/>
                </a:lnTo>
                <a:lnTo>
                  <a:pt x="67420" y="48700"/>
                </a:lnTo>
                <a:lnTo>
                  <a:pt x="67420" y="48710"/>
                </a:lnTo>
                <a:lnTo>
                  <a:pt x="67410" y="48710"/>
                </a:lnTo>
                <a:lnTo>
                  <a:pt x="67410" y="48720"/>
                </a:lnTo>
                <a:lnTo>
                  <a:pt x="67400" y="48750"/>
                </a:lnTo>
                <a:lnTo>
                  <a:pt x="67390" y="48760"/>
                </a:lnTo>
                <a:lnTo>
                  <a:pt x="67400" y="48760"/>
                </a:lnTo>
                <a:lnTo>
                  <a:pt x="67390" y="48760"/>
                </a:lnTo>
                <a:lnTo>
                  <a:pt x="67390" y="48770"/>
                </a:lnTo>
                <a:lnTo>
                  <a:pt x="67380" y="48770"/>
                </a:lnTo>
                <a:lnTo>
                  <a:pt x="67370" y="48780"/>
                </a:lnTo>
                <a:lnTo>
                  <a:pt x="67370" y="48790"/>
                </a:lnTo>
                <a:lnTo>
                  <a:pt x="67380" y="48790"/>
                </a:lnTo>
                <a:lnTo>
                  <a:pt x="67380" y="48800"/>
                </a:lnTo>
                <a:lnTo>
                  <a:pt x="67380" y="48810"/>
                </a:lnTo>
                <a:lnTo>
                  <a:pt x="67380" y="48820"/>
                </a:lnTo>
                <a:lnTo>
                  <a:pt x="67380" y="48830"/>
                </a:lnTo>
                <a:lnTo>
                  <a:pt x="67380" y="48840"/>
                </a:lnTo>
                <a:lnTo>
                  <a:pt x="67370" y="48840"/>
                </a:lnTo>
                <a:lnTo>
                  <a:pt x="67360" y="48850"/>
                </a:lnTo>
                <a:lnTo>
                  <a:pt x="67350" y="48850"/>
                </a:lnTo>
                <a:lnTo>
                  <a:pt x="67340" y="48850"/>
                </a:lnTo>
                <a:lnTo>
                  <a:pt x="67330" y="48860"/>
                </a:lnTo>
                <a:lnTo>
                  <a:pt x="67310" y="48860"/>
                </a:lnTo>
                <a:lnTo>
                  <a:pt x="67300" y="48860"/>
                </a:lnTo>
                <a:lnTo>
                  <a:pt x="67290" y="48870"/>
                </a:lnTo>
                <a:lnTo>
                  <a:pt x="67290" y="48880"/>
                </a:lnTo>
                <a:lnTo>
                  <a:pt x="67280" y="48900"/>
                </a:lnTo>
                <a:lnTo>
                  <a:pt x="67270" y="48920"/>
                </a:lnTo>
                <a:lnTo>
                  <a:pt x="67260" y="48920"/>
                </a:lnTo>
                <a:lnTo>
                  <a:pt x="67260" y="48930"/>
                </a:lnTo>
                <a:lnTo>
                  <a:pt x="67250" y="48930"/>
                </a:lnTo>
                <a:lnTo>
                  <a:pt x="67250" y="48920"/>
                </a:lnTo>
                <a:lnTo>
                  <a:pt x="67240" y="48910"/>
                </a:lnTo>
                <a:lnTo>
                  <a:pt x="67240" y="48900"/>
                </a:lnTo>
                <a:lnTo>
                  <a:pt x="67230" y="48900"/>
                </a:lnTo>
                <a:lnTo>
                  <a:pt x="67220" y="48900"/>
                </a:lnTo>
                <a:lnTo>
                  <a:pt x="67210" y="48910"/>
                </a:lnTo>
                <a:lnTo>
                  <a:pt x="67200" y="48920"/>
                </a:lnTo>
                <a:lnTo>
                  <a:pt x="67200" y="48930"/>
                </a:lnTo>
                <a:lnTo>
                  <a:pt x="67190" y="48930"/>
                </a:lnTo>
                <a:lnTo>
                  <a:pt x="67190" y="48940"/>
                </a:lnTo>
                <a:lnTo>
                  <a:pt x="67180" y="48940"/>
                </a:lnTo>
                <a:lnTo>
                  <a:pt x="67170" y="48950"/>
                </a:lnTo>
                <a:lnTo>
                  <a:pt x="67160" y="48970"/>
                </a:lnTo>
                <a:lnTo>
                  <a:pt x="67160" y="48980"/>
                </a:lnTo>
                <a:lnTo>
                  <a:pt x="67170" y="49000"/>
                </a:lnTo>
                <a:lnTo>
                  <a:pt x="67170" y="49020"/>
                </a:lnTo>
                <a:lnTo>
                  <a:pt x="67160" y="49030"/>
                </a:lnTo>
                <a:lnTo>
                  <a:pt x="67160" y="49040"/>
                </a:lnTo>
                <a:lnTo>
                  <a:pt x="67150" y="49050"/>
                </a:lnTo>
                <a:lnTo>
                  <a:pt x="67140" y="49050"/>
                </a:lnTo>
                <a:lnTo>
                  <a:pt x="67110" y="49080"/>
                </a:lnTo>
                <a:lnTo>
                  <a:pt x="67080" y="49100"/>
                </a:lnTo>
                <a:lnTo>
                  <a:pt x="67060" y="49110"/>
                </a:lnTo>
                <a:lnTo>
                  <a:pt x="67050" y="49110"/>
                </a:lnTo>
                <a:lnTo>
                  <a:pt x="67050" y="49120"/>
                </a:lnTo>
                <a:lnTo>
                  <a:pt x="67030" y="49120"/>
                </a:lnTo>
                <a:lnTo>
                  <a:pt x="67000" y="49140"/>
                </a:lnTo>
                <a:lnTo>
                  <a:pt x="66960" y="49150"/>
                </a:lnTo>
                <a:lnTo>
                  <a:pt x="66950" y="49150"/>
                </a:lnTo>
                <a:lnTo>
                  <a:pt x="66940" y="49160"/>
                </a:lnTo>
                <a:lnTo>
                  <a:pt x="66930" y="49160"/>
                </a:lnTo>
                <a:lnTo>
                  <a:pt x="66930" y="49170"/>
                </a:lnTo>
                <a:lnTo>
                  <a:pt x="66930" y="49180"/>
                </a:lnTo>
                <a:lnTo>
                  <a:pt x="66920" y="49180"/>
                </a:lnTo>
                <a:lnTo>
                  <a:pt x="66910" y="49180"/>
                </a:lnTo>
                <a:lnTo>
                  <a:pt x="66890" y="49180"/>
                </a:lnTo>
                <a:lnTo>
                  <a:pt x="66880" y="49160"/>
                </a:lnTo>
                <a:lnTo>
                  <a:pt x="66880" y="49150"/>
                </a:lnTo>
                <a:lnTo>
                  <a:pt x="66880" y="49130"/>
                </a:lnTo>
                <a:lnTo>
                  <a:pt x="66880" y="49120"/>
                </a:lnTo>
                <a:lnTo>
                  <a:pt x="66880" y="49110"/>
                </a:lnTo>
                <a:lnTo>
                  <a:pt x="66880" y="49100"/>
                </a:lnTo>
                <a:lnTo>
                  <a:pt x="66870" y="49090"/>
                </a:lnTo>
                <a:lnTo>
                  <a:pt x="66870" y="49080"/>
                </a:lnTo>
                <a:lnTo>
                  <a:pt x="66870" y="49070"/>
                </a:lnTo>
                <a:lnTo>
                  <a:pt x="66860" y="49060"/>
                </a:lnTo>
                <a:lnTo>
                  <a:pt x="66860" y="49050"/>
                </a:lnTo>
                <a:lnTo>
                  <a:pt x="66850" y="49050"/>
                </a:lnTo>
                <a:lnTo>
                  <a:pt x="66840" y="49050"/>
                </a:lnTo>
                <a:lnTo>
                  <a:pt x="66830" y="49050"/>
                </a:lnTo>
                <a:lnTo>
                  <a:pt x="66820" y="49050"/>
                </a:lnTo>
                <a:lnTo>
                  <a:pt x="66820" y="49040"/>
                </a:lnTo>
                <a:lnTo>
                  <a:pt x="66820" y="49030"/>
                </a:lnTo>
                <a:lnTo>
                  <a:pt x="66820" y="49020"/>
                </a:lnTo>
                <a:lnTo>
                  <a:pt x="66820" y="49010"/>
                </a:lnTo>
                <a:lnTo>
                  <a:pt x="66810" y="49010"/>
                </a:lnTo>
                <a:lnTo>
                  <a:pt x="66810" y="49000"/>
                </a:lnTo>
                <a:lnTo>
                  <a:pt x="66820" y="48990"/>
                </a:lnTo>
                <a:lnTo>
                  <a:pt x="66830" y="48980"/>
                </a:lnTo>
                <a:lnTo>
                  <a:pt x="66820" y="48980"/>
                </a:lnTo>
                <a:lnTo>
                  <a:pt x="66820" y="48970"/>
                </a:lnTo>
                <a:lnTo>
                  <a:pt x="66810" y="48970"/>
                </a:lnTo>
                <a:lnTo>
                  <a:pt x="66810" y="48960"/>
                </a:lnTo>
                <a:lnTo>
                  <a:pt x="66810" y="48950"/>
                </a:lnTo>
                <a:lnTo>
                  <a:pt x="66820" y="48950"/>
                </a:lnTo>
                <a:lnTo>
                  <a:pt x="66820" y="48940"/>
                </a:lnTo>
                <a:lnTo>
                  <a:pt x="66820" y="48920"/>
                </a:lnTo>
                <a:lnTo>
                  <a:pt x="66820" y="48910"/>
                </a:lnTo>
                <a:lnTo>
                  <a:pt x="66830" y="48900"/>
                </a:lnTo>
                <a:lnTo>
                  <a:pt x="66830" y="48890"/>
                </a:lnTo>
                <a:lnTo>
                  <a:pt x="66830" y="48870"/>
                </a:lnTo>
                <a:lnTo>
                  <a:pt x="66830" y="48860"/>
                </a:lnTo>
                <a:lnTo>
                  <a:pt x="66830" y="48850"/>
                </a:lnTo>
                <a:lnTo>
                  <a:pt x="66820" y="48850"/>
                </a:lnTo>
                <a:lnTo>
                  <a:pt x="66810" y="48840"/>
                </a:lnTo>
                <a:lnTo>
                  <a:pt x="66810" y="48830"/>
                </a:lnTo>
                <a:lnTo>
                  <a:pt x="66820" y="48830"/>
                </a:lnTo>
                <a:lnTo>
                  <a:pt x="66810" y="48830"/>
                </a:lnTo>
                <a:lnTo>
                  <a:pt x="66820" y="48820"/>
                </a:lnTo>
                <a:lnTo>
                  <a:pt x="66810" y="48820"/>
                </a:lnTo>
                <a:lnTo>
                  <a:pt x="66810" y="48810"/>
                </a:lnTo>
                <a:lnTo>
                  <a:pt x="66800" y="48800"/>
                </a:lnTo>
                <a:lnTo>
                  <a:pt x="66790" y="48790"/>
                </a:lnTo>
                <a:lnTo>
                  <a:pt x="66780" y="48780"/>
                </a:lnTo>
                <a:lnTo>
                  <a:pt x="66770" y="48770"/>
                </a:lnTo>
                <a:lnTo>
                  <a:pt x="66760" y="48770"/>
                </a:lnTo>
                <a:lnTo>
                  <a:pt x="66760" y="48760"/>
                </a:lnTo>
                <a:lnTo>
                  <a:pt x="66750" y="48760"/>
                </a:lnTo>
                <a:lnTo>
                  <a:pt x="66740" y="48750"/>
                </a:lnTo>
                <a:lnTo>
                  <a:pt x="66730" y="48750"/>
                </a:lnTo>
                <a:lnTo>
                  <a:pt x="66720" y="48750"/>
                </a:lnTo>
                <a:lnTo>
                  <a:pt x="66710" y="48740"/>
                </a:lnTo>
                <a:lnTo>
                  <a:pt x="66710" y="48730"/>
                </a:lnTo>
                <a:lnTo>
                  <a:pt x="66700" y="48730"/>
                </a:lnTo>
                <a:lnTo>
                  <a:pt x="66690" y="48730"/>
                </a:lnTo>
                <a:lnTo>
                  <a:pt x="66690" y="48720"/>
                </a:lnTo>
                <a:lnTo>
                  <a:pt x="66690" y="48710"/>
                </a:lnTo>
                <a:lnTo>
                  <a:pt x="66690" y="48700"/>
                </a:lnTo>
                <a:lnTo>
                  <a:pt x="66690" y="48690"/>
                </a:lnTo>
                <a:lnTo>
                  <a:pt x="66690" y="48680"/>
                </a:lnTo>
                <a:lnTo>
                  <a:pt x="66680" y="48680"/>
                </a:lnTo>
                <a:lnTo>
                  <a:pt x="66680" y="48670"/>
                </a:lnTo>
                <a:lnTo>
                  <a:pt x="66670" y="48660"/>
                </a:lnTo>
                <a:lnTo>
                  <a:pt x="66660" y="48660"/>
                </a:lnTo>
                <a:lnTo>
                  <a:pt x="66660" y="4865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50" y="48630"/>
                </a:lnTo>
                <a:lnTo>
                  <a:pt x="66640" y="48630"/>
                </a:lnTo>
                <a:lnTo>
                  <a:pt x="66640" y="48620"/>
                </a:lnTo>
                <a:lnTo>
                  <a:pt x="66630" y="48620"/>
                </a:lnTo>
                <a:lnTo>
                  <a:pt x="66630" y="48610"/>
                </a:lnTo>
                <a:lnTo>
                  <a:pt x="66630" y="48600"/>
                </a:lnTo>
                <a:lnTo>
                  <a:pt x="66620" y="4860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10" y="48580"/>
                </a:lnTo>
                <a:lnTo>
                  <a:pt x="66600" y="48580"/>
                </a:lnTo>
                <a:lnTo>
                  <a:pt x="66590" y="48580"/>
                </a:lnTo>
                <a:lnTo>
                  <a:pt x="66600" y="48570"/>
                </a:lnTo>
                <a:lnTo>
                  <a:pt x="66590" y="48570"/>
                </a:lnTo>
                <a:lnTo>
                  <a:pt x="66580" y="48570"/>
                </a:lnTo>
                <a:lnTo>
                  <a:pt x="66580" y="48560"/>
                </a:lnTo>
                <a:lnTo>
                  <a:pt x="66570" y="48560"/>
                </a:lnTo>
                <a:lnTo>
                  <a:pt x="66560" y="48560"/>
                </a:lnTo>
                <a:lnTo>
                  <a:pt x="66550" y="48560"/>
                </a:lnTo>
                <a:lnTo>
                  <a:pt x="66540" y="48560"/>
                </a:lnTo>
                <a:lnTo>
                  <a:pt x="66540" y="48570"/>
                </a:lnTo>
                <a:lnTo>
                  <a:pt x="66540" y="48560"/>
                </a:lnTo>
                <a:lnTo>
                  <a:pt x="66530" y="48560"/>
                </a:lnTo>
                <a:lnTo>
                  <a:pt x="66520" y="48550"/>
                </a:lnTo>
                <a:lnTo>
                  <a:pt x="66510" y="48540"/>
                </a:lnTo>
                <a:lnTo>
                  <a:pt x="66500" y="48540"/>
                </a:lnTo>
                <a:lnTo>
                  <a:pt x="66510" y="48540"/>
                </a:lnTo>
                <a:lnTo>
                  <a:pt x="66510" y="48530"/>
                </a:lnTo>
                <a:lnTo>
                  <a:pt x="66500" y="48530"/>
                </a:lnTo>
                <a:lnTo>
                  <a:pt x="66500" y="48540"/>
                </a:lnTo>
                <a:lnTo>
                  <a:pt x="66500" y="48530"/>
                </a:lnTo>
                <a:lnTo>
                  <a:pt x="66490" y="48530"/>
                </a:lnTo>
                <a:lnTo>
                  <a:pt x="66490" y="48510"/>
                </a:lnTo>
                <a:lnTo>
                  <a:pt x="66490" y="48500"/>
                </a:lnTo>
                <a:lnTo>
                  <a:pt x="66490" y="48490"/>
                </a:lnTo>
                <a:lnTo>
                  <a:pt x="66480" y="48490"/>
                </a:lnTo>
                <a:lnTo>
                  <a:pt x="66480" y="48480"/>
                </a:lnTo>
                <a:lnTo>
                  <a:pt x="66470" y="48480"/>
                </a:lnTo>
                <a:lnTo>
                  <a:pt x="66470" y="48470"/>
                </a:lnTo>
                <a:lnTo>
                  <a:pt x="66460" y="48460"/>
                </a:lnTo>
                <a:lnTo>
                  <a:pt x="66450" y="48450"/>
                </a:lnTo>
                <a:lnTo>
                  <a:pt x="66450" y="48440"/>
                </a:lnTo>
                <a:lnTo>
                  <a:pt x="66450" y="48430"/>
                </a:lnTo>
                <a:lnTo>
                  <a:pt x="66440" y="48430"/>
                </a:lnTo>
                <a:lnTo>
                  <a:pt x="66440" y="48420"/>
                </a:lnTo>
                <a:lnTo>
                  <a:pt x="66440" y="48410"/>
                </a:lnTo>
                <a:lnTo>
                  <a:pt x="66430" y="48410"/>
                </a:lnTo>
                <a:lnTo>
                  <a:pt x="66430" y="48400"/>
                </a:lnTo>
                <a:lnTo>
                  <a:pt x="66430" y="48390"/>
                </a:lnTo>
                <a:lnTo>
                  <a:pt x="66420" y="48380"/>
                </a:lnTo>
                <a:lnTo>
                  <a:pt x="66420" y="48360"/>
                </a:lnTo>
                <a:lnTo>
                  <a:pt x="66410" y="48360"/>
                </a:lnTo>
                <a:lnTo>
                  <a:pt x="66410" y="48350"/>
                </a:lnTo>
                <a:lnTo>
                  <a:pt x="66410" y="48340"/>
                </a:lnTo>
                <a:lnTo>
                  <a:pt x="66400" y="48340"/>
                </a:lnTo>
                <a:lnTo>
                  <a:pt x="66400" y="48330"/>
                </a:lnTo>
                <a:lnTo>
                  <a:pt x="66400" y="48320"/>
                </a:lnTo>
                <a:lnTo>
                  <a:pt x="66390" y="48320"/>
                </a:lnTo>
                <a:lnTo>
                  <a:pt x="66390" y="48310"/>
                </a:lnTo>
                <a:lnTo>
                  <a:pt x="66390" y="48300"/>
                </a:lnTo>
                <a:lnTo>
                  <a:pt x="66380" y="48300"/>
                </a:lnTo>
                <a:lnTo>
                  <a:pt x="66370" y="48290"/>
                </a:lnTo>
                <a:lnTo>
                  <a:pt x="66360" y="48290"/>
                </a:lnTo>
                <a:lnTo>
                  <a:pt x="66350" y="48290"/>
                </a:lnTo>
                <a:lnTo>
                  <a:pt x="66340" y="48290"/>
                </a:lnTo>
                <a:lnTo>
                  <a:pt x="66340" y="48280"/>
                </a:lnTo>
                <a:lnTo>
                  <a:pt x="66330" y="48270"/>
                </a:lnTo>
                <a:lnTo>
                  <a:pt x="66320" y="48270"/>
                </a:lnTo>
                <a:lnTo>
                  <a:pt x="66310" y="48270"/>
                </a:lnTo>
                <a:lnTo>
                  <a:pt x="66300" y="48270"/>
                </a:lnTo>
                <a:lnTo>
                  <a:pt x="66290" y="48260"/>
                </a:lnTo>
                <a:lnTo>
                  <a:pt x="66290" y="48270"/>
                </a:lnTo>
                <a:lnTo>
                  <a:pt x="66280" y="48270"/>
                </a:lnTo>
                <a:lnTo>
                  <a:pt x="66270" y="48270"/>
                </a:lnTo>
                <a:lnTo>
                  <a:pt x="66270" y="48260"/>
                </a:lnTo>
                <a:lnTo>
                  <a:pt x="66260" y="48260"/>
                </a:lnTo>
                <a:lnTo>
                  <a:pt x="66260" y="48250"/>
                </a:lnTo>
                <a:lnTo>
                  <a:pt x="66260" y="48240"/>
                </a:lnTo>
                <a:lnTo>
                  <a:pt x="66250" y="48240"/>
                </a:lnTo>
                <a:lnTo>
                  <a:pt x="66240" y="48240"/>
                </a:lnTo>
                <a:lnTo>
                  <a:pt x="66250" y="48240"/>
                </a:lnTo>
                <a:lnTo>
                  <a:pt x="66240" y="48230"/>
                </a:lnTo>
                <a:lnTo>
                  <a:pt x="66240" y="48240"/>
                </a:lnTo>
                <a:lnTo>
                  <a:pt x="66230" y="48230"/>
                </a:lnTo>
                <a:lnTo>
                  <a:pt x="66220" y="48230"/>
                </a:lnTo>
                <a:lnTo>
                  <a:pt x="66220" y="48240"/>
                </a:lnTo>
                <a:lnTo>
                  <a:pt x="66210" y="48240"/>
                </a:lnTo>
                <a:lnTo>
                  <a:pt x="66210" y="48230"/>
                </a:lnTo>
                <a:lnTo>
                  <a:pt x="66200" y="48230"/>
                </a:lnTo>
                <a:lnTo>
                  <a:pt x="66200" y="48220"/>
                </a:lnTo>
                <a:lnTo>
                  <a:pt x="66200" y="48210"/>
                </a:lnTo>
                <a:lnTo>
                  <a:pt x="66190" y="48210"/>
                </a:lnTo>
                <a:lnTo>
                  <a:pt x="66190" y="48200"/>
                </a:lnTo>
                <a:lnTo>
                  <a:pt x="66180" y="48190"/>
                </a:lnTo>
                <a:lnTo>
                  <a:pt x="66180" y="48180"/>
                </a:lnTo>
                <a:lnTo>
                  <a:pt x="66170" y="48180"/>
                </a:lnTo>
                <a:lnTo>
                  <a:pt x="66170" y="48190"/>
                </a:lnTo>
                <a:lnTo>
                  <a:pt x="66170" y="48180"/>
                </a:lnTo>
                <a:lnTo>
                  <a:pt x="66160" y="48170"/>
                </a:lnTo>
                <a:lnTo>
                  <a:pt x="66160" y="48160"/>
                </a:lnTo>
                <a:lnTo>
                  <a:pt x="66150" y="48160"/>
                </a:lnTo>
                <a:lnTo>
                  <a:pt x="66150" y="48150"/>
                </a:lnTo>
                <a:lnTo>
                  <a:pt x="66140" y="48150"/>
                </a:lnTo>
                <a:lnTo>
                  <a:pt x="66140" y="4814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20" y="48130"/>
                </a:lnTo>
                <a:lnTo>
                  <a:pt x="66120" y="48120"/>
                </a:lnTo>
                <a:lnTo>
                  <a:pt x="66110" y="48120"/>
                </a:lnTo>
                <a:lnTo>
                  <a:pt x="66110" y="48110"/>
                </a:lnTo>
                <a:lnTo>
                  <a:pt x="66100" y="48100"/>
                </a:lnTo>
                <a:lnTo>
                  <a:pt x="66090" y="48090"/>
                </a:lnTo>
                <a:lnTo>
                  <a:pt x="66080" y="48090"/>
                </a:lnTo>
                <a:lnTo>
                  <a:pt x="66080" y="48080"/>
                </a:lnTo>
                <a:lnTo>
                  <a:pt x="66070" y="48080"/>
                </a:lnTo>
                <a:lnTo>
                  <a:pt x="66060" y="48080"/>
                </a:lnTo>
                <a:lnTo>
                  <a:pt x="66070" y="48070"/>
                </a:lnTo>
                <a:lnTo>
                  <a:pt x="66060" y="48070"/>
                </a:lnTo>
                <a:lnTo>
                  <a:pt x="66050" y="48060"/>
                </a:lnTo>
                <a:lnTo>
                  <a:pt x="66040" y="48060"/>
                </a:lnTo>
                <a:lnTo>
                  <a:pt x="66040" y="48050"/>
                </a:lnTo>
                <a:lnTo>
                  <a:pt x="66030" y="48050"/>
                </a:lnTo>
                <a:lnTo>
                  <a:pt x="66020" y="48050"/>
                </a:lnTo>
                <a:lnTo>
                  <a:pt x="66020" y="48040"/>
                </a:lnTo>
                <a:lnTo>
                  <a:pt x="66010" y="48040"/>
                </a:lnTo>
                <a:lnTo>
                  <a:pt x="66000" y="48040"/>
                </a:lnTo>
                <a:lnTo>
                  <a:pt x="66000" y="48030"/>
                </a:lnTo>
                <a:lnTo>
                  <a:pt x="65990" y="48030"/>
                </a:lnTo>
                <a:lnTo>
                  <a:pt x="65980" y="48020"/>
                </a:lnTo>
                <a:lnTo>
                  <a:pt x="65970" y="48020"/>
                </a:lnTo>
                <a:lnTo>
                  <a:pt x="65960" y="48010"/>
                </a:lnTo>
                <a:lnTo>
                  <a:pt x="65960" y="48020"/>
                </a:lnTo>
                <a:lnTo>
                  <a:pt x="65950" y="48010"/>
                </a:lnTo>
                <a:lnTo>
                  <a:pt x="65940" y="48000"/>
                </a:lnTo>
                <a:lnTo>
                  <a:pt x="6593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00" y="47990"/>
                </a:lnTo>
                <a:lnTo>
                  <a:pt x="65900" y="47980"/>
                </a:lnTo>
                <a:lnTo>
                  <a:pt x="65890" y="47980"/>
                </a:lnTo>
                <a:lnTo>
                  <a:pt x="65890" y="47970"/>
                </a:lnTo>
                <a:lnTo>
                  <a:pt x="65880" y="47960"/>
                </a:lnTo>
                <a:lnTo>
                  <a:pt x="65870" y="47960"/>
                </a:lnTo>
                <a:lnTo>
                  <a:pt x="65870" y="47950"/>
                </a:lnTo>
                <a:lnTo>
                  <a:pt x="65860" y="47950"/>
                </a:lnTo>
                <a:lnTo>
                  <a:pt x="65850" y="47950"/>
                </a:lnTo>
                <a:lnTo>
                  <a:pt x="65840" y="47950"/>
                </a:lnTo>
                <a:lnTo>
                  <a:pt x="65830" y="47950"/>
                </a:lnTo>
                <a:lnTo>
                  <a:pt x="65830" y="47960"/>
                </a:lnTo>
                <a:lnTo>
                  <a:pt x="65820" y="47960"/>
                </a:lnTo>
                <a:lnTo>
                  <a:pt x="65810" y="47960"/>
                </a:lnTo>
                <a:lnTo>
                  <a:pt x="65800" y="47960"/>
                </a:lnTo>
                <a:lnTo>
                  <a:pt x="65790" y="47960"/>
                </a:lnTo>
                <a:lnTo>
                  <a:pt x="65780" y="47960"/>
                </a:lnTo>
                <a:lnTo>
                  <a:pt x="65770" y="47960"/>
                </a:lnTo>
                <a:lnTo>
                  <a:pt x="65760" y="47960"/>
                </a:lnTo>
                <a:lnTo>
                  <a:pt x="65750" y="47950"/>
                </a:lnTo>
                <a:lnTo>
                  <a:pt x="65740" y="47950"/>
                </a:lnTo>
                <a:lnTo>
                  <a:pt x="65730" y="47950"/>
                </a:lnTo>
                <a:lnTo>
                  <a:pt x="65710" y="47940"/>
                </a:lnTo>
                <a:lnTo>
                  <a:pt x="65700" y="47940"/>
                </a:lnTo>
                <a:lnTo>
                  <a:pt x="65690" y="47930"/>
                </a:lnTo>
                <a:lnTo>
                  <a:pt x="65680" y="47930"/>
                </a:lnTo>
                <a:lnTo>
                  <a:pt x="65670" y="47930"/>
                </a:lnTo>
                <a:lnTo>
                  <a:pt x="65670" y="47920"/>
                </a:lnTo>
                <a:lnTo>
                  <a:pt x="65670" y="47910"/>
                </a:lnTo>
                <a:lnTo>
                  <a:pt x="65670" y="47900"/>
                </a:lnTo>
                <a:lnTo>
                  <a:pt x="65670" y="47890"/>
                </a:lnTo>
                <a:lnTo>
                  <a:pt x="65670" y="47880"/>
                </a:lnTo>
                <a:lnTo>
                  <a:pt x="65670" y="47870"/>
                </a:lnTo>
                <a:lnTo>
                  <a:pt x="65670" y="47860"/>
                </a:lnTo>
                <a:lnTo>
                  <a:pt x="65670" y="47850"/>
                </a:lnTo>
                <a:lnTo>
                  <a:pt x="65660" y="47850"/>
                </a:lnTo>
                <a:lnTo>
                  <a:pt x="65660" y="47840"/>
                </a:lnTo>
                <a:lnTo>
                  <a:pt x="65650" y="47840"/>
                </a:lnTo>
                <a:lnTo>
                  <a:pt x="65650" y="47830"/>
                </a:lnTo>
                <a:lnTo>
                  <a:pt x="65640" y="47830"/>
                </a:lnTo>
                <a:lnTo>
                  <a:pt x="65630" y="47820"/>
                </a:lnTo>
                <a:lnTo>
                  <a:pt x="65600" y="47830"/>
                </a:lnTo>
                <a:lnTo>
                  <a:pt x="65590" y="47840"/>
                </a:lnTo>
                <a:lnTo>
                  <a:pt x="65580" y="47860"/>
                </a:lnTo>
                <a:lnTo>
                  <a:pt x="65580" y="47870"/>
                </a:lnTo>
                <a:lnTo>
                  <a:pt x="65590" y="47890"/>
                </a:lnTo>
                <a:lnTo>
                  <a:pt x="65600" y="47900"/>
                </a:lnTo>
                <a:lnTo>
                  <a:pt x="65590" y="47920"/>
                </a:lnTo>
                <a:lnTo>
                  <a:pt x="65610" y="47920"/>
                </a:lnTo>
                <a:lnTo>
                  <a:pt x="65620" y="47930"/>
                </a:lnTo>
                <a:lnTo>
                  <a:pt x="65620" y="47940"/>
                </a:lnTo>
                <a:lnTo>
                  <a:pt x="65630" y="47950"/>
                </a:lnTo>
                <a:lnTo>
                  <a:pt x="65640" y="47950"/>
                </a:lnTo>
                <a:lnTo>
                  <a:pt x="65660" y="47970"/>
                </a:lnTo>
                <a:lnTo>
                  <a:pt x="65660" y="47990"/>
                </a:lnTo>
                <a:lnTo>
                  <a:pt x="65660" y="48000"/>
                </a:lnTo>
                <a:lnTo>
                  <a:pt x="65670" y="48030"/>
                </a:lnTo>
                <a:lnTo>
                  <a:pt x="65680" y="48070"/>
                </a:lnTo>
                <a:lnTo>
                  <a:pt x="65680" y="48110"/>
                </a:lnTo>
                <a:lnTo>
                  <a:pt x="65680" y="48130"/>
                </a:lnTo>
                <a:lnTo>
                  <a:pt x="65690" y="48140"/>
                </a:lnTo>
                <a:lnTo>
                  <a:pt x="65690" y="48160"/>
                </a:lnTo>
                <a:lnTo>
                  <a:pt x="65680" y="48170"/>
                </a:lnTo>
                <a:lnTo>
                  <a:pt x="65670" y="48170"/>
                </a:lnTo>
                <a:lnTo>
                  <a:pt x="65680" y="48210"/>
                </a:lnTo>
                <a:lnTo>
                  <a:pt x="65690" y="48250"/>
                </a:lnTo>
                <a:lnTo>
                  <a:pt x="65740" y="48250"/>
                </a:lnTo>
                <a:lnTo>
                  <a:pt x="65740" y="48240"/>
                </a:lnTo>
                <a:lnTo>
                  <a:pt x="65770" y="48230"/>
                </a:lnTo>
                <a:lnTo>
                  <a:pt x="65790" y="48260"/>
                </a:lnTo>
                <a:lnTo>
                  <a:pt x="65830" y="48310"/>
                </a:lnTo>
                <a:lnTo>
                  <a:pt x="65850" y="48330"/>
                </a:lnTo>
                <a:lnTo>
                  <a:pt x="65900" y="48400"/>
                </a:lnTo>
                <a:lnTo>
                  <a:pt x="65870" y="48430"/>
                </a:lnTo>
                <a:lnTo>
                  <a:pt x="65870" y="48440"/>
                </a:lnTo>
                <a:lnTo>
                  <a:pt x="65860" y="48450"/>
                </a:lnTo>
                <a:lnTo>
                  <a:pt x="65880" y="48510"/>
                </a:lnTo>
                <a:lnTo>
                  <a:pt x="65930" y="48520"/>
                </a:lnTo>
                <a:lnTo>
                  <a:pt x="65960" y="48530"/>
                </a:lnTo>
                <a:lnTo>
                  <a:pt x="65990" y="48530"/>
                </a:lnTo>
                <a:lnTo>
                  <a:pt x="66020" y="48520"/>
                </a:lnTo>
                <a:lnTo>
                  <a:pt x="66040" y="48550"/>
                </a:lnTo>
                <a:lnTo>
                  <a:pt x="66070" y="48590"/>
                </a:lnTo>
                <a:lnTo>
                  <a:pt x="66090" y="48600"/>
                </a:lnTo>
                <a:lnTo>
                  <a:pt x="66120" y="48620"/>
                </a:lnTo>
                <a:lnTo>
                  <a:pt x="66140" y="48620"/>
                </a:lnTo>
                <a:lnTo>
                  <a:pt x="66140" y="48640"/>
                </a:lnTo>
                <a:lnTo>
                  <a:pt x="66150" y="48650"/>
                </a:lnTo>
                <a:lnTo>
                  <a:pt x="66150" y="48660"/>
                </a:lnTo>
                <a:lnTo>
                  <a:pt x="66140" y="48660"/>
                </a:lnTo>
                <a:lnTo>
                  <a:pt x="66110" y="48670"/>
                </a:lnTo>
                <a:lnTo>
                  <a:pt x="66010" y="48710"/>
                </a:lnTo>
                <a:lnTo>
                  <a:pt x="65920" y="48740"/>
                </a:lnTo>
                <a:lnTo>
                  <a:pt x="65820" y="48780"/>
                </a:lnTo>
                <a:lnTo>
                  <a:pt x="65730" y="48810"/>
                </a:lnTo>
                <a:lnTo>
                  <a:pt x="65670" y="48830"/>
                </a:lnTo>
                <a:lnTo>
                  <a:pt x="65700" y="48930"/>
                </a:lnTo>
                <a:lnTo>
                  <a:pt x="65740" y="49020"/>
                </a:lnTo>
                <a:lnTo>
                  <a:pt x="65740" y="49040"/>
                </a:lnTo>
                <a:lnTo>
                  <a:pt x="65690" y="49060"/>
                </a:lnTo>
                <a:lnTo>
                  <a:pt x="65630" y="49080"/>
                </a:lnTo>
                <a:lnTo>
                  <a:pt x="65590" y="49100"/>
                </a:lnTo>
                <a:lnTo>
                  <a:pt x="65610" y="49150"/>
                </a:lnTo>
                <a:lnTo>
                  <a:pt x="65630" y="49220"/>
                </a:lnTo>
                <a:lnTo>
                  <a:pt x="65660" y="49290"/>
                </a:lnTo>
                <a:lnTo>
                  <a:pt x="65570" y="49320"/>
                </a:lnTo>
                <a:lnTo>
                  <a:pt x="65530" y="49340"/>
                </a:lnTo>
                <a:lnTo>
                  <a:pt x="65520" y="49330"/>
                </a:lnTo>
                <a:lnTo>
                  <a:pt x="65510" y="49340"/>
                </a:lnTo>
                <a:lnTo>
                  <a:pt x="65480" y="49340"/>
                </a:lnTo>
                <a:lnTo>
                  <a:pt x="65470" y="49320"/>
                </a:lnTo>
                <a:lnTo>
                  <a:pt x="65460" y="49330"/>
                </a:lnTo>
                <a:lnTo>
                  <a:pt x="65440" y="49330"/>
                </a:lnTo>
                <a:lnTo>
                  <a:pt x="65420" y="49340"/>
                </a:lnTo>
                <a:lnTo>
                  <a:pt x="65420" y="49320"/>
                </a:lnTo>
                <a:lnTo>
                  <a:pt x="65420" y="49310"/>
                </a:lnTo>
                <a:lnTo>
                  <a:pt x="65410" y="49290"/>
                </a:lnTo>
                <a:lnTo>
                  <a:pt x="65410" y="49280"/>
                </a:lnTo>
                <a:lnTo>
                  <a:pt x="65420" y="49280"/>
                </a:lnTo>
                <a:lnTo>
                  <a:pt x="65410" y="49280"/>
                </a:lnTo>
                <a:lnTo>
                  <a:pt x="65320" y="49240"/>
                </a:lnTo>
                <a:lnTo>
                  <a:pt x="65190" y="49190"/>
                </a:lnTo>
                <a:lnTo>
                  <a:pt x="64970" y="49140"/>
                </a:lnTo>
                <a:lnTo>
                  <a:pt x="64870" y="49120"/>
                </a:lnTo>
                <a:lnTo>
                  <a:pt x="64770" y="49100"/>
                </a:lnTo>
                <a:lnTo>
                  <a:pt x="64760" y="49100"/>
                </a:lnTo>
                <a:lnTo>
                  <a:pt x="64670" y="49080"/>
                </a:lnTo>
                <a:lnTo>
                  <a:pt x="64630" y="49020"/>
                </a:lnTo>
                <a:lnTo>
                  <a:pt x="64560" y="48920"/>
                </a:lnTo>
                <a:lnTo>
                  <a:pt x="64450" y="48840"/>
                </a:lnTo>
                <a:lnTo>
                  <a:pt x="64380" y="48790"/>
                </a:lnTo>
                <a:lnTo>
                  <a:pt x="64370" y="48780"/>
                </a:lnTo>
                <a:lnTo>
                  <a:pt x="64350" y="48780"/>
                </a:lnTo>
                <a:lnTo>
                  <a:pt x="64310" y="48770"/>
                </a:lnTo>
                <a:lnTo>
                  <a:pt x="64230" y="48750"/>
                </a:lnTo>
                <a:lnTo>
                  <a:pt x="64220" y="48750"/>
                </a:lnTo>
                <a:lnTo>
                  <a:pt x="64150" y="48700"/>
                </a:lnTo>
                <a:lnTo>
                  <a:pt x="64120" y="48680"/>
                </a:lnTo>
                <a:lnTo>
                  <a:pt x="64110" y="48680"/>
                </a:lnTo>
                <a:lnTo>
                  <a:pt x="64080" y="48680"/>
                </a:lnTo>
                <a:lnTo>
                  <a:pt x="64040" y="48670"/>
                </a:lnTo>
                <a:lnTo>
                  <a:pt x="64010" y="48670"/>
                </a:lnTo>
                <a:lnTo>
                  <a:pt x="63870" y="48530"/>
                </a:lnTo>
                <a:lnTo>
                  <a:pt x="63810" y="48400"/>
                </a:lnTo>
                <a:lnTo>
                  <a:pt x="63810" y="48390"/>
                </a:lnTo>
                <a:lnTo>
                  <a:pt x="63850" y="48380"/>
                </a:lnTo>
                <a:lnTo>
                  <a:pt x="63860" y="48380"/>
                </a:lnTo>
                <a:lnTo>
                  <a:pt x="63860" y="48370"/>
                </a:lnTo>
                <a:lnTo>
                  <a:pt x="63860" y="48350"/>
                </a:lnTo>
                <a:lnTo>
                  <a:pt x="63870" y="48290"/>
                </a:lnTo>
                <a:lnTo>
                  <a:pt x="63880" y="48260"/>
                </a:lnTo>
                <a:lnTo>
                  <a:pt x="63880" y="48250"/>
                </a:lnTo>
                <a:lnTo>
                  <a:pt x="63890" y="48250"/>
                </a:lnTo>
                <a:lnTo>
                  <a:pt x="63900" y="48240"/>
                </a:lnTo>
                <a:lnTo>
                  <a:pt x="63900" y="48230"/>
                </a:lnTo>
                <a:lnTo>
                  <a:pt x="63830" y="48170"/>
                </a:lnTo>
                <a:lnTo>
                  <a:pt x="63820" y="48170"/>
                </a:lnTo>
                <a:lnTo>
                  <a:pt x="63840" y="48120"/>
                </a:lnTo>
                <a:lnTo>
                  <a:pt x="63860" y="48020"/>
                </a:lnTo>
                <a:lnTo>
                  <a:pt x="63890" y="47920"/>
                </a:lnTo>
                <a:lnTo>
                  <a:pt x="63910" y="47820"/>
                </a:lnTo>
                <a:lnTo>
                  <a:pt x="63850" y="47770"/>
                </a:lnTo>
                <a:lnTo>
                  <a:pt x="63780" y="47720"/>
                </a:lnTo>
                <a:lnTo>
                  <a:pt x="63740" y="47690"/>
                </a:lnTo>
                <a:lnTo>
                  <a:pt x="63720" y="47670"/>
                </a:lnTo>
                <a:lnTo>
                  <a:pt x="63650" y="47610"/>
                </a:lnTo>
                <a:lnTo>
                  <a:pt x="63620" y="47590"/>
                </a:lnTo>
                <a:lnTo>
                  <a:pt x="63680" y="47400"/>
                </a:lnTo>
                <a:lnTo>
                  <a:pt x="63680" y="47390"/>
                </a:lnTo>
                <a:lnTo>
                  <a:pt x="63720" y="47270"/>
                </a:lnTo>
                <a:lnTo>
                  <a:pt x="63690" y="47250"/>
                </a:lnTo>
                <a:lnTo>
                  <a:pt x="63630" y="47200"/>
                </a:lnTo>
                <a:lnTo>
                  <a:pt x="63590" y="47170"/>
                </a:lnTo>
                <a:lnTo>
                  <a:pt x="63570" y="47150"/>
                </a:lnTo>
                <a:lnTo>
                  <a:pt x="63480" y="47290"/>
                </a:lnTo>
                <a:lnTo>
                  <a:pt x="63430" y="47340"/>
                </a:lnTo>
                <a:lnTo>
                  <a:pt x="63280" y="47280"/>
                </a:lnTo>
                <a:lnTo>
                  <a:pt x="62530" y="47340"/>
                </a:lnTo>
                <a:lnTo>
                  <a:pt x="62320" y="47290"/>
                </a:lnTo>
                <a:lnTo>
                  <a:pt x="62180" y="47220"/>
                </a:lnTo>
                <a:lnTo>
                  <a:pt x="62150" y="47150"/>
                </a:lnTo>
                <a:lnTo>
                  <a:pt x="62120" y="47060"/>
                </a:lnTo>
                <a:lnTo>
                  <a:pt x="62060" y="46900"/>
                </a:lnTo>
                <a:lnTo>
                  <a:pt x="62060" y="46890"/>
                </a:lnTo>
                <a:lnTo>
                  <a:pt x="62050" y="46870"/>
                </a:lnTo>
                <a:lnTo>
                  <a:pt x="62040" y="46860"/>
                </a:lnTo>
                <a:lnTo>
                  <a:pt x="62030" y="46860"/>
                </a:lnTo>
                <a:lnTo>
                  <a:pt x="62000" y="46850"/>
                </a:lnTo>
                <a:lnTo>
                  <a:pt x="61970" y="46840"/>
                </a:lnTo>
                <a:lnTo>
                  <a:pt x="61950" y="46830"/>
                </a:lnTo>
                <a:lnTo>
                  <a:pt x="61930" y="46820"/>
                </a:lnTo>
                <a:lnTo>
                  <a:pt x="61900" y="46810"/>
                </a:lnTo>
                <a:lnTo>
                  <a:pt x="61880" y="46800"/>
                </a:lnTo>
                <a:lnTo>
                  <a:pt x="61860" y="46790"/>
                </a:lnTo>
                <a:lnTo>
                  <a:pt x="61850" y="46790"/>
                </a:lnTo>
                <a:lnTo>
                  <a:pt x="61820" y="46800"/>
                </a:lnTo>
                <a:lnTo>
                  <a:pt x="61780" y="46820"/>
                </a:lnTo>
                <a:lnTo>
                  <a:pt x="61760" y="46820"/>
                </a:lnTo>
                <a:lnTo>
                  <a:pt x="61730" y="46830"/>
                </a:lnTo>
                <a:lnTo>
                  <a:pt x="61710" y="46840"/>
                </a:lnTo>
                <a:lnTo>
                  <a:pt x="61690" y="46850"/>
                </a:lnTo>
                <a:lnTo>
                  <a:pt x="61680" y="46850"/>
                </a:lnTo>
                <a:lnTo>
                  <a:pt x="61670" y="46850"/>
                </a:lnTo>
                <a:lnTo>
                  <a:pt x="61660" y="46860"/>
                </a:lnTo>
                <a:lnTo>
                  <a:pt x="61650" y="46870"/>
                </a:lnTo>
                <a:lnTo>
                  <a:pt x="61640" y="46870"/>
                </a:lnTo>
                <a:lnTo>
                  <a:pt x="61630" y="46880"/>
                </a:lnTo>
                <a:lnTo>
                  <a:pt x="61620" y="46880"/>
                </a:lnTo>
                <a:lnTo>
                  <a:pt x="61610" y="46890"/>
                </a:lnTo>
                <a:lnTo>
                  <a:pt x="61600" y="46890"/>
                </a:lnTo>
                <a:lnTo>
                  <a:pt x="61590" y="46900"/>
                </a:lnTo>
                <a:lnTo>
                  <a:pt x="61580" y="46900"/>
                </a:lnTo>
                <a:lnTo>
                  <a:pt x="61580" y="46910"/>
                </a:lnTo>
                <a:lnTo>
                  <a:pt x="61570" y="46910"/>
                </a:lnTo>
                <a:lnTo>
                  <a:pt x="61560" y="46910"/>
                </a:lnTo>
                <a:lnTo>
                  <a:pt x="61560" y="46920"/>
                </a:lnTo>
                <a:lnTo>
                  <a:pt x="61550" y="46920"/>
                </a:lnTo>
                <a:lnTo>
                  <a:pt x="61540" y="46920"/>
                </a:lnTo>
                <a:lnTo>
                  <a:pt x="61540" y="46930"/>
                </a:lnTo>
                <a:lnTo>
                  <a:pt x="61530" y="46930"/>
                </a:lnTo>
                <a:lnTo>
                  <a:pt x="61520" y="46940"/>
                </a:lnTo>
                <a:lnTo>
                  <a:pt x="61520" y="46950"/>
                </a:lnTo>
                <a:lnTo>
                  <a:pt x="61510" y="46950"/>
                </a:lnTo>
                <a:lnTo>
                  <a:pt x="61510" y="46960"/>
                </a:lnTo>
                <a:lnTo>
                  <a:pt x="61510" y="46970"/>
                </a:lnTo>
                <a:lnTo>
                  <a:pt x="61500" y="46970"/>
                </a:lnTo>
                <a:lnTo>
                  <a:pt x="61500" y="46980"/>
                </a:lnTo>
                <a:lnTo>
                  <a:pt x="61500" y="46990"/>
                </a:lnTo>
                <a:lnTo>
                  <a:pt x="61490" y="47030"/>
                </a:lnTo>
                <a:lnTo>
                  <a:pt x="60840" y="47150"/>
                </a:lnTo>
                <a:lnTo>
                  <a:pt x="60840" y="47140"/>
                </a:lnTo>
                <a:lnTo>
                  <a:pt x="60520" y="47090"/>
                </a:lnTo>
                <a:lnTo>
                  <a:pt x="60200" y="47030"/>
                </a:lnTo>
                <a:lnTo>
                  <a:pt x="59970" y="46990"/>
                </a:lnTo>
                <a:lnTo>
                  <a:pt x="59710" y="4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