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Jelgavas pilsēta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Jelgava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38160" y="35150"/>
                </a:moveTo>
                <a:lnTo>
                  <a:pt x="38170" y="35130"/>
                </a:lnTo>
                <a:lnTo>
                  <a:pt x="38180" y="35150"/>
                </a:lnTo>
                <a:lnTo>
                  <a:pt x="38190" y="35150"/>
                </a:lnTo>
                <a:lnTo>
                  <a:pt x="38210" y="35170"/>
                </a:lnTo>
                <a:lnTo>
                  <a:pt x="38220" y="35180"/>
                </a:lnTo>
                <a:lnTo>
                  <a:pt x="38230" y="35200"/>
                </a:lnTo>
                <a:lnTo>
                  <a:pt x="38270" y="35160"/>
                </a:lnTo>
                <a:lnTo>
                  <a:pt x="38280" y="35160"/>
                </a:lnTo>
                <a:lnTo>
                  <a:pt x="38320" y="35150"/>
                </a:lnTo>
                <a:lnTo>
                  <a:pt x="38320" y="35160"/>
                </a:lnTo>
                <a:lnTo>
                  <a:pt x="38330" y="35170"/>
                </a:lnTo>
                <a:lnTo>
                  <a:pt x="38340" y="35190"/>
                </a:lnTo>
                <a:lnTo>
                  <a:pt x="38340" y="35200"/>
                </a:lnTo>
                <a:lnTo>
                  <a:pt x="38380" y="35230"/>
                </a:lnTo>
                <a:lnTo>
                  <a:pt x="38410" y="35240"/>
                </a:lnTo>
                <a:lnTo>
                  <a:pt x="38430" y="35240"/>
                </a:lnTo>
                <a:lnTo>
                  <a:pt x="38490" y="35240"/>
                </a:lnTo>
                <a:lnTo>
                  <a:pt x="38500" y="35240"/>
                </a:lnTo>
                <a:lnTo>
                  <a:pt x="38560" y="35240"/>
                </a:lnTo>
                <a:lnTo>
                  <a:pt x="38680" y="35230"/>
                </a:lnTo>
                <a:lnTo>
                  <a:pt x="38700" y="35210"/>
                </a:lnTo>
                <a:lnTo>
                  <a:pt x="38730" y="35170"/>
                </a:lnTo>
                <a:lnTo>
                  <a:pt x="38770" y="35130"/>
                </a:lnTo>
                <a:lnTo>
                  <a:pt x="38780" y="35130"/>
                </a:lnTo>
                <a:lnTo>
                  <a:pt x="38820" y="35100"/>
                </a:lnTo>
                <a:lnTo>
                  <a:pt x="38880" y="35070"/>
                </a:lnTo>
                <a:lnTo>
                  <a:pt x="38890" y="35060"/>
                </a:lnTo>
                <a:lnTo>
                  <a:pt x="38900" y="35060"/>
                </a:lnTo>
                <a:lnTo>
                  <a:pt x="38900" y="35050"/>
                </a:lnTo>
                <a:lnTo>
                  <a:pt x="38890" y="35050"/>
                </a:lnTo>
                <a:lnTo>
                  <a:pt x="38870" y="35020"/>
                </a:lnTo>
                <a:lnTo>
                  <a:pt x="38840" y="35000"/>
                </a:lnTo>
                <a:lnTo>
                  <a:pt x="38830" y="34990"/>
                </a:lnTo>
                <a:lnTo>
                  <a:pt x="38840" y="34980"/>
                </a:lnTo>
                <a:lnTo>
                  <a:pt x="38840" y="34970"/>
                </a:lnTo>
                <a:lnTo>
                  <a:pt x="38830" y="34970"/>
                </a:lnTo>
                <a:lnTo>
                  <a:pt x="38850" y="34960"/>
                </a:lnTo>
                <a:lnTo>
                  <a:pt x="38860" y="34960"/>
                </a:lnTo>
                <a:lnTo>
                  <a:pt x="38870" y="34960"/>
                </a:lnTo>
                <a:lnTo>
                  <a:pt x="38880" y="34960"/>
                </a:lnTo>
                <a:lnTo>
                  <a:pt x="38890" y="34960"/>
                </a:lnTo>
                <a:lnTo>
                  <a:pt x="38900" y="34960"/>
                </a:lnTo>
                <a:lnTo>
                  <a:pt x="38910" y="34960"/>
                </a:lnTo>
                <a:lnTo>
                  <a:pt x="38920" y="34970"/>
                </a:lnTo>
                <a:lnTo>
                  <a:pt x="38930" y="34970"/>
                </a:lnTo>
                <a:lnTo>
                  <a:pt x="38930" y="34980"/>
                </a:lnTo>
                <a:lnTo>
                  <a:pt x="38940" y="34990"/>
                </a:lnTo>
                <a:lnTo>
                  <a:pt x="38950" y="34990"/>
                </a:lnTo>
                <a:lnTo>
                  <a:pt x="38960" y="35000"/>
                </a:lnTo>
                <a:lnTo>
                  <a:pt x="38970" y="35000"/>
                </a:lnTo>
                <a:lnTo>
                  <a:pt x="38980" y="35000"/>
                </a:lnTo>
                <a:lnTo>
                  <a:pt x="38980" y="34990"/>
                </a:lnTo>
                <a:lnTo>
                  <a:pt x="38990" y="34990"/>
                </a:lnTo>
                <a:lnTo>
                  <a:pt x="39000" y="34980"/>
                </a:lnTo>
                <a:lnTo>
                  <a:pt x="39010" y="34980"/>
                </a:lnTo>
                <a:lnTo>
                  <a:pt x="39010" y="34970"/>
                </a:lnTo>
                <a:lnTo>
                  <a:pt x="39020" y="34970"/>
                </a:lnTo>
                <a:lnTo>
                  <a:pt x="39020" y="34960"/>
                </a:lnTo>
                <a:lnTo>
                  <a:pt x="39030" y="34960"/>
                </a:lnTo>
                <a:lnTo>
                  <a:pt x="39030" y="34950"/>
                </a:lnTo>
                <a:lnTo>
                  <a:pt x="39040" y="34950"/>
                </a:lnTo>
                <a:lnTo>
                  <a:pt x="39050" y="34950"/>
                </a:lnTo>
                <a:lnTo>
                  <a:pt x="39060" y="34940"/>
                </a:lnTo>
                <a:lnTo>
                  <a:pt x="39070" y="34940"/>
                </a:lnTo>
                <a:lnTo>
                  <a:pt x="39080" y="34940"/>
                </a:lnTo>
                <a:lnTo>
                  <a:pt x="39090" y="34940"/>
                </a:lnTo>
                <a:lnTo>
                  <a:pt x="39100" y="34940"/>
                </a:lnTo>
                <a:lnTo>
                  <a:pt x="39110" y="34940"/>
                </a:lnTo>
                <a:lnTo>
                  <a:pt x="39120" y="34940"/>
                </a:lnTo>
                <a:lnTo>
                  <a:pt x="39130" y="34940"/>
                </a:lnTo>
                <a:lnTo>
                  <a:pt x="39130" y="34930"/>
                </a:lnTo>
                <a:lnTo>
                  <a:pt x="39140" y="34930"/>
                </a:lnTo>
                <a:lnTo>
                  <a:pt x="39150" y="34920"/>
                </a:lnTo>
                <a:lnTo>
                  <a:pt x="39160" y="34910"/>
                </a:lnTo>
                <a:lnTo>
                  <a:pt x="39170" y="34900"/>
                </a:lnTo>
                <a:lnTo>
                  <a:pt x="39180" y="34890"/>
                </a:lnTo>
                <a:lnTo>
                  <a:pt x="39180" y="34880"/>
                </a:lnTo>
                <a:lnTo>
                  <a:pt x="39180" y="34870"/>
                </a:lnTo>
                <a:lnTo>
                  <a:pt x="39190" y="34870"/>
                </a:lnTo>
                <a:lnTo>
                  <a:pt x="39200" y="34860"/>
                </a:lnTo>
                <a:lnTo>
                  <a:pt x="39210" y="34860"/>
                </a:lnTo>
                <a:lnTo>
                  <a:pt x="39220" y="34860"/>
                </a:lnTo>
                <a:lnTo>
                  <a:pt x="39220" y="34870"/>
                </a:lnTo>
                <a:lnTo>
                  <a:pt x="39240" y="34940"/>
                </a:lnTo>
                <a:lnTo>
                  <a:pt x="39240" y="34950"/>
                </a:lnTo>
                <a:lnTo>
                  <a:pt x="39240" y="34960"/>
                </a:lnTo>
                <a:lnTo>
                  <a:pt x="39250" y="34990"/>
                </a:lnTo>
                <a:lnTo>
                  <a:pt x="39250" y="35020"/>
                </a:lnTo>
                <a:lnTo>
                  <a:pt x="39270" y="35020"/>
                </a:lnTo>
                <a:lnTo>
                  <a:pt x="39300" y="35010"/>
                </a:lnTo>
                <a:lnTo>
                  <a:pt x="39330" y="35010"/>
                </a:lnTo>
                <a:lnTo>
                  <a:pt x="39350" y="35000"/>
                </a:lnTo>
                <a:lnTo>
                  <a:pt x="39350" y="35010"/>
                </a:lnTo>
                <a:lnTo>
                  <a:pt x="39460" y="34990"/>
                </a:lnTo>
                <a:lnTo>
                  <a:pt x="39480" y="34990"/>
                </a:lnTo>
                <a:lnTo>
                  <a:pt x="39560" y="34980"/>
                </a:lnTo>
                <a:lnTo>
                  <a:pt x="39640" y="34960"/>
                </a:lnTo>
                <a:lnTo>
                  <a:pt x="39650" y="34970"/>
                </a:lnTo>
                <a:lnTo>
                  <a:pt x="39660" y="34970"/>
                </a:lnTo>
                <a:lnTo>
                  <a:pt x="39670" y="34980"/>
                </a:lnTo>
                <a:lnTo>
                  <a:pt x="39680" y="34980"/>
                </a:lnTo>
                <a:lnTo>
                  <a:pt x="39730" y="35010"/>
                </a:lnTo>
                <a:lnTo>
                  <a:pt x="39850" y="35060"/>
                </a:lnTo>
                <a:lnTo>
                  <a:pt x="39860" y="35070"/>
                </a:lnTo>
                <a:lnTo>
                  <a:pt x="39870" y="35070"/>
                </a:lnTo>
                <a:lnTo>
                  <a:pt x="39880" y="35070"/>
                </a:lnTo>
                <a:lnTo>
                  <a:pt x="39880" y="35090"/>
                </a:lnTo>
                <a:lnTo>
                  <a:pt x="39890" y="35090"/>
                </a:lnTo>
                <a:lnTo>
                  <a:pt x="39950" y="35080"/>
                </a:lnTo>
                <a:lnTo>
                  <a:pt x="39960" y="35310"/>
                </a:lnTo>
                <a:lnTo>
                  <a:pt x="39960" y="35320"/>
                </a:lnTo>
                <a:lnTo>
                  <a:pt x="39860" y="35480"/>
                </a:lnTo>
                <a:lnTo>
                  <a:pt x="39950" y="35550"/>
                </a:lnTo>
                <a:lnTo>
                  <a:pt x="39970" y="35560"/>
                </a:lnTo>
                <a:lnTo>
                  <a:pt x="39970" y="35570"/>
                </a:lnTo>
                <a:lnTo>
                  <a:pt x="39990" y="35580"/>
                </a:lnTo>
                <a:lnTo>
                  <a:pt x="40000" y="35590"/>
                </a:lnTo>
                <a:lnTo>
                  <a:pt x="40020" y="35600"/>
                </a:lnTo>
                <a:lnTo>
                  <a:pt x="40040" y="35630"/>
                </a:lnTo>
                <a:lnTo>
                  <a:pt x="40050" y="35630"/>
                </a:lnTo>
                <a:lnTo>
                  <a:pt x="40060" y="35640"/>
                </a:lnTo>
                <a:lnTo>
                  <a:pt x="40080" y="35660"/>
                </a:lnTo>
                <a:lnTo>
                  <a:pt x="40090" y="35670"/>
                </a:lnTo>
                <a:lnTo>
                  <a:pt x="40100" y="35680"/>
                </a:lnTo>
                <a:lnTo>
                  <a:pt x="40090" y="35680"/>
                </a:lnTo>
                <a:lnTo>
                  <a:pt x="40080" y="35690"/>
                </a:lnTo>
                <a:lnTo>
                  <a:pt x="40050" y="35730"/>
                </a:lnTo>
                <a:lnTo>
                  <a:pt x="40050" y="35740"/>
                </a:lnTo>
                <a:lnTo>
                  <a:pt x="40040" y="35750"/>
                </a:lnTo>
                <a:lnTo>
                  <a:pt x="40010" y="35750"/>
                </a:lnTo>
                <a:lnTo>
                  <a:pt x="40010" y="35760"/>
                </a:lnTo>
                <a:lnTo>
                  <a:pt x="40010" y="35770"/>
                </a:lnTo>
                <a:lnTo>
                  <a:pt x="40010" y="35780"/>
                </a:lnTo>
                <a:lnTo>
                  <a:pt x="40010" y="35790"/>
                </a:lnTo>
                <a:lnTo>
                  <a:pt x="40010" y="35810"/>
                </a:lnTo>
                <a:lnTo>
                  <a:pt x="40010" y="35820"/>
                </a:lnTo>
                <a:lnTo>
                  <a:pt x="40000" y="35820"/>
                </a:lnTo>
                <a:lnTo>
                  <a:pt x="39990" y="35820"/>
                </a:lnTo>
                <a:lnTo>
                  <a:pt x="39970" y="35830"/>
                </a:lnTo>
                <a:lnTo>
                  <a:pt x="39960" y="35850"/>
                </a:lnTo>
                <a:lnTo>
                  <a:pt x="39950" y="35860"/>
                </a:lnTo>
                <a:lnTo>
                  <a:pt x="39950" y="35870"/>
                </a:lnTo>
                <a:lnTo>
                  <a:pt x="39940" y="35890"/>
                </a:lnTo>
                <a:lnTo>
                  <a:pt x="39930" y="35890"/>
                </a:lnTo>
                <a:lnTo>
                  <a:pt x="39930" y="35900"/>
                </a:lnTo>
                <a:lnTo>
                  <a:pt x="39920" y="35900"/>
                </a:lnTo>
                <a:lnTo>
                  <a:pt x="39910" y="35880"/>
                </a:lnTo>
                <a:lnTo>
                  <a:pt x="39880" y="35870"/>
                </a:lnTo>
                <a:lnTo>
                  <a:pt x="39860" y="35870"/>
                </a:lnTo>
                <a:lnTo>
                  <a:pt x="39830" y="35870"/>
                </a:lnTo>
                <a:lnTo>
                  <a:pt x="39800" y="35870"/>
                </a:lnTo>
                <a:lnTo>
                  <a:pt x="39780" y="35880"/>
                </a:lnTo>
                <a:lnTo>
                  <a:pt x="39730" y="35900"/>
                </a:lnTo>
                <a:lnTo>
                  <a:pt x="39700" y="35910"/>
                </a:lnTo>
                <a:lnTo>
                  <a:pt x="39680" y="35930"/>
                </a:lnTo>
                <a:lnTo>
                  <a:pt x="39630" y="35960"/>
                </a:lnTo>
                <a:lnTo>
                  <a:pt x="39610" y="35970"/>
                </a:lnTo>
                <a:lnTo>
                  <a:pt x="39620" y="35980"/>
                </a:lnTo>
                <a:lnTo>
                  <a:pt x="39630" y="35990"/>
                </a:lnTo>
                <a:lnTo>
                  <a:pt x="39640" y="36000"/>
                </a:lnTo>
                <a:lnTo>
                  <a:pt x="39650" y="36010"/>
                </a:lnTo>
                <a:lnTo>
                  <a:pt x="39660" y="36000"/>
                </a:lnTo>
                <a:lnTo>
                  <a:pt x="39670" y="35990"/>
                </a:lnTo>
                <a:lnTo>
                  <a:pt x="39680" y="35990"/>
                </a:lnTo>
                <a:lnTo>
                  <a:pt x="39680" y="36000"/>
                </a:lnTo>
                <a:lnTo>
                  <a:pt x="39690" y="36010"/>
                </a:lnTo>
                <a:lnTo>
                  <a:pt x="39700" y="36010"/>
                </a:lnTo>
                <a:lnTo>
                  <a:pt x="39710" y="36020"/>
                </a:lnTo>
                <a:lnTo>
                  <a:pt x="39720" y="36020"/>
                </a:lnTo>
                <a:lnTo>
                  <a:pt x="39730" y="36030"/>
                </a:lnTo>
                <a:lnTo>
                  <a:pt x="39750" y="36040"/>
                </a:lnTo>
                <a:lnTo>
                  <a:pt x="39760" y="36050"/>
                </a:lnTo>
                <a:lnTo>
                  <a:pt x="39770" y="36060"/>
                </a:lnTo>
                <a:lnTo>
                  <a:pt x="39780" y="36070"/>
                </a:lnTo>
                <a:lnTo>
                  <a:pt x="39790" y="36070"/>
                </a:lnTo>
                <a:lnTo>
                  <a:pt x="39810" y="36090"/>
                </a:lnTo>
                <a:lnTo>
                  <a:pt x="39820" y="36090"/>
                </a:lnTo>
                <a:lnTo>
                  <a:pt x="39820" y="36100"/>
                </a:lnTo>
                <a:lnTo>
                  <a:pt x="39830" y="36100"/>
                </a:lnTo>
                <a:lnTo>
                  <a:pt x="39830" y="36110"/>
                </a:lnTo>
                <a:lnTo>
                  <a:pt x="39830" y="36120"/>
                </a:lnTo>
                <a:lnTo>
                  <a:pt x="39840" y="36120"/>
                </a:lnTo>
                <a:lnTo>
                  <a:pt x="39840" y="36130"/>
                </a:lnTo>
                <a:lnTo>
                  <a:pt x="39850" y="36130"/>
                </a:lnTo>
                <a:lnTo>
                  <a:pt x="39850" y="36140"/>
                </a:lnTo>
                <a:lnTo>
                  <a:pt x="39860" y="36140"/>
                </a:lnTo>
                <a:lnTo>
                  <a:pt x="39860" y="36150"/>
                </a:lnTo>
                <a:lnTo>
                  <a:pt x="39860" y="36160"/>
                </a:lnTo>
                <a:lnTo>
                  <a:pt x="39860" y="36170"/>
                </a:lnTo>
                <a:lnTo>
                  <a:pt x="39860" y="36180"/>
                </a:lnTo>
                <a:lnTo>
                  <a:pt x="39870" y="36190"/>
                </a:lnTo>
                <a:lnTo>
                  <a:pt x="39880" y="36190"/>
                </a:lnTo>
                <a:lnTo>
                  <a:pt x="39880" y="36200"/>
                </a:lnTo>
                <a:lnTo>
                  <a:pt x="39880" y="36210"/>
                </a:lnTo>
                <a:lnTo>
                  <a:pt x="39890" y="36220"/>
                </a:lnTo>
                <a:lnTo>
                  <a:pt x="39890" y="36230"/>
                </a:lnTo>
                <a:lnTo>
                  <a:pt x="39890" y="36240"/>
                </a:lnTo>
                <a:lnTo>
                  <a:pt x="39900" y="36250"/>
                </a:lnTo>
                <a:lnTo>
                  <a:pt x="39890" y="36250"/>
                </a:lnTo>
                <a:lnTo>
                  <a:pt x="39890" y="36260"/>
                </a:lnTo>
                <a:lnTo>
                  <a:pt x="39880" y="36270"/>
                </a:lnTo>
                <a:lnTo>
                  <a:pt x="39870" y="36270"/>
                </a:lnTo>
                <a:lnTo>
                  <a:pt x="39860" y="36270"/>
                </a:lnTo>
                <a:lnTo>
                  <a:pt x="39850" y="36280"/>
                </a:lnTo>
                <a:lnTo>
                  <a:pt x="39840" y="36290"/>
                </a:lnTo>
                <a:lnTo>
                  <a:pt x="39840" y="36300"/>
                </a:lnTo>
                <a:lnTo>
                  <a:pt x="39830" y="36300"/>
                </a:lnTo>
                <a:lnTo>
                  <a:pt x="39830" y="36310"/>
                </a:lnTo>
                <a:lnTo>
                  <a:pt x="39830" y="36320"/>
                </a:lnTo>
                <a:lnTo>
                  <a:pt x="39830" y="36330"/>
                </a:lnTo>
                <a:lnTo>
                  <a:pt x="39840" y="36330"/>
                </a:lnTo>
                <a:lnTo>
                  <a:pt x="39840" y="36340"/>
                </a:lnTo>
                <a:lnTo>
                  <a:pt x="39840" y="36350"/>
                </a:lnTo>
                <a:lnTo>
                  <a:pt x="39830" y="36350"/>
                </a:lnTo>
                <a:lnTo>
                  <a:pt x="39830" y="36360"/>
                </a:lnTo>
                <a:lnTo>
                  <a:pt x="39820" y="36360"/>
                </a:lnTo>
                <a:lnTo>
                  <a:pt x="39820" y="36370"/>
                </a:lnTo>
                <a:lnTo>
                  <a:pt x="39810" y="36370"/>
                </a:lnTo>
                <a:lnTo>
                  <a:pt x="39800" y="36380"/>
                </a:lnTo>
                <a:lnTo>
                  <a:pt x="39790" y="36380"/>
                </a:lnTo>
                <a:lnTo>
                  <a:pt x="39790" y="36390"/>
                </a:lnTo>
                <a:lnTo>
                  <a:pt x="39790" y="36400"/>
                </a:lnTo>
                <a:lnTo>
                  <a:pt x="39780" y="36400"/>
                </a:lnTo>
                <a:lnTo>
                  <a:pt x="39780" y="36390"/>
                </a:lnTo>
                <a:lnTo>
                  <a:pt x="39770" y="36390"/>
                </a:lnTo>
                <a:lnTo>
                  <a:pt x="39760" y="36400"/>
                </a:lnTo>
                <a:lnTo>
                  <a:pt x="39750" y="36420"/>
                </a:lnTo>
                <a:lnTo>
                  <a:pt x="39740" y="36440"/>
                </a:lnTo>
                <a:lnTo>
                  <a:pt x="39740" y="36450"/>
                </a:lnTo>
                <a:lnTo>
                  <a:pt x="39720" y="36460"/>
                </a:lnTo>
                <a:lnTo>
                  <a:pt x="39690" y="36410"/>
                </a:lnTo>
                <a:lnTo>
                  <a:pt x="39660" y="36370"/>
                </a:lnTo>
                <a:lnTo>
                  <a:pt x="39650" y="36360"/>
                </a:lnTo>
                <a:lnTo>
                  <a:pt x="39610" y="36370"/>
                </a:lnTo>
                <a:lnTo>
                  <a:pt x="39610" y="36410"/>
                </a:lnTo>
                <a:lnTo>
                  <a:pt x="39560" y="36410"/>
                </a:lnTo>
                <a:lnTo>
                  <a:pt x="39490" y="36370"/>
                </a:lnTo>
                <a:lnTo>
                  <a:pt x="39460" y="36340"/>
                </a:lnTo>
                <a:lnTo>
                  <a:pt x="39430" y="36370"/>
                </a:lnTo>
                <a:lnTo>
                  <a:pt x="39380" y="36350"/>
                </a:lnTo>
                <a:lnTo>
                  <a:pt x="39360" y="36350"/>
                </a:lnTo>
                <a:lnTo>
                  <a:pt x="39350" y="36340"/>
                </a:lnTo>
                <a:lnTo>
                  <a:pt x="39340" y="36350"/>
                </a:lnTo>
                <a:lnTo>
                  <a:pt x="39330" y="36360"/>
                </a:lnTo>
                <a:lnTo>
                  <a:pt x="39320" y="36400"/>
                </a:lnTo>
                <a:lnTo>
                  <a:pt x="39320" y="36470"/>
                </a:lnTo>
                <a:lnTo>
                  <a:pt x="39340" y="36500"/>
                </a:lnTo>
                <a:lnTo>
                  <a:pt x="39250" y="36510"/>
                </a:lnTo>
                <a:lnTo>
                  <a:pt x="39240" y="36510"/>
                </a:lnTo>
                <a:lnTo>
                  <a:pt x="39240" y="36540"/>
                </a:lnTo>
                <a:lnTo>
                  <a:pt x="39230" y="36540"/>
                </a:lnTo>
                <a:lnTo>
                  <a:pt x="39220" y="36550"/>
                </a:lnTo>
                <a:lnTo>
                  <a:pt x="39210" y="36550"/>
                </a:lnTo>
                <a:lnTo>
                  <a:pt x="39210" y="36560"/>
                </a:lnTo>
                <a:lnTo>
                  <a:pt x="39200" y="36560"/>
                </a:lnTo>
                <a:lnTo>
                  <a:pt x="39190" y="36550"/>
                </a:lnTo>
                <a:lnTo>
                  <a:pt x="39180" y="36550"/>
                </a:lnTo>
                <a:lnTo>
                  <a:pt x="39170" y="36550"/>
                </a:lnTo>
                <a:lnTo>
                  <a:pt x="39160" y="36550"/>
                </a:lnTo>
                <a:lnTo>
                  <a:pt x="39150" y="36570"/>
                </a:lnTo>
                <a:lnTo>
                  <a:pt x="39150" y="36580"/>
                </a:lnTo>
                <a:lnTo>
                  <a:pt x="39150" y="36590"/>
                </a:lnTo>
                <a:lnTo>
                  <a:pt x="39160" y="36590"/>
                </a:lnTo>
                <a:lnTo>
                  <a:pt x="39160" y="36600"/>
                </a:lnTo>
                <a:lnTo>
                  <a:pt x="39160" y="36610"/>
                </a:lnTo>
                <a:lnTo>
                  <a:pt x="39160" y="36620"/>
                </a:lnTo>
                <a:lnTo>
                  <a:pt x="39160" y="36630"/>
                </a:lnTo>
                <a:lnTo>
                  <a:pt x="39150" y="36640"/>
                </a:lnTo>
                <a:lnTo>
                  <a:pt x="39150" y="36650"/>
                </a:lnTo>
                <a:lnTo>
                  <a:pt x="39140" y="36650"/>
                </a:lnTo>
                <a:lnTo>
                  <a:pt x="39150" y="36660"/>
                </a:lnTo>
                <a:lnTo>
                  <a:pt x="39150" y="36670"/>
                </a:lnTo>
                <a:lnTo>
                  <a:pt x="39150" y="36680"/>
                </a:lnTo>
                <a:lnTo>
                  <a:pt x="39160" y="36680"/>
                </a:lnTo>
                <a:lnTo>
                  <a:pt x="39160" y="36690"/>
                </a:lnTo>
                <a:lnTo>
                  <a:pt x="39150" y="36690"/>
                </a:lnTo>
                <a:lnTo>
                  <a:pt x="39140" y="36690"/>
                </a:lnTo>
                <a:lnTo>
                  <a:pt x="39130" y="36690"/>
                </a:lnTo>
                <a:lnTo>
                  <a:pt x="39130" y="36740"/>
                </a:lnTo>
                <a:lnTo>
                  <a:pt x="39130" y="36760"/>
                </a:lnTo>
                <a:lnTo>
                  <a:pt x="39120" y="36770"/>
                </a:lnTo>
                <a:lnTo>
                  <a:pt x="39120" y="36790"/>
                </a:lnTo>
                <a:lnTo>
                  <a:pt x="39120" y="36820"/>
                </a:lnTo>
                <a:lnTo>
                  <a:pt x="39120" y="36830"/>
                </a:lnTo>
                <a:lnTo>
                  <a:pt x="39120" y="36840"/>
                </a:lnTo>
                <a:lnTo>
                  <a:pt x="39110" y="36860"/>
                </a:lnTo>
                <a:lnTo>
                  <a:pt x="39100" y="36860"/>
                </a:lnTo>
                <a:lnTo>
                  <a:pt x="39090" y="36860"/>
                </a:lnTo>
                <a:lnTo>
                  <a:pt x="39080" y="36860"/>
                </a:lnTo>
                <a:lnTo>
                  <a:pt x="39070" y="36860"/>
                </a:lnTo>
                <a:lnTo>
                  <a:pt x="39060" y="36890"/>
                </a:lnTo>
                <a:lnTo>
                  <a:pt x="39060" y="36900"/>
                </a:lnTo>
                <a:lnTo>
                  <a:pt x="39050" y="36930"/>
                </a:lnTo>
                <a:lnTo>
                  <a:pt x="39040" y="36960"/>
                </a:lnTo>
                <a:lnTo>
                  <a:pt x="39050" y="36980"/>
                </a:lnTo>
                <a:lnTo>
                  <a:pt x="39060" y="37010"/>
                </a:lnTo>
                <a:lnTo>
                  <a:pt x="39050" y="37010"/>
                </a:lnTo>
                <a:lnTo>
                  <a:pt x="39030" y="37010"/>
                </a:lnTo>
                <a:lnTo>
                  <a:pt x="38990" y="37020"/>
                </a:lnTo>
                <a:lnTo>
                  <a:pt x="38900" y="37030"/>
                </a:lnTo>
                <a:lnTo>
                  <a:pt x="38860" y="37020"/>
                </a:lnTo>
                <a:lnTo>
                  <a:pt x="38850" y="37010"/>
                </a:lnTo>
                <a:lnTo>
                  <a:pt x="38830" y="37010"/>
                </a:lnTo>
                <a:lnTo>
                  <a:pt x="38780" y="37010"/>
                </a:lnTo>
                <a:lnTo>
                  <a:pt x="38750" y="37010"/>
                </a:lnTo>
                <a:lnTo>
                  <a:pt x="38730" y="37010"/>
                </a:lnTo>
                <a:lnTo>
                  <a:pt x="38720" y="37010"/>
                </a:lnTo>
                <a:lnTo>
                  <a:pt x="38710" y="37010"/>
                </a:lnTo>
                <a:lnTo>
                  <a:pt x="38700" y="37000"/>
                </a:lnTo>
                <a:lnTo>
                  <a:pt x="38670" y="36990"/>
                </a:lnTo>
                <a:lnTo>
                  <a:pt x="38660" y="36980"/>
                </a:lnTo>
                <a:lnTo>
                  <a:pt x="38650" y="36980"/>
                </a:lnTo>
                <a:lnTo>
                  <a:pt x="38650" y="36970"/>
                </a:lnTo>
                <a:lnTo>
                  <a:pt x="38620" y="36960"/>
                </a:lnTo>
                <a:lnTo>
                  <a:pt x="38610" y="36960"/>
                </a:lnTo>
                <a:lnTo>
                  <a:pt x="38590" y="36950"/>
                </a:lnTo>
                <a:lnTo>
                  <a:pt x="38580" y="36940"/>
                </a:lnTo>
                <a:lnTo>
                  <a:pt x="38570" y="36940"/>
                </a:lnTo>
                <a:lnTo>
                  <a:pt x="38560" y="36940"/>
                </a:lnTo>
                <a:lnTo>
                  <a:pt x="38540" y="36930"/>
                </a:lnTo>
                <a:lnTo>
                  <a:pt x="38540" y="36920"/>
                </a:lnTo>
                <a:lnTo>
                  <a:pt x="38540" y="36910"/>
                </a:lnTo>
                <a:lnTo>
                  <a:pt x="38550" y="36910"/>
                </a:lnTo>
                <a:lnTo>
                  <a:pt x="38560" y="36920"/>
                </a:lnTo>
                <a:lnTo>
                  <a:pt x="38560" y="36930"/>
                </a:lnTo>
                <a:lnTo>
                  <a:pt x="38570" y="36930"/>
                </a:lnTo>
                <a:lnTo>
                  <a:pt x="38570" y="36920"/>
                </a:lnTo>
                <a:lnTo>
                  <a:pt x="38570" y="36910"/>
                </a:lnTo>
                <a:lnTo>
                  <a:pt x="38570" y="36900"/>
                </a:lnTo>
                <a:lnTo>
                  <a:pt x="38560" y="36900"/>
                </a:lnTo>
                <a:lnTo>
                  <a:pt x="38570" y="36890"/>
                </a:lnTo>
                <a:lnTo>
                  <a:pt x="38570" y="36880"/>
                </a:lnTo>
                <a:lnTo>
                  <a:pt x="38570" y="36870"/>
                </a:lnTo>
                <a:lnTo>
                  <a:pt x="38570" y="36860"/>
                </a:lnTo>
                <a:lnTo>
                  <a:pt x="38580" y="36860"/>
                </a:lnTo>
                <a:lnTo>
                  <a:pt x="38570" y="36850"/>
                </a:lnTo>
                <a:lnTo>
                  <a:pt x="38550" y="36850"/>
                </a:lnTo>
                <a:lnTo>
                  <a:pt x="38560" y="36840"/>
                </a:lnTo>
                <a:lnTo>
                  <a:pt x="38560" y="36830"/>
                </a:lnTo>
                <a:lnTo>
                  <a:pt x="38570" y="36820"/>
                </a:lnTo>
                <a:lnTo>
                  <a:pt x="38570" y="36810"/>
                </a:lnTo>
                <a:lnTo>
                  <a:pt x="38570" y="36800"/>
                </a:lnTo>
                <a:lnTo>
                  <a:pt x="38570" y="36790"/>
                </a:lnTo>
                <a:lnTo>
                  <a:pt x="38570" y="36780"/>
                </a:lnTo>
                <a:lnTo>
                  <a:pt x="38570" y="36770"/>
                </a:lnTo>
                <a:lnTo>
                  <a:pt x="38580" y="36770"/>
                </a:lnTo>
                <a:lnTo>
                  <a:pt x="38580" y="36760"/>
                </a:lnTo>
                <a:lnTo>
                  <a:pt x="38580" y="36750"/>
                </a:lnTo>
                <a:lnTo>
                  <a:pt x="38590" y="36740"/>
                </a:lnTo>
                <a:lnTo>
                  <a:pt x="38600" y="36750"/>
                </a:lnTo>
                <a:lnTo>
                  <a:pt x="38610" y="36750"/>
                </a:lnTo>
                <a:lnTo>
                  <a:pt x="38610" y="36730"/>
                </a:lnTo>
                <a:lnTo>
                  <a:pt x="38610" y="36720"/>
                </a:lnTo>
                <a:lnTo>
                  <a:pt x="38620" y="36720"/>
                </a:lnTo>
                <a:lnTo>
                  <a:pt x="38630" y="36720"/>
                </a:lnTo>
                <a:lnTo>
                  <a:pt x="38630" y="36710"/>
                </a:lnTo>
                <a:lnTo>
                  <a:pt x="38620" y="36710"/>
                </a:lnTo>
                <a:lnTo>
                  <a:pt x="38620" y="36700"/>
                </a:lnTo>
                <a:lnTo>
                  <a:pt x="38620" y="36690"/>
                </a:lnTo>
                <a:lnTo>
                  <a:pt x="38620" y="36680"/>
                </a:lnTo>
                <a:lnTo>
                  <a:pt x="38630" y="36690"/>
                </a:lnTo>
                <a:lnTo>
                  <a:pt x="38630" y="36680"/>
                </a:lnTo>
                <a:lnTo>
                  <a:pt x="38620" y="36680"/>
                </a:lnTo>
                <a:lnTo>
                  <a:pt x="38610" y="36680"/>
                </a:lnTo>
                <a:lnTo>
                  <a:pt x="38610" y="36670"/>
                </a:lnTo>
                <a:lnTo>
                  <a:pt x="38610" y="36660"/>
                </a:lnTo>
                <a:lnTo>
                  <a:pt x="38620" y="36660"/>
                </a:lnTo>
                <a:lnTo>
                  <a:pt x="38610" y="36660"/>
                </a:lnTo>
                <a:lnTo>
                  <a:pt x="38610" y="36650"/>
                </a:lnTo>
                <a:lnTo>
                  <a:pt x="38600" y="36650"/>
                </a:lnTo>
                <a:lnTo>
                  <a:pt x="38600" y="36640"/>
                </a:lnTo>
                <a:lnTo>
                  <a:pt x="38590" y="36640"/>
                </a:lnTo>
                <a:lnTo>
                  <a:pt x="38590" y="36630"/>
                </a:lnTo>
                <a:lnTo>
                  <a:pt x="38600" y="36630"/>
                </a:lnTo>
                <a:lnTo>
                  <a:pt x="38600" y="36620"/>
                </a:lnTo>
                <a:lnTo>
                  <a:pt x="38590" y="36620"/>
                </a:lnTo>
                <a:lnTo>
                  <a:pt x="38590" y="36610"/>
                </a:lnTo>
                <a:lnTo>
                  <a:pt x="38600" y="36610"/>
                </a:lnTo>
                <a:lnTo>
                  <a:pt x="38610" y="36610"/>
                </a:lnTo>
                <a:lnTo>
                  <a:pt x="38610" y="36600"/>
                </a:lnTo>
                <a:lnTo>
                  <a:pt x="38620" y="36600"/>
                </a:lnTo>
                <a:lnTo>
                  <a:pt x="38630" y="36600"/>
                </a:lnTo>
                <a:lnTo>
                  <a:pt x="38630" y="36590"/>
                </a:lnTo>
                <a:lnTo>
                  <a:pt x="38620" y="36590"/>
                </a:lnTo>
                <a:lnTo>
                  <a:pt x="38610" y="36590"/>
                </a:lnTo>
                <a:lnTo>
                  <a:pt x="38620" y="36580"/>
                </a:lnTo>
                <a:lnTo>
                  <a:pt x="38620" y="36570"/>
                </a:lnTo>
                <a:lnTo>
                  <a:pt x="38630" y="36570"/>
                </a:lnTo>
                <a:lnTo>
                  <a:pt x="38630" y="36560"/>
                </a:lnTo>
                <a:lnTo>
                  <a:pt x="38640" y="36560"/>
                </a:lnTo>
                <a:lnTo>
                  <a:pt x="38650" y="36560"/>
                </a:lnTo>
                <a:lnTo>
                  <a:pt x="38660" y="36560"/>
                </a:lnTo>
                <a:lnTo>
                  <a:pt x="38660" y="36550"/>
                </a:lnTo>
                <a:lnTo>
                  <a:pt x="38670" y="36550"/>
                </a:lnTo>
                <a:lnTo>
                  <a:pt x="38680" y="36560"/>
                </a:lnTo>
                <a:lnTo>
                  <a:pt x="38680" y="36550"/>
                </a:lnTo>
                <a:lnTo>
                  <a:pt x="38680" y="36540"/>
                </a:lnTo>
                <a:lnTo>
                  <a:pt x="38690" y="36530"/>
                </a:lnTo>
                <a:lnTo>
                  <a:pt x="38680" y="36520"/>
                </a:lnTo>
                <a:lnTo>
                  <a:pt x="38680" y="36510"/>
                </a:lnTo>
                <a:lnTo>
                  <a:pt x="38690" y="36510"/>
                </a:lnTo>
                <a:lnTo>
                  <a:pt x="38700" y="36520"/>
                </a:lnTo>
                <a:lnTo>
                  <a:pt x="38700" y="36510"/>
                </a:lnTo>
                <a:lnTo>
                  <a:pt x="38690" y="36500"/>
                </a:lnTo>
                <a:lnTo>
                  <a:pt x="38680" y="36490"/>
                </a:lnTo>
                <a:lnTo>
                  <a:pt x="38690" y="36490"/>
                </a:lnTo>
                <a:lnTo>
                  <a:pt x="38690" y="36480"/>
                </a:lnTo>
                <a:lnTo>
                  <a:pt x="38680" y="36480"/>
                </a:lnTo>
                <a:lnTo>
                  <a:pt x="38680" y="36470"/>
                </a:lnTo>
                <a:lnTo>
                  <a:pt x="38690" y="36470"/>
                </a:lnTo>
                <a:lnTo>
                  <a:pt x="38690" y="36460"/>
                </a:lnTo>
                <a:lnTo>
                  <a:pt x="38680" y="36460"/>
                </a:lnTo>
                <a:lnTo>
                  <a:pt x="38670" y="36450"/>
                </a:lnTo>
                <a:lnTo>
                  <a:pt x="38680" y="36440"/>
                </a:lnTo>
                <a:lnTo>
                  <a:pt x="38690" y="36430"/>
                </a:lnTo>
                <a:lnTo>
                  <a:pt x="38690" y="36420"/>
                </a:lnTo>
                <a:lnTo>
                  <a:pt x="38680" y="36420"/>
                </a:lnTo>
                <a:lnTo>
                  <a:pt x="38680" y="36410"/>
                </a:lnTo>
                <a:lnTo>
                  <a:pt x="38660" y="36400"/>
                </a:lnTo>
                <a:lnTo>
                  <a:pt x="38650" y="36400"/>
                </a:lnTo>
                <a:lnTo>
                  <a:pt x="38650" y="36390"/>
                </a:lnTo>
                <a:lnTo>
                  <a:pt x="38640" y="36390"/>
                </a:lnTo>
                <a:lnTo>
                  <a:pt x="38630" y="36400"/>
                </a:lnTo>
                <a:lnTo>
                  <a:pt x="38630" y="36390"/>
                </a:lnTo>
                <a:lnTo>
                  <a:pt x="38630" y="36340"/>
                </a:lnTo>
                <a:lnTo>
                  <a:pt x="38660" y="36330"/>
                </a:lnTo>
                <a:lnTo>
                  <a:pt x="38670" y="36330"/>
                </a:lnTo>
                <a:lnTo>
                  <a:pt x="38670" y="36320"/>
                </a:lnTo>
                <a:lnTo>
                  <a:pt x="38660" y="36310"/>
                </a:lnTo>
                <a:lnTo>
                  <a:pt x="38660" y="36320"/>
                </a:lnTo>
                <a:lnTo>
                  <a:pt x="38650" y="36320"/>
                </a:lnTo>
                <a:lnTo>
                  <a:pt x="38630" y="36320"/>
                </a:lnTo>
                <a:lnTo>
                  <a:pt x="38630" y="36310"/>
                </a:lnTo>
                <a:lnTo>
                  <a:pt x="38630" y="36300"/>
                </a:lnTo>
                <a:lnTo>
                  <a:pt x="38620" y="36240"/>
                </a:lnTo>
                <a:lnTo>
                  <a:pt x="38620" y="36230"/>
                </a:lnTo>
                <a:lnTo>
                  <a:pt x="38600" y="36220"/>
                </a:lnTo>
                <a:lnTo>
                  <a:pt x="38600" y="36210"/>
                </a:lnTo>
                <a:lnTo>
                  <a:pt x="38590" y="36210"/>
                </a:lnTo>
                <a:lnTo>
                  <a:pt x="38530" y="36150"/>
                </a:lnTo>
                <a:lnTo>
                  <a:pt x="38540" y="36140"/>
                </a:lnTo>
                <a:lnTo>
                  <a:pt x="38530" y="36140"/>
                </a:lnTo>
                <a:lnTo>
                  <a:pt x="38530" y="36130"/>
                </a:lnTo>
                <a:lnTo>
                  <a:pt x="38530" y="36120"/>
                </a:lnTo>
                <a:lnTo>
                  <a:pt x="38530" y="36110"/>
                </a:lnTo>
                <a:lnTo>
                  <a:pt x="38520" y="36110"/>
                </a:lnTo>
                <a:lnTo>
                  <a:pt x="38520" y="36100"/>
                </a:lnTo>
                <a:lnTo>
                  <a:pt x="38530" y="36090"/>
                </a:lnTo>
                <a:lnTo>
                  <a:pt x="38530" y="36080"/>
                </a:lnTo>
                <a:lnTo>
                  <a:pt x="38530" y="36060"/>
                </a:lnTo>
                <a:lnTo>
                  <a:pt x="38530" y="36050"/>
                </a:lnTo>
                <a:lnTo>
                  <a:pt x="38520" y="36030"/>
                </a:lnTo>
                <a:lnTo>
                  <a:pt x="38510" y="36030"/>
                </a:lnTo>
                <a:lnTo>
                  <a:pt x="38510" y="36020"/>
                </a:lnTo>
                <a:lnTo>
                  <a:pt x="38500" y="36010"/>
                </a:lnTo>
                <a:lnTo>
                  <a:pt x="38500" y="36000"/>
                </a:lnTo>
                <a:lnTo>
                  <a:pt x="38510" y="35990"/>
                </a:lnTo>
                <a:lnTo>
                  <a:pt x="38520" y="35970"/>
                </a:lnTo>
                <a:lnTo>
                  <a:pt x="38520" y="35960"/>
                </a:lnTo>
                <a:lnTo>
                  <a:pt x="38510" y="35950"/>
                </a:lnTo>
                <a:lnTo>
                  <a:pt x="38510" y="35930"/>
                </a:lnTo>
                <a:lnTo>
                  <a:pt x="38510" y="35920"/>
                </a:lnTo>
                <a:lnTo>
                  <a:pt x="38500" y="35930"/>
                </a:lnTo>
                <a:lnTo>
                  <a:pt x="38500" y="35940"/>
                </a:lnTo>
                <a:lnTo>
                  <a:pt x="38490" y="35940"/>
                </a:lnTo>
                <a:lnTo>
                  <a:pt x="38490" y="35930"/>
                </a:lnTo>
                <a:lnTo>
                  <a:pt x="38480" y="35930"/>
                </a:lnTo>
                <a:lnTo>
                  <a:pt x="38480" y="35920"/>
                </a:lnTo>
                <a:lnTo>
                  <a:pt x="38470" y="35910"/>
                </a:lnTo>
                <a:lnTo>
                  <a:pt x="38460" y="35910"/>
                </a:lnTo>
                <a:lnTo>
                  <a:pt x="38460" y="35920"/>
                </a:lnTo>
                <a:lnTo>
                  <a:pt x="38450" y="35920"/>
                </a:lnTo>
                <a:lnTo>
                  <a:pt x="38440" y="35920"/>
                </a:lnTo>
                <a:lnTo>
                  <a:pt x="38430" y="35910"/>
                </a:lnTo>
                <a:lnTo>
                  <a:pt x="38420" y="35910"/>
                </a:lnTo>
                <a:lnTo>
                  <a:pt x="38420" y="35900"/>
                </a:lnTo>
                <a:lnTo>
                  <a:pt x="38410" y="35900"/>
                </a:lnTo>
                <a:lnTo>
                  <a:pt x="38400" y="35910"/>
                </a:lnTo>
                <a:lnTo>
                  <a:pt x="38390" y="35910"/>
                </a:lnTo>
                <a:lnTo>
                  <a:pt x="38380" y="35910"/>
                </a:lnTo>
                <a:lnTo>
                  <a:pt x="38370" y="35910"/>
                </a:lnTo>
                <a:lnTo>
                  <a:pt x="38360" y="35900"/>
                </a:lnTo>
                <a:lnTo>
                  <a:pt x="38350" y="35900"/>
                </a:lnTo>
                <a:lnTo>
                  <a:pt x="38340" y="35890"/>
                </a:lnTo>
                <a:lnTo>
                  <a:pt x="38330" y="35890"/>
                </a:lnTo>
                <a:lnTo>
                  <a:pt x="38330" y="35900"/>
                </a:lnTo>
                <a:lnTo>
                  <a:pt x="38320" y="35900"/>
                </a:lnTo>
                <a:lnTo>
                  <a:pt x="38310" y="35890"/>
                </a:lnTo>
                <a:lnTo>
                  <a:pt x="38310" y="35880"/>
                </a:lnTo>
                <a:lnTo>
                  <a:pt x="38320" y="35880"/>
                </a:lnTo>
                <a:lnTo>
                  <a:pt x="38320" y="35870"/>
                </a:lnTo>
                <a:lnTo>
                  <a:pt x="38310" y="35870"/>
                </a:lnTo>
                <a:lnTo>
                  <a:pt x="38310" y="35860"/>
                </a:lnTo>
                <a:lnTo>
                  <a:pt x="38310" y="35870"/>
                </a:lnTo>
                <a:lnTo>
                  <a:pt x="38310" y="35860"/>
                </a:lnTo>
                <a:lnTo>
                  <a:pt x="38300" y="35860"/>
                </a:lnTo>
                <a:lnTo>
                  <a:pt x="38300" y="35850"/>
                </a:lnTo>
                <a:lnTo>
                  <a:pt x="38300" y="35840"/>
                </a:lnTo>
                <a:lnTo>
                  <a:pt x="38300" y="35830"/>
                </a:lnTo>
                <a:lnTo>
                  <a:pt x="38290" y="35820"/>
                </a:lnTo>
                <a:lnTo>
                  <a:pt x="38280" y="35820"/>
                </a:lnTo>
                <a:lnTo>
                  <a:pt x="38280" y="35810"/>
                </a:lnTo>
                <a:lnTo>
                  <a:pt x="38270" y="35810"/>
                </a:lnTo>
                <a:lnTo>
                  <a:pt x="38260" y="35810"/>
                </a:lnTo>
                <a:lnTo>
                  <a:pt x="38260" y="35800"/>
                </a:lnTo>
                <a:lnTo>
                  <a:pt x="38250" y="35800"/>
                </a:lnTo>
                <a:lnTo>
                  <a:pt x="38240" y="35810"/>
                </a:lnTo>
                <a:lnTo>
                  <a:pt x="38240" y="35820"/>
                </a:lnTo>
                <a:lnTo>
                  <a:pt x="38230" y="35820"/>
                </a:lnTo>
                <a:lnTo>
                  <a:pt x="38230" y="35830"/>
                </a:lnTo>
                <a:lnTo>
                  <a:pt x="38220" y="35830"/>
                </a:lnTo>
                <a:lnTo>
                  <a:pt x="38210" y="35830"/>
                </a:lnTo>
                <a:lnTo>
                  <a:pt x="38190" y="35830"/>
                </a:lnTo>
                <a:lnTo>
                  <a:pt x="38190" y="35820"/>
                </a:lnTo>
                <a:lnTo>
                  <a:pt x="38180" y="35820"/>
                </a:lnTo>
                <a:lnTo>
                  <a:pt x="38170" y="35820"/>
                </a:lnTo>
                <a:lnTo>
                  <a:pt x="38160" y="35820"/>
                </a:lnTo>
                <a:lnTo>
                  <a:pt x="38150" y="35820"/>
                </a:lnTo>
                <a:lnTo>
                  <a:pt x="38150" y="35830"/>
                </a:lnTo>
                <a:lnTo>
                  <a:pt x="38140" y="35830"/>
                </a:lnTo>
                <a:lnTo>
                  <a:pt x="38140" y="35820"/>
                </a:lnTo>
                <a:lnTo>
                  <a:pt x="38140" y="35810"/>
                </a:lnTo>
                <a:lnTo>
                  <a:pt x="38140" y="35800"/>
                </a:lnTo>
                <a:lnTo>
                  <a:pt x="38130" y="35800"/>
                </a:lnTo>
                <a:lnTo>
                  <a:pt x="38120" y="35800"/>
                </a:lnTo>
                <a:lnTo>
                  <a:pt x="38110" y="35800"/>
                </a:lnTo>
                <a:lnTo>
                  <a:pt x="38100" y="35790"/>
                </a:lnTo>
                <a:lnTo>
                  <a:pt x="38100" y="35780"/>
                </a:lnTo>
                <a:lnTo>
                  <a:pt x="38100" y="35770"/>
                </a:lnTo>
                <a:lnTo>
                  <a:pt x="38090" y="35760"/>
                </a:lnTo>
                <a:lnTo>
                  <a:pt x="38080" y="35750"/>
                </a:lnTo>
                <a:lnTo>
                  <a:pt x="38080" y="35740"/>
                </a:lnTo>
                <a:lnTo>
                  <a:pt x="38080" y="35730"/>
                </a:lnTo>
                <a:lnTo>
                  <a:pt x="38080" y="35720"/>
                </a:lnTo>
                <a:lnTo>
                  <a:pt x="38070" y="35710"/>
                </a:lnTo>
                <a:lnTo>
                  <a:pt x="38070" y="35700"/>
                </a:lnTo>
                <a:lnTo>
                  <a:pt x="38070" y="35690"/>
                </a:lnTo>
                <a:lnTo>
                  <a:pt x="38060" y="35680"/>
                </a:lnTo>
                <a:lnTo>
                  <a:pt x="38060" y="35670"/>
                </a:lnTo>
                <a:lnTo>
                  <a:pt x="38050" y="35660"/>
                </a:lnTo>
                <a:lnTo>
                  <a:pt x="38050" y="35650"/>
                </a:lnTo>
                <a:lnTo>
                  <a:pt x="38050" y="35630"/>
                </a:lnTo>
                <a:lnTo>
                  <a:pt x="38040" y="35620"/>
                </a:lnTo>
                <a:lnTo>
                  <a:pt x="38040" y="35610"/>
                </a:lnTo>
                <a:lnTo>
                  <a:pt x="38030" y="35600"/>
                </a:lnTo>
                <a:lnTo>
                  <a:pt x="38030" y="35590"/>
                </a:lnTo>
                <a:lnTo>
                  <a:pt x="38020" y="35580"/>
                </a:lnTo>
                <a:lnTo>
                  <a:pt x="38020" y="35570"/>
                </a:lnTo>
                <a:lnTo>
                  <a:pt x="38010" y="35570"/>
                </a:lnTo>
                <a:lnTo>
                  <a:pt x="38010" y="35560"/>
                </a:lnTo>
                <a:lnTo>
                  <a:pt x="38000" y="35550"/>
                </a:lnTo>
                <a:lnTo>
                  <a:pt x="37990" y="35530"/>
                </a:lnTo>
                <a:lnTo>
                  <a:pt x="37980" y="35520"/>
                </a:lnTo>
                <a:lnTo>
                  <a:pt x="37970" y="35510"/>
                </a:lnTo>
                <a:lnTo>
                  <a:pt x="37970" y="35500"/>
                </a:lnTo>
                <a:lnTo>
                  <a:pt x="37970" y="35490"/>
                </a:lnTo>
                <a:lnTo>
                  <a:pt x="37970" y="35480"/>
                </a:lnTo>
                <a:lnTo>
                  <a:pt x="37970" y="35470"/>
                </a:lnTo>
                <a:lnTo>
                  <a:pt x="37970" y="35460"/>
                </a:lnTo>
                <a:lnTo>
                  <a:pt x="37970" y="35450"/>
                </a:lnTo>
                <a:lnTo>
                  <a:pt x="37980" y="35430"/>
                </a:lnTo>
                <a:lnTo>
                  <a:pt x="37990" y="35420"/>
                </a:lnTo>
                <a:lnTo>
                  <a:pt x="37990" y="35410"/>
                </a:lnTo>
                <a:lnTo>
                  <a:pt x="37990" y="35400"/>
                </a:lnTo>
                <a:lnTo>
                  <a:pt x="37990" y="35390"/>
                </a:lnTo>
                <a:lnTo>
                  <a:pt x="37990" y="35380"/>
                </a:lnTo>
                <a:lnTo>
                  <a:pt x="37980" y="35370"/>
                </a:lnTo>
                <a:lnTo>
                  <a:pt x="37970" y="35350"/>
                </a:lnTo>
                <a:lnTo>
                  <a:pt x="37960" y="35340"/>
                </a:lnTo>
                <a:lnTo>
                  <a:pt x="37960" y="35320"/>
                </a:lnTo>
                <a:lnTo>
                  <a:pt x="37960" y="35310"/>
                </a:lnTo>
                <a:lnTo>
                  <a:pt x="37960" y="35300"/>
                </a:lnTo>
                <a:lnTo>
                  <a:pt x="37950" y="35290"/>
                </a:lnTo>
                <a:lnTo>
                  <a:pt x="37940" y="35280"/>
                </a:lnTo>
                <a:lnTo>
                  <a:pt x="37920" y="35270"/>
                </a:lnTo>
                <a:lnTo>
                  <a:pt x="37910" y="35270"/>
                </a:lnTo>
                <a:lnTo>
                  <a:pt x="37900" y="35260"/>
                </a:lnTo>
                <a:lnTo>
                  <a:pt x="37890" y="35260"/>
                </a:lnTo>
                <a:lnTo>
                  <a:pt x="37890" y="35230"/>
                </a:lnTo>
                <a:lnTo>
                  <a:pt x="37900" y="35220"/>
                </a:lnTo>
                <a:lnTo>
                  <a:pt x="37910" y="35200"/>
                </a:lnTo>
                <a:lnTo>
                  <a:pt x="37930" y="35180"/>
                </a:lnTo>
                <a:lnTo>
                  <a:pt x="37950" y="35170"/>
                </a:lnTo>
                <a:lnTo>
                  <a:pt x="37960" y="35150"/>
                </a:lnTo>
                <a:lnTo>
                  <a:pt x="37970" y="35130"/>
                </a:lnTo>
                <a:lnTo>
                  <a:pt x="37990" y="35110"/>
                </a:lnTo>
                <a:lnTo>
                  <a:pt x="38010" y="35090"/>
                </a:lnTo>
                <a:lnTo>
                  <a:pt x="38020" y="35090"/>
                </a:lnTo>
                <a:lnTo>
                  <a:pt x="38030" y="35120"/>
                </a:lnTo>
                <a:lnTo>
                  <a:pt x="38040" y="35150"/>
                </a:lnTo>
                <a:lnTo>
                  <a:pt x="38040" y="35160"/>
                </a:lnTo>
                <a:lnTo>
                  <a:pt x="38100" y="35200"/>
                </a:lnTo>
                <a:lnTo>
                  <a:pt x="38130" y="35230"/>
                </a:lnTo>
                <a:lnTo>
                  <a:pt x="38140" y="35220"/>
                </a:lnTo>
                <a:lnTo>
                  <a:pt x="38150" y="35180"/>
                </a:lnTo>
                <a:lnTo>
                  <a:pt x="38160" y="3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